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408" r:id="rId2"/>
    <p:sldId id="281" r:id="rId3"/>
    <p:sldId id="282" r:id="rId4"/>
    <p:sldId id="4402" r:id="rId5"/>
    <p:sldId id="293" r:id="rId6"/>
    <p:sldId id="294" r:id="rId7"/>
    <p:sldId id="295" r:id="rId8"/>
    <p:sldId id="297" r:id="rId9"/>
    <p:sldId id="296" r:id="rId10"/>
    <p:sldId id="3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79" autoAdjust="0"/>
  </p:normalViewPr>
  <p:slideViewPr>
    <p:cSldViewPr snapToGrid="0">
      <p:cViewPr varScale="1">
        <p:scale>
          <a:sx n="58" d="100"/>
          <a:sy n="58" d="100"/>
        </p:scale>
        <p:origin x="98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6DDAE-7AE2-4460-8C77-6324DFFC1DE7}"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C6DE9-3817-404A-9AD6-9D655C496C59}" type="slidenum">
              <a:rPr lang="en-US" smtClean="0"/>
              <a:t>‹#›</a:t>
            </a:fld>
            <a:endParaRPr lang="en-US"/>
          </a:p>
        </p:txBody>
      </p:sp>
    </p:spTree>
    <p:extLst>
      <p:ext uri="{BB962C8B-B14F-4D97-AF65-F5344CB8AC3E}">
        <p14:creationId xmlns:p14="http://schemas.microsoft.com/office/powerpoint/2010/main" val="223560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0"/>
            <a:ext cx="12192000" cy="6858000"/>
            <a:chOff x="0" y="0"/>
            <a:chExt cx="12192000" cy="6750674"/>
          </a:xfrm>
        </p:grpSpPr>
        <p:sp>
          <p:nvSpPr>
            <p:cNvPr id="3" name="矩形 2"/>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4" name="矩形 3"/>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17870470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070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9636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9383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smtClean="0">
                <a:latin typeface="Calibri" panose="020F0502020204030204" pitchFamily="34" charset="0"/>
                <a:ea typeface="+mn-ea"/>
                <a:cs typeface="+mn-cs"/>
              </a:defRPr>
            </a:lvl1pPr>
          </a:lstStyle>
          <a:p>
            <a:pPr>
              <a:defRPr/>
            </a:pPr>
            <a:fld id="{1E7CA289-D41E-4361-AC67-58BF5B816852}" type="datetimeFigureOut">
              <a:rPr lang="zh-CN" altLang="en-US">
                <a:solidFill>
                  <a:srgbClr val="000000"/>
                </a:solidFill>
              </a:rPr>
              <a:pPr>
                <a:defRPr/>
              </a:pPr>
              <a:t>2025/4/11</a:t>
            </a:fld>
            <a:endParaRPr lang="zh-CN" altLang="en-US" dirty="0">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dirty="0">
                <a:latin typeface="Calibri" panose="020F0502020204030204" pitchFamily="34" charset="0"/>
                <a:ea typeface="+mn-ea"/>
                <a:cs typeface="+mn-cs"/>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ea typeface="Microsoft YaHei" panose="020B0503020204020204" pitchFamily="34" charset="-122"/>
              </a:defRPr>
            </a:lvl1pPr>
          </a:lstStyle>
          <a:p>
            <a:pPr fontAlgn="base">
              <a:spcBef>
                <a:spcPct val="0"/>
              </a:spcBef>
              <a:spcAft>
                <a:spcPct val="0"/>
              </a:spcAft>
              <a:defRPr/>
            </a:pPr>
            <a:fld id="{00D93F2F-8375-4777-B11E-1498901BFD7D}" type="slidenum">
              <a:rPr lang="zh-CN" altLang="en-US" smtClean="0">
                <a:solidFill>
                  <a:srgbClr val="000000"/>
                </a:solidFill>
                <a:cs typeface="Arial" panose="020B0604020202020204" pitchFamily="34" charset="0"/>
              </a:rPr>
              <a:pPr fontAlgn="base">
                <a:spcBef>
                  <a:spcPct val="0"/>
                </a:spcBef>
                <a:spcAft>
                  <a:spcPct val="0"/>
                </a:spcAft>
                <a:defRPr/>
              </a:pPr>
              <a:t>‹#›</a:t>
            </a:fld>
            <a:endParaRPr lang="zh-CN"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5091157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a:spAutoFit/>
          </a:bodyPr>
          <a:lstStyle/>
          <a:p>
            <a:pPr defTabSz="457200">
              <a:defRPr/>
            </a:pPr>
            <a:r>
              <a:rPr lang="zh-CN" altLang="en-US" sz="300" dirty="0">
                <a:solidFill>
                  <a:srgbClr val="FFFFFF">
                    <a:alpha val="0"/>
                  </a:srgbClr>
                </a:solidFill>
                <a:latin typeface="微软雅黑" panose="020B0503020204020204" pitchFamily="34" charset="-122"/>
                <a:cs typeface="Arial" panose="020B0604020202020204" pitchFamily="34" charset="0"/>
                <a:sym typeface="+mn-ea"/>
              </a:rPr>
              <a:t>感谢您下载包图网平台上提供的</a:t>
            </a:r>
            <a:r>
              <a:rPr lang="en-US" altLang="zh-CN" sz="300" dirty="0">
                <a:solidFill>
                  <a:srgbClr val="FFFFFF">
                    <a:alpha val="0"/>
                  </a:srgbClr>
                </a:solidFill>
                <a:latin typeface="微软雅黑" panose="020B0503020204020204" pitchFamily="34" charset="-122"/>
                <a:cs typeface="Arial" panose="020B0604020202020204" pitchFamily="34" charset="0"/>
                <a:sym typeface="+mn-ea"/>
              </a:rPr>
              <a:t>PPT</a:t>
            </a:r>
            <a:r>
              <a:rPr lang="zh-CN" altLang="en-US" sz="300" dirty="0">
                <a:solidFill>
                  <a:srgbClr val="FFFFFF">
                    <a:alpha val="0"/>
                  </a:srgbClr>
                </a:solidFill>
                <a:latin typeface="微软雅黑" panose="020B0503020204020204" pitchFamily="34" charset="-122"/>
                <a:cs typeface="Arial" panose="020B0604020202020204" pitchFamily="34" charset="0"/>
                <a:sym typeface="+mn-ea"/>
              </a:rPr>
              <a:t>作品，为了您和包图网以及原创作者的利益，请勿复制、传播、销售，否则将承担法律责任！包图网将对作品进行维权，按照传播下载次数进行十倍的索取赔偿！</a:t>
            </a:r>
          </a:p>
          <a:p>
            <a:pPr defTabSz="457200">
              <a:defRPr/>
            </a:pPr>
            <a:r>
              <a:rPr lang="en-US" altLang="zh-CN" sz="600" dirty="0">
                <a:solidFill>
                  <a:srgbClr val="FFFFFF">
                    <a:alpha val="0"/>
                  </a:srgbClr>
                </a:solidFill>
                <a:latin typeface="微软雅黑" panose="020B0503020204020204" pitchFamily="34" charset="-122"/>
                <a:cs typeface="Arial" panose="020B0604020202020204" pitchFamily="34" charset="0"/>
                <a:sym typeface="+mn-ea"/>
              </a:rPr>
              <a:t>ibaotu.com</a:t>
            </a:r>
          </a:p>
        </p:txBody>
      </p:sp>
      <p:grpSp>
        <p:nvGrpSpPr>
          <p:cNvPr id="2051" name="组合 2"/>
          <p:cNvGrpSpPr>
            <a:grpSpLocks/>
          </p:cNvGrpSpPr>
          <p:nvPr userDrawn="1"/>
        </p:nvGrpSpPr>
        <p:grpSpPr bwMode="auto">
          <a:xfrm>
            <a:off x="0" y="0"/>
            <a:ext cx="12192000" cy="6858000"/>
            <a:chOff x="0" y="0"/>
            <a:chExt cx="12192000" cy="6750674"/>
          </a:xfrm>
        </p:grpSpPr>
        <p:sp>
          <p:nvSpPr>
            <p:cNvPr id="4" name="矩形 3"/>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7" name="矩形 16"/>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grpSp>
        <p:nvGrpSpPr>
          <p:cNvPr id="2052" name="Group 4"/>
          <p:cNvGrpSpPr>
            <a:grpSpLocks noChangeAspect="1"/>
          </p:cNvGrpSpPr>
          <p:nvPr userDrawn="1"/>
        </p:nvGrpSpPr>
        <p:grpSpPr bwMode="auto">
          <a:xfrm>
            <a:off x="-319088" y="5518150"/>
            <a:ext cx="12830176" cy="1339850"/>
            <a:chOff x="0" y="1761"/>
            <a:chExt cx="7678" cy="802"/>
          </a:xfrm>
        </p:grpSpPr>
        <p:grpSp>
          <p:nvGrpSpPr>
            <p:cNvPr id="2053" name="Group 205"/>
            <p:cNvGrpSpPr>
              <a:grpSpLocks/>
            </p:cNvGrpSpPr>
            <p:nvPr/>
          </p:nvGrpSpPr>
          <p:grpSpPr bwMode="auto">
            <a:xfrm>
              <a:off x="0" y="1761"/>
              <a:ext cx="7678" cy="802"/>
              <a:chOff x="0" y="1761"/>
              <a:chExt cx="7678" cy="802"/>
            </a:xfrm>
          </p:grpSpPr>
          <p:sp>
            <p:nvSpPr>
              <p:cNvPr id="120" name="Freeform 5"/>
              <p:cNvSpPr>
                <a:spLocks/>
              </p:cNvSpPr>
              <p:nvPr/>
            </p:nvSpPr>
            <p:spPr bwMode="auto">
              <a:xfrm>
                <a:off x="710" y="2057"/>
                <a:ext cx="162" cy="143"/>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1" name="Freeform 6"/>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2" name="Rectangle 7"/>
              <p:cNvSpPr>
                <a:spLocks noChangeArrowheads="1"/>
              </p:cNvSpPr>
              <p:nvPr/>
            </p:nvSpPr>
            <p:spPr bwMode="auto">
              <a:xfrm>
                <a:off x="714" y="1980"/>
                <a:ext cx="11"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3" name="Freeform 8"/>
              <p:cNvSpPr>
                <a:spLocks/>
              </p:cNvSpPr>
              <p:nvPr/>
            </p:nvSpPr>
            <p:spPr bwMode="auto">
              <a:xfrm>
                <a:off x="599"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4" name="Freeform 9"/>
              <p:cNvSpPr>
                <a:spLocks/>
              </p:cNvSpPr>
              <p:nvPr/>
            </p:nvSpPr>
            <p:spPr bwMode="auto">
              <a:xfrm>
                <a:off x="4931" y="2057"/>
                <a:ext cx="160" cy="143"/>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5" name="Freeform 10"/>
              <p:cNvSpPr>
                <a:spLocks/>
              </p:cNvSpPr>
              <p:nvPr/>
            </p:nvSpPr>
            <p:spPr bwMode="auto">
              <a:xfrm>
                <a:off x="4818" y="2112"/>
                <a:ext cx="126"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6" name="Rectangle 11"/>
              <p:cNvSpPr>
                <a:spLocks noChangeArrowheads="1"/>
              </p:cNvSpPr>
              <p:nvPr/>
            </p:nvSpPr>
            <p:spPr bwMode="auto">
              <a:xfrm>
                <a:off x="4933" y="1980"/>
                <a:ext cx="13"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7" name="Freeform 12"/>
              <p:cNvSpPr>
                <a:spLocks/>
              </p:cNvSpPr>
              <p:nvPr/>
            </p:nvSpPr>
            <p:spPr bwMode="auto">
              <a:xfrm>
                <a:off x="4818"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8" name="Freeform 13"/>
              <p:cNvSpPr>
                <a:spLocks/>
              </p:cNvSpPr>
              <p:nvPr/>
            </p:nvSpPr>
            <p:spPr bwMode="auto">
              <a:xfrm>
                <a:off x="2530" y="2001"/>
                <a:ext cx="159" cy="145"/>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9" name="Freeform 14"/>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1" name="Freeform 16"/>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2" name="Freeform 17"/>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3" name="Freeform 18"/>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4" name="Rectangle 19"/>
              <p:cNvSpPr>
                <a:spLocks noChangeArrowheads="1"/>
              </p:cNvSpPr>
              <p:nvPr/>
            </p:nvSpPr>
            <p:spPr bwMode="auto">
              <a:xfrm>
                <a:off x="3493" y="2019"/>
                <a:ext cx="11" cy="40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5" name="Freeform 20"/>
              <p:cNvSpPr>
                <a:spLocks/>
              </p:cNvSpPr>
              <p:nvPr/>
            </p:nvSpPr>
            <p:spPr bwMode="auto">
              <a:xfrm>
                <a:off x="3353" y="1831"/>
                <a:ext cx="293"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6" name="Freeform 21"/>
              <p:cNvSpPr>
                <a:spLocks/>
              </p:cNvSpPr>
              <p:nvPr/>
            </p:nvSpPr>
            <p:spPr bwMode="auto">
              <a:xfrm>
                <a:off x="6641" y="2108"/>
                <a:ext cx="137"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7" name="Freeform 22"/>
              <p:cNvSpPr>
                <a:spLocks/>
              </p:cNvSpPr>
              <p:nvPr/>
            </p:nvSpPr>
            <p:spPr bwMode="auto">
              <a:xfrm>
                <a:off x="6765" y="2159"/>
                <a:ext cx="108" cy="87"/>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8" name="Rectangle 23"/>
              <p:cNvSpPr>
                <a:spLocks noChangeArrowheads="1"/>
              </p:cNvSpPr>
              <p:nvPr/>
            </p:nvSpPr>
            <p:spPr bwMode="auto">
              <a:xfrm>
                <a:off x="6763"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9" name="Freeform 24"/>
              <p:cNvSpPr>
                <a:spLocks/>
              </p:cNvSpPr>
              <p:nvPr/>
            </p:nvSpPr>
            <p:spPr bwMode="auto">
              <a:xfrm>
                <a:off x="6631" y="1868"/>
                <a:ext cx="276"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0" name="Rectangle 25"/>
              <p:cNvSpPr>
                <a:spLocks noChangeArrowheads="1"/>
              </p:cNvSpPr>
              <p:nvPr/>
            </p:nvSpPr>
            <p:spPr bwMode="auto">
              <a:xfrm>
                <a:off x="2984" y="2154"/>
                <a:ext cx="14" cy="29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2" name="Freeform 27"/>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3" name="Freeform 28"/>
              <p:cNvSpPr>
                <a:spLocks/>
              </p:cNvSpPr>
              <p:nvPr/>
            </p:nvSpPr>
            <p:spPr bwMode="auto">
              <a:xfrm>
                <a:off x="2979" y="2061"/>
                <a:ext cx="163"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4" name="Rectangle 29"/>
              <p:cNvSpPr>
                <a:spLocks noChangeArrowheads="1"/>
              </p:cNvSpPr>
              <p:nvPr/>
            </p:nvSpPr>
            <p:spPr bwMode="auto">
              <a:xfrm>
                <a:off x="6348" y="2110"/>
                <a:ext cx="12" cy="31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5" name="Oval 30"/>
              <p:cNvSpPr>
                <a:spLocks noChangeArrowheads="1"/>
              </p:cNvSpPr>
              <p:nvPr/>
            </p:nvSpPr>
            <p:spPr bwMode="auto">
              <a:xfrm>
                <a:off x="6302" y="1908"/>
                <a:ext cx="104" cy="201"/>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6" name="Freeform 31"/>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7" name="Freeform 32"/>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9" name="Oval 34"/>
              <p:cNvSpPr>
                <a:spLocks noChangeArrowheads="1"/>
              </p:cNvSpPr>
              <p:nvPr/>
            </p:nvSpPr>
            <p:spPr bwMode="auto">
              <a:xfrm>
                <a:off x="7053" y="1922"/>
                <a:ext cx="120" cy="233"/>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0" name="Freeform 35"/>
              <p:cNvSpPr>
                <a:spLocks/>
              </p:cNvSpPr>
              <p:nvPr/>
            </p:nvSpPr>
            <p:spPr bwMode="auto">
              <a:xfrm>
                <a:off x="6926" y="2040"/>
                <a:ext cx="201" cy="181"/>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1" name="Freeform 36"/>
              <p:cNvSpPr>
                <a:spLocks/>
              </p:cNvSpPr>
              <p:nvPr/>
            </p:nvSpPr>
            <p:spPr bwMode="auto">
              <a:xfrm>
                <a:off x="7099" y="2040"/>
                <a:ext cx="200" cy="181"/>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4" name="Freeform 39"/>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5" name="Freeform 40"/>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6" name="Freeform 41"/>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7" name="Freeform 42"/>
              <p:cNvSpPr>
                <a:spLocks/>
              </p:cNvSpPr>
              <p:nvPr/>
            </p:nvSpPr>
            <p:spPr bwMode="auto">
              <a:xfrm>
                <a:off x="1514" y="1982"/>
                <a:ext cx="109"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8" name="Freeform 43"/>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9" name="Freeform 44"/>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0" name="Freeform 45"/>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1" name="Freeform 46"/>
              <p:cNvSpPr>
                <a:spLocks/>
              </p:cNvSpPr>
              <p:nvPr/>
            </p:nvSpPr>
            <p:spPr bwMode="auto">
              <a:xfrm>
                <a:off x="1514" y="2101"/>
                <a:ext cx="109"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4" name="Freeform 49"/>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5" name="Freeform 50"/>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6" name="Freeform 51"/>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7" name="Freeform 52"/>
              <p:cNvSpPr>
                <a:spLocks/>
              </p:cNvSpPr>
              <p:nvPr/>
            </p:nvSpPr>
            <p:spPr bwMode="auto">
              <a:xfrm>
                <a:off x="4553" y="1982"/>
                <a:ext cx="110"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8" name="Freeform 53"/>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9" name="Freeform 54"/>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0" name="Freeform 55"/>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1" name="Freeform 56"/>
              <p:cNvSpPr>
                <a:spLocks/>
              </p:cNvSpPr>
              <p:nvPr/>
            </p:nvSpPr>
            <p:spPr bwMode="auto">
              <a:xfrm>
                <a:off x="4553" y="2101"/>
                <a:ext cx="110"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4" name="Freeform 59"/>
              <p:cNvSpPr>
                <a:spLocks/>
              </p:cNvSpPr>
              <p:nvPr/>
            </p:nvSpPr>
            <p:spPr bwMode="auto">
              <a:xfrm>
                <a:off x="5767" y="2005"/>
                <a:ext cx="100"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5" name="Freeform 60"/>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6" name="Freeform 61"/>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7" name="Freeform 62"/>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8" name="Freeform 63"/>
              <p:cNvSpPr>
                <a:spLocks/>
              </p:cNvSpPr>
              <p:nvPr/>
            </p:nvSpPr>
            <p:spPr bwMode="auto">
              <a:xfrm>
                <a:off x="5767" y="2133"/>
                <a:ext cx="100" cy="85"/>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9" name="Freeform 64"/>
              <p:cNvSpPr>
                <a:spLocks/>
              </p:cNvSpPr>
              <p:nvPr/>
            </p:nvSpPr>
            <p:spPr bwMode="auto">
              <a:xfrm>
                <a:off x="5701" y="2068"/>
                <a:ext cx="119" cy="124"/>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0" name="Freeform 65"/>
              <p:cNvSpPr>
                <a:spLocks/>
              </p:cNvSpPr>
              <p:nvPr/>
            </p:nvSpPr>
            <p:spPr bwMode="auto">
              <a:xfrm>
                <a:off x="5857" y="2133"/>
                <a:ext cx="99" cy="85"/>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1" name="Freeform 66"/>
              <p:cNvSpPr>
                <a:spLocks/>
              </p:cNvSpPr>
              <p:nvPr/>
            </p:nvSpPr>
            <p:spPr bwMode="auto">
              <a:xfrm>
                <a:off x="5903" y="2068"/>
                <a:ext cx="118" cy="124"/>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2" name="Freeform 67"/>
              <p:cNvSpPr>
                <a:spLocks/>
              </p:cNvSpPr>
              <p:nvPr/>
            </p:nvSpPr>
            <p:spPr bwMode="auto">
              <a:xfrm>
                <a:off x="2021" y="2108"/>
                <a:ext cx="139"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3" name="Freeform 68"/>
              <p:cNvSpPr>
                <a:spLocks/>
              </p:cNvSpPr>
              <p:nvPr/>
            </p:nvSpPr>
            <p:spPr bwMode="auto">
              <a:xfrm>
                <a:off x="2145" y="2159"/>
                <a:ext cx="111" cy="87"/>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4" name="Rectangle 69"/>
              <p:cNvSpPr>
                <a:spLocks noChangeArrowheads="1"/>
              </p:cNvSpPr>
              <p:nvPr/>
            </p:nvSpPr>
            <p:spPr bwMode="auto">
              <a:xfrm>
                <a:off x="2141"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5" name="Freeform 70"/>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6" name="Freeform 71"/>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7" name="Freeform 72"/>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8" name="Freeform 73"/>
              <p:cNvSpPr>
                <a:spLocks/>
              </p:cNvSpPr>
              <p:nvPr/>
            </p:nvSpPr>
            <p:spPr bwMode="auto">
              <a:xfrm>
                <a:off x="2143" y="1936"/>
                <a:ext cx="133" cy="66"/>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9" name="Freeform 74"/>
              <p:cNvSpPr>
                <a:spLocks/>
              </p:cNvSpPr>
              <p:nvPr/>
            </p:nvSpPr>
            <p:spPr bwMode="auto">
              <a:xfrm>
                <a:off x="2062" y="1836"/>
                <a:ext cx="98" cy="124"/>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0" name="Freeform 75"/>
              <p:cNvSpPr>
                <a:spLocks/>
              </p:cNvSpPr>
              <p:nvPr/>
            </p:nvSpPr>
            <p:spPr bwMode="auto">
              <a:xfrm>
                <a:off x="2134" y="1947"/>
                <a:ext cx="96"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1" name="Freeform 76"/>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2" name="Freeform 77"/>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3" name="Freeform 78"/>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4" name="Freeform 79"/>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5" name="Freeform 80"/>
              <p:cNvSpPr>
                <a:spLocks/>
              </p:cNvSpPr>
              <p:nvPr/>
            </p:nvSpPr>
            <p:spPr bwMode="auto">
              <a:xfrm>
                <a:off x="2016" y="1936"/>
                <a:ext cx="134" cy="66"/>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6" name="Freeform 81"/>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7" name="Freeform 82"/>
              <p:cNvSpPr>
                <a:spLocks/>
              </p:cNvSpPr>
              <p:nvPr/>
            </p:nvSpPr>
            <p:spPr bwMode="auto">
              <a:xfrm>
                <a:off x="2028" y="1871"/>
                <a:ext cx="125"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8" name="Freeform 83"/>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9" name="Freeform 84"/>
              <p:cNvSpPr>
                <a:spLocks/>
              </p:cNvSpPr>
              <p:nvPr/>
            </p:nvSpPr>
            <p:spPr bwMode="auto">
              <a:xfrm>
                <a:off x="2064" y="1947"/>
                <a:ext cx="95" cy="125"/>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0" name="Freeform 85"/>
              <p:cNvSpPr>
                <a:spLocks/>
              </p:cNvSpPr>
              <p:nvPr/>
            </p:nvSpPr>
            <p:spPr bwMode="auto">
              <a:xfrm>
                <a:off x="2134" y="1836"/>
                <a:ext cx="94" cy="124"/>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1" name="Freeform 86"/>
              <p:cNvSpPr>
                <a:spLocks/>
              </p:cNvSpPr>
              <p:nvPr/>
            </p:nvSpPr>
            <p:spPr bwMode="auto">
              <a:xfrm>
                <a:off x="2101" y="1910"/>
                <a:ext cx="89" cy="87"/>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2" name="Freeform 87"/>
              <p:cNvSpPr>
                <a:spLocks/>
              </p:cNvSpPr>
              <p:nvPr/>
            </p:nvSpPr>
            <p:spPr bwMode="auto">
              <a:xfrm>
                <a:off x="3836" y="2115"/>
                <a:ext cx="136" cy="124"/>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3" name="Freeform 88"/>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4" name="Rectangle 89"/>
              <p:cNvSpPr>
                <a:spLocks noChangeArrowheads="1"/>
              </p:cNvSpPr>
              <p:nvPr/>
            </p:nvSpPr>
            <p:spPr bwMode="auto">
              <a:xfrm>
                <a:off x="3956" y="2052"/>
                <a:ext cx="10" cy="381"/>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5" name="Freeform 90"/>
              <p:cNvSpPr>
                <a:spLocks/>
              </p:cNvSpPr>
              <p:nvPr/>
            </p:nvSpPr>
            <p:spPr bwMode="auto">
              <a:xfrm>
                <a:off x="3942" y="1829"/>
                <a:ext cx="66"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6" name="Freeform 91"/>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7" name="Freeform 92"/>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8" name="Freeform 93"/>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9" name="Freeform 94"/>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0" name="Freeform 95"/>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1" name="Freeform 96"/>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2" name="Freeform 97"/>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3" name="Freeform 98"/>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4" name="Freeform 99"/>
              <p:cNvSpPr>
                <a:spLocks/>
              </p:cNvSpPr>
              <p:nvPr/>
            </p:nvSpPr>
            <p:spPr bwMode="auto">
              <a:xfrm>
                <a:off x="3942" y="1959"/>
                <a:ext cx="66"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5" name="Freeform 100"/>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6" name="Freeform 101"/>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7" name="Freeform 102"/>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8" name="Freeform 103"/>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9" name="Freeform 104"/>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0" name="Freeform 105"/>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1" name="Freeform 106"/>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2" name="Freeform 107"/>
              <p:cNvSpPr>
                <a:spLocks/>
              </p:cNvSpPr>
              <p:nvPr/>
            </p:nvSpPr>
            <p:spPr bwMode="auto">
              <a:xfrm>
                <a:off x="5254" y="2075"/>
                <a:ext cx="139"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3" name="Freeform 108"/>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4" name="Rectangle 109"/>
              <p:cNvSpPr>
                <a:spLocks noChangeArrowheads="1"/>
              </p:cNvSpPr>
              <p:nvPr/>
            </p:nvSpPr>
            <p:spPr bwMode="auto">
              <a:xfrm>
                <a:off x="5373" y="2010"/>
                <a:ext cx="11" cy="384"/>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5" name="Freeform 110"/>
              <p:cNvSpPr>
                <a:spLocks/>
              </p:cNvSpPr>
              <p:nvPr/>
            </p:nvSpPr>
            <p:spPr bwMode="auto">
              <a:xfrm>
                <a:off x="5360" y="1789"/>
                <a:ext cx="64" cy="136"/>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6" name="Freeform 111"/>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7" name="Freeform 112"/>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8" name="Freeform 113"/>
              <p:cNvSpPr>
                <a:spLocks/>
              </p:cNvSpPr>
              <p:nvPr/>
            </p:nvSpPr>
            <p:spPr bwMode="auto">
              <a:xfrm>
                <a:off x="5376" y="1903"/>
                <a:ext cx="133" cy="66"/>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9" name="Freeform 114"/>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0" name="Freeform 115"/>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1" name="Freeform 116"/>
              <p:cNvSpPr>
                <a:spLocks/>
              </p:cNvSpPr>
              <p:nvPr/>
            </p:nvSpPr>
            <p:spPr bwMode="auto">
              <a:xfrm>
                <a:off x="5260" y="1910"/>
                <a:ext cx="126"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2" name="Freeform 117"/>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3" name="Freeform 118"/>
              <p:cNvSpPr>
                <a:spLocks/>
              </p:cNvSpPr>
              <p:nvPr/>
            </p:nvSpPr>
            <p:spPr bwMode="auto">
              <a:xfrm>
                <a:off x="5332" y="1789"/>
                <a:ext cx="64" cy="136"/>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4" name="Freeform 119"/>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5" name="Freeform 120"/>
              <p:cNvSpPr>
                <a:spLocks/>
              </p:cNvSpPr>
              <p:nvPr/>
            </p:nvSpPr>
            <p:spPr bwMode="auto">
              <a:xfrm>
                <a:off x="5249" y="1903"/>
                <a:ext cx="134" cy="66"/>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6" name="Freeform 121"/>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7" name="Freeform 122"/>
              <p:cNvSpPr>
                <a:spLocks/>
              </p:cNvSpPr>
              <p:nvPr/>
            </p:nvSpPr>
            <p:spPr bwMode="auto">
              <a:xfrm>
                <a:off x="5260" y="1838"/>
                <a:ext cx="126"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8" name="Freeform 123"/>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9" name="Freeform 124"/>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0" name="Freeform 125"/>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1" name="Freeform 126"/>
              <p:cNvSpPr>
                <a:spLocks/>
              </p:cNvSpPr>
              <p:nvPr/>
            </p:nvSpPr>
            <p:spPr bwMode="auto">
              <a:xfrm>
                <a:off x="5334" y="1878"/>
                <a:ext cx="89"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2" name="Freeform 127"/>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3" name="Freeform 128"/>
              <p:cNvSpPr>
                <a:spLocks/>
              </p:cNvSpPr>
              <p:nvPr/>
            </p:nvSpPr>
            <p:spPr bwMode="auto">
              <a:xfrm>
                <a:off x="106" y="2398"/>
                <a:ext cx="7465"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4" name="Freeform 129"/>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5" name="Freeform 130"/>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6" name="Freeform 131"/>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7" name="Freeform 132"/>
              <p:cNvSpPr>
                <a:spLocks/>
              </p:cNvSpPr>
              <p:nvPr/>
            </p:nvSpPr>
            <p:spPr bwMode="auto">
              <a:xfrm>
                <a:off x="17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8" name="Freeform 133"/>
              <p:cNvSpPr>
                <a:spLocks/>
              </p:cNvSpPr>
              <p:nvPr/>
            </p:nvSpPr>
            <p:spPr bwMode="auto">
              <a:xfrm>
                <a:off x="346"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9" name="Freeform 134"/>
              <p:cNvSpPr>
                <a:spLocks/>
              </p:cNvSpPr>
              <p:nvPr/>
            </p:nvSpPr>
            <p:spPr bwMode="auto">
              <a:xfrm>
                <a:off x="484" y="2303"/>
                <a:ext cx="30" cy="101"/>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0" name="Freeform 135"/>
              <p:cNvSpPr>
                <a:spLocks/>
              </p:cNvSpPr>
              <p:nvPr/>
            </p:nvSpPr>
            <p:spPr bwMode="auto">
              <a:xfrm>
                <a:off x="456" y="2319"/>
                <a:ext cx="28" cy="85"/>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1" name="Freeform 136"/>
              <p:cNvSpPr>
                <a:spLocks/>
              </p:cNvSpPr>
              <p:nvPr/>
            </p:nvSpPr>
            <p:spPr bwMode="auto">
              <a:xfrm>
                <a:off x="359"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2" name="Freeform 137"/>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3" name="Freeform 138"/>
              <p:cNvSpPr>
                <a:spLocks/>
              </p:cNvSpPr>
              <p:nvPr/>
            </p:nvSpPr>
            <p:spPr bwMode="auto">
              <a:xfrm>
                <a:off x="539" y="2277"/>
                <a:ext cx="66"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4" name="Freeform 139"/>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5" name="Freeform 140"/>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6" name="Freeform 141"/>
              <p:cNvSpPr>
                <a:spLocks/>
              </p:cNvSpPr>
              <p:nvPr/>
            </p:nvSpPr>
            <p:spPr bwMode="auto">
              <a:xfrm>
                <a:off x="514"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7" name="Freeform 142"/>
              <p:cNvSpPr>
                <a:spLocks/>
              </p:cNvSpPr>
              <p:nvPr/>
            </p:nvSpPr>
            <p:spPr bwMode="auto">
              <a:xfrm>
                <a:off x="726"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8" name="Freeform 143"/>
              <p:cNvSpPr>
                <a:spLocks/>
              </p:cNvSpPr>
              <p:nvPr/>
            </p:nvSpPr>
            <p:spPr bwMode="auto">
              <a:xfrm>
                <a:off x="899" y="2303"/>
                <a:ext cx="36"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9" name="Freeform 144"/>
              <p:cNvSpPr>
                <a:spLocks/>
              </p:cNvSpPr>
              <p:nvPr/>
            </p:nvSpPr>
            <p:spPr bwMode="auto">
              <a:xfrm>
                <a:off x="86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0" name="Freeform 145"/>
              <p:cNvSpPr>
                <a:spLocks/>
              </p:cNvSpPr>
              <p:nvPr/>
            </p:nvSpPr>
            <p:spPr bwMode="auto">
              <a:xfrm>
                <a:off x="744"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1" name="Freeform 146"/>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2" name="Freeform 147"/>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3" name="Freeform 148"/>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4" name="Freeform 149"/>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5" name="Freeform 150"/>
              <p:cNvSpPr>
                <a:spLocks/>
              </p:cNvSpPr>
              <p:nvPr/>
            </p:nvSpPr>
            <p:spPr bwMode="auto">
              <a:xfrm>
                <a:off x="93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6" name="Freeform 151"/>
              <p:cNvSpPr>
                <a:spLocks/>
              </p:cNvSpPr>
              <p:nvPr/>
            </p:nvSpPr>
            <p:spPr bwMode="auto">
              <a:xfrm>
                <a:off x="1106"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7" name="Freeform 152"/>
              <p:cNvSpPr>
                <a:spLocks/>
              </p:cNvSpPr>
              <p:nvPr/>
            </p:nvSpPr>
            <p:spPr bwMode="auto">
              <a:xfrm>
                <a:off x="12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8" name="Freeform 153"/>
              <p:cNvSpPr>
                <a:spLocks/>
              </p:cNvSpPr>
              <p:nvPr/>
            </p:nvSpPr>
            <p:spPr bwMode="auto">
              <a:xfrm>
                <a:off x="121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9" name="Freeform 154"/>
              <p:cNvSpPr>
                <a:spLocks/>
              </p:cNvSpPr>
              <p:nvPr/>
            </p:nvSpPr>
            <p:spPr bwMode="auto">
              <a:xfrm>
                <a:off x="112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0" name="Freeform 155"/>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1" name="Freeform 156"/>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2" name="Freeform 157"/>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3" name="Freeform 158"/>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4" name="Freeform 159"/>
              <p:cNvSpPr>
                <a:spLocks/>
              </p:cNvSpPr>
              <p:nvPr/>
            </p:nvSpPr>
            <p:spPr bwMode="auto">
              <a:xfrm>
                <a:off x="1274"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5" name="Freeform 160"/>
              <p:cNvSpPr>
                <a:spLocks/>
              </p:cNvSpPr>
              <p:nvPr/>
            </p:nvSpPr>
            <p:spPr bwMode="auto">
              <a:xfrm>
                <a:off x="1484" y="2319"/>
                <a:ext cx="39" cy="85"/>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6" name="Freeform 161"/>
              <p:cNvSpPr>
                <a:spLocks/>
              </p:cNvSpPr>
              <p:nvPr/>
            </p:nvSpPr>
            <p:spPr bwMode="auto">
              <a:xfrm>
                <a:off x="165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7" name="Freeform 162"/>
              <p:cNvSpPr>
                <a:spLocks/>
              </p:cNvSpPr>
              <p:nvPr/>
            </p:nvSpPr>
            <p:spPr bwMode="auto">
              <a:xfrm>
                <a:off x="162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8" name="Freeform 163"/>
              <p:cNvSpPr>
                <a:spLocks/>
              </p:cNvSpPr>
              <p:nvPr/>
            </p:nvSpPr>
            <p:spPr bwMode="auto">
              <a:xfrm>
                <a:off x="1502" y="2305"/>
                <a:ext cx="67" cy="99"/>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9" name="Freeform 164"/>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0" name="Freeform 165"/>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1" name="Freeform 166"/>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2" name="Freeform 167"/>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3" name="Freeform 168"/>
              <p:cNvSpPr>
                <a:spLocks/>
              </p:cNvSpPr>
              <p:nvPr/>
            </p:nvSpPr>
            <p:spPr bwMode="auto">
              <a:xfrm>
                <a:off x="169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4" name="Freeform 169"/>
              <p:cNvSpPr>
                <a:spLocks/>
              </p:cNvSpPr>
              <p:nvPr/>
            </p:nvSpPr>
            <p:spPr bwMode="auto">
              <a:xfrm>
                <a:off x="186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5" name="Freeform 170"/>
              <p:cNvSpPr>
                <a:spLocks/>
              </p:cNvSpPr>
              <p:nvPr/>
            </p:nvSpPr>
            <p:spPr bwMode="auto">
              <a:xfrm>
                <a:off x="200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6" name="Freeform 171"/>
              <p:cNvSpPr>
                <a:spLocks/>
              </p:cNvSpPr>
              <p:nvPr/>
            </p:nvSpPr>
            <p:spPr bwMode="auto">
              <a:xfrm>
                <a:off x="197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7" name="Freeform 172"/>
              <p:cNvSpPr>
                <a:spLocks/>
              </p:cNvSpPr>
              <p:nvPr/>
            </p:nvSpPr>
            <p:spPr bwMode="auto">
              <a:xfrm>
                <a:off x="188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8" name="Freeform 173"/>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9" name="Freeform 174"/>
              <p:cNvSpPr>
                <a:spLocks/>
              </p:cNvSpPr>
              <p:nvPr/>
            </p:nvSpPr>
            <p:spPr bwMode="auto">
              <a:xfrm>
                <a:off x="205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0" name="Freeform 175"/>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1" name="Freeform 176"/>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2" name="Freeform 177"/>
              <p:cNvSpPr>
                <a:spLocks/>
              </p:cNvSpPr>
              <p:nvPr/>
            </p:nvSpPr>
            <p:spPr bwMode="auto">
              <a:xfrm>
                <a:off x="203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3" name="Freeform 178"/>
              <p:cNvSpPr>
                <a:spLocks/>
              </p:cNvSpPr>
              <p:nvPr/>
            </p:nvSpPr>
            <p:spPr bwMode="auto">
              <a:xfrm>
                <a:off x="224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4" name="Freeform 179"/>
              <p:cNvSpPr>
                <a:spLocks/>
              </p:cNvSpPr>
              <p:nvPr/>
            </p:nvSpPr>
            <p:spPr bwMode="auto">
              <a:xfrm>
                <a:off x="241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5" name="Freeform 180"/>
              <p:cNvSpPr>
                <a:spLocks/>
              </p:cNvSpPr>
              <p:nvPr/>
            </p:nvSpPr>
            <p:spPr bwMode="auto">
              <a:xfrm>
                <a:off x="238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6" name="Freeform 181"/>
              <p:cNvSpPr>
                <a:spLocks/>
              </p:cNvSpPr>
              <p:nvPr/>
            </p:nvSpPr>
            <p:spPr bwMode="auto">
              <a:xfrm>
                <a:off x="2263" y="2305"/>
                <a:ext cx="64"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7" name="Freeform 182"/>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8" name="Freeform 183"/>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9" name="Freeform 184"/>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0" name="Freeform 185"/>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1" name="Freeform 186"/>
              <p:cNvSpPr>
                <a:spLocks/>
              </p:cNvSpPr>
              <p:nvPr/>
            </p:nvSpPr>
            <p:spPr bwMode="auto">
              <a:xfrm>
                <a:off x="245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2" name="Freeform 187"/>
              <p:cNvSpPr>
                <a:spLocks/>
              </p:cNvSpPr>
              <p:nvPr/>
            </p:nvSpPr>
            <p:spPr bwMode="auto">
              <a:xfrm>
                <a:off x="262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3" name="Freeform 188"/>
              <p:cNvSpPr>
                <a:spLocks/>
              </p:cNvSpPr>
              <p:nvPr/>
            </p:nvSpPr>
            <p:spPr bwMode="auto">
              <a:xfrm>
                <a:off x="276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4" name="Freeform 189"/>
              <p:cNvSpPr>
                <a:spLocks/>
              </p:cNvSpPr>
              <p:nvPr/>
            </p:nvSpPr>
            <p:spPr bwMode="auto">
              <a:xfrm>
                <a:off x="273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5" name="Freeform 190"/>
              <p:cNvSpPr>
                <a:spLocks/>
              </p:cNvSpPr>
              <p:nvPr/>
            </p:nvSpPr>
            <p:spPr bwMode="auto">
              <a:xfrm>
                <a:off x="2641"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6" name="Freeform 191"/>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7" name="Freeform 192"/>
              <p:cNvSpPr>
                <a:spLocks/>
              </p:cNvSpPr>
              <p:nvPr/>
            </p:nvSpPr>
            <p:spPr bwMode="auto">
              <a:xfrm>
                <a:off x="281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8" name="Freeform 193"/>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9" name="Freeform 194"/>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0" name="Freeform 195"/>
              <p:cNvSpPr>
                <a:spLocks/>
              </p:cNvSpPr>
              <p:nvPr/>
            </p:nvSpPr>
            <p:spPr bwMode="auto">
              <a:xfrm>
                <a:off x="279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1" name="Freeform 196"/>
              <p:cNvSpPr>
                <a:spLocks/>
              </p:cNvSpPr>
              <p:nvPr/>
            </p:nvSpPr>
            <p:spPr bwMode="auto">
              <a:xfrm>
                <a:off x="3005"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2" name="Freeform 197"/>
              <p:cNvSpPr>
                <a:spLocks/>
              </p:cNvSpPr>
              <p:nvPr/>
            </p:nvSpPr>
            <p:spPr bwMode="auto">
              <a:xfrm>
                <a:off x="3180"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3" name="Freeform 198"/>
              <p:cNvSpPr>
                <a:spLocks/>
              </p:cNvSpPr>
              <p:nvPr/>
            </p:nvSpPr>
            <p:spPr bwMode="auto">
              <a:xfrm>
                <a:off x="3143"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4" name="Freeform 199"/>
              <p:cNvSpPr>
                <a:spLocks/>
              </p:cNvSpPr>
              <p:nvPr/>
            </p:nvSpPr>
            <p:spPr bwMode="auto">
              <a:xfrm>
                <a:off x="3023"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5" name="Freeform 200"/>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6" name="Freeform 201"/>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7" name="Freeform 202"/>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8" name="Freeform 203"/>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9" name="Freeform 204"/>
              <p:cNvSpPr>
                <a:spLocks/>
              </p:cNvSpPr>
              <p:nvPr/>
            </p:nvSpPr>
            <p:spPr bwMode="auto">
              <a:xfrm>
                <a:off x="3191" y="2303"/>
                <a:ext cx="33"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sp>
          <p:nvSpPr>
            <p:cNvPr id="20" name="Freeform 206"/>
            <p:cNvSpPr>
              <a:spLocks/>
            </p:cNvSpPr>
            <p:nvPr/>
          </p:nvSpPr>
          <p:spPr bwMode="auto">
            <a:xfrm>
              <a:off x="335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 name="Freeform 207"/>
            <p:cNvSpPr>
              <a:spLocks/>
            </p:cNvSpPr>
            <p:nvPr/>
          </p:nvSpPr>
          <p:spPr bwMode="auto">
            <a:xfrm>
              <a:off x="350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 name="Freeform 208"/>
            <p:cNvSpPr>
              <a:spLocks/>
            </p:cNvSpPr>
            <p:nvPr/>
          </p:nvSpPr>
          <p:spPr bwMode="auto">
            <a:xfrm>
              <a:off x="347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 name="Freeform 209"/>
            <p:cNvSpPr>
              <a:spLocks/>
            </p:cNvSpPr>
            <p:nvPr/>
          </p:nvSpPr>
          <p:spPr bwMode="auto">
            <a:xfrm>
              <a:off x="3376" y="2305"/>
              <a:ext cx="49"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 name="Freeform 210"/>
            <p:cNvSpPr>
              <a:spLocks/>
            </p:cNvSpPr>
            <p:nvPr/>
          </p:nvSpPr>
          <p:spPr bwMode="auto">
            <a:xfrm>
              <a:off x="3263" y="2287"/>
              <a:ext cx="52"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 name="Freeform 211"/>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 name="Freeform 212"/>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 name="Freeform 213"/>
            <p:cNvSpPr>
              <a:spLocks/>
            </p:cNvSpPr>
            <p:nvPr/>
          </p:nvSpPr>
          <p:spPr bwMode="auto">
            <a:xfrm>
              <a:off x="3675" y="2277"/>
              <a:ext cx="66"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 name="Freeform 214"/>
            <p:cNvSpPr>
              <a:spLocks/>
            </p:cNvSpPr>
            <p:nvPr/>
          </p:nvSpPr>
          <p:spPr bwMode="auto">
            <a:xfrm>
              <a:off x="3530"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 name="Freeform 215"/>
            <p:cNvSpPr>
              <a:spLocks/>
            </p:cNvSpPr>
            <p:nvPr/>
          </p:nvSpPr>
          <p:spPr bwMode="auto">
            <a:xfrm>
              <a:off x="374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 name="Freeform 216"/>
            <p:cNvSpPr>
              <a:spLocks/>
            </p:cNvSpPr>
            <p:nvPr/>
          </p:nvSpPr>
          <p:spPr bwMode="auto">
            <a:xfrm>
              <a:off x="391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 name="Freeform 217"/>
            <p:cNvSpPr>
              <a:spLocks/>
            </p:cNvSpPr>
            <p:nvPr/>
          </p:nvSpPr>
          <p:spPr bwMode="auto">
            <a:xfrm>
              <a:off x="387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2" name="Freeform 218"/>
            <p:cNvSpPr>
              <a:spLocks/>
            </p:cNvSpPr>
            <p:nvPr/>
          </p:nvSpPr>
          <p:spPr bwMode="auto">
            <a:xfrm>
              <a:off x="375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3" name="Freeform 219"/>
            <p:cNvSpPr>
              <a:spLocks/>
            </p:cNvSpPr>
            <p:nvPr/>
          </p:nvSpPr>
          <p:spPr bwMode="auto">
            <a:xfrm>
              <a:off x="3618"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4" name="Freeform 220"/>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5" name="Freeform 221"/>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6" name="Freeform 222"/>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7" name="Freeform 223"/>
            <p:cNvSpPr>
              <a:spLocks/>
            </p:cNvSpPr>
            <p:nvPr/>
          </p:nvSpPr>
          <p:spPr bwMode="auto">
            <a:xfrm>
              <a:off x="3952"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8" name="Freeform 224"/>
            <p:cNvSpPr>
              <a:spLocks/>
            </p:cNvSpPr>
            <p:nvPr/>
          </p:nvSpPr>
          <p:spPr bwMode="auto">
            <a:xfrm>
              <a:off x="412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9" name="Freeform 225"/>
            <p:cNvSpPr>
              <a:spLocks/>
            </p:cNvSpPr>
            <p:nvPr/>
          </p:nvSpPr>
          <p:spPr bwMode="auto">
            <a:xfrm>
              <a:off x="426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0" name="Freeform 226"/>
            <p:cNvSpPr>
              <a:spLocks/>
            </p:cNvSpPr>
            <p:nvPr/>
          </p:nvSpPr>
          <p:spPr bwMode="auto">
            <a:xfrm>
              <a:off x="423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1" name="Freeform 227"/>
            <p:cNvSpPr>
              <a:spLocks/>
            </p:cNvSpPr>
            <p:nvPr/>
          </p:nvSpPr>
          <p:spPr bwMode="auto">
            <a:xfrm>
              <a:off x="4136"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2" name="Freeform 228"/>
            <p:cNvSpPr>
              <a:spLocks/>
            </p:cNvSpPr>
            <p:nvPr/>
          </p:nvSpPr>
          <p:spPr bwMode="auto">
            <a:xfrm>
              <a:off x="4023"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3" name="Freeform 229"/>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4" name="Freeform 230"/>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5" name="Freeform 231"/>
            <p:cNvSpPr>
              <a:spLocks/>
            </p:cNvSpPr>
            <p:nvPr/>
          </p:nvSpPr>
          <p:spPr bwMode="auto">
            <a:xfrm>
              <a:off x="443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6" name="Freeform 232"/>
            <p:cNvSpPr>
              <a:spLocks/>
            </p:cNvSpPr>
            <p:nvPr/>
          </p:nvSpPr>
          <p:spPr bwMode="auto">
            <a:xfrm>
              <a:off x="4290"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7" name="Freeform 233"/>
            <p:cNvSpPr>
              <a:spLocks/>
            </p:cNvSpPr>
            <p:nvPr/>
          </p:nvSpPr>
          <p:spPr bwMode="auto">
            <a:xfrm>
              <a:off x="450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8" name="Freeform 234"/>
            <p:cNvSpPr>
              <a:spLocks/>
            </p:cNvSpPr>
            <p:nvPr/>
          </p:nvSpPr>
          <p:spPr bwMode="auto">
            <a:xfrm>
              <a:off x="467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9" name="Freeform 235"/>
            <p:cNvSpPr>
              <a:spLocks/>
            </p:cNvSpPr>
            <p:nvPr/>
          </p:nvSpPr>
          <p:spPr bwMode="auto">
            <a:xfrm>
              <a:off x="463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0" name="Freeform 236"/>
            <p:cNvSpPr>
              <a:spLocks/>
            </p:cNvSpPr>
            <p:nvPr/>
          </p:nvSpPr>
          <p:spPr bwMode="auto">
            <a:xfrm>
              <a:off x="451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1" name="Freeform 237"/>
            <p:cNvSpPr>
              <a:spLocks/>
            </p:cNvSpPr>
            <p:nvPr/>
          </p:nvSpPr>
          <p:spPr bwMode="auto">
            <a:xfrm>
              <a:off x="4378"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2" name="Freeform 238"/>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3" name="Freeform 239"/>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4" name="Freeform 240"/>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5" name="Freeform 241"/>
            <p:cNvSpPr>
              <a:spLocks/>
            </p:cNvSpPr>
            <p:nvPr/>
          </p:nvSpPr>
          <p:spPr bwMode="auto">
            <a:xfrm>
              <a:off x="4675"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6" name="Freeform 242"/>
            <p:cNvSpPr>
              <a:spLocks/>
            </p:cNvSpPr>
            <p:nvPr/>
          </p:nvSpPr>
          <p:spPr bwMode="auto">
            <a:xfrm>
              <a:off x="4843"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7" name="Freeform 243"/>
            <p:cNvSpPr>
              <a:spLocks/>
            </p:cNvSpPr>
            <p:nvPr/>
          </p:nvSpPr>
          <p:spPr bwMode="auto">
            <a:xfrm>
              <a:off x="498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8" name="Freeform 244"/>
            <p:cNvSpPr>
              <a:spLocks/>
            </p:cNvSpPr>
            <p:nvPr/>
          </p:nvSpPr>
          <p:spPr bwMode="auto">
            <a:xfrm>
              <a:off x="495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9" name="Freeform 245"/>
            <p:cNvSpPr>
              <a:spLocks/>
            </p:cNvSpPr>
            <p:nvPr/>
          </p:nvSpPr>
          <p:spPr bwMode="auto">
            <a:xfrm>
              <a:off x="4857"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0" name="Freeform 246"/>
            <p:cNvSpPr>
              <a:spLocks/>
            </p:cNvSpPr>
            <p:nvPr/>
          </p:nvSpPr>
          <p:spPr bwMode="auto">
            <a:xfrm>
              <a:off x="4747" y="2287"/>
              <a:ext cx="49"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1" name="Freeform 247"/>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2" name="Freeform 248"/>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3" name="Freeform 249"/>
            <p:cNvSpPr>
              <a:spLocks/>
            </p:cNvSpPr>
            <p:nvPr/>
          </p:nvSpPr>
          <p:spPr bwMode="auto">
            <a:xfrm>
              <a:off x="5159"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4" name="Freeform 250"/>
            <p:cNvSpPr>
              <a:spLocks/>
            </p:cNvSpPr>
            <p:nvPr/>
          </p:nvSpPr>
          <p:spPr bwMode="auto">
            <a:xfrm>
              <a:off x="501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5" name="Freeform 251"/>
            <p:cNvSpPr>
              <a:spLocks/>
            </p:cNvSpPr>
            <p:nvPr/>
          </p:nvSpPr>
          <p:spPr bwMode="auto">
            <a:xfrm>
              <a:off x="5224"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6" name="Freeform 252"/>
            <p:cNvSpPr>
              <a:spLocks/>
            </p:cNvSpPr>
            <p:nvPr/>
          </p:nvSpPr>
          <p:spPr bwMode="auto">
            <a:xfrm>
              <a:off x="5396"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7" name="Freeform 253"/>
            <p:cNvSpPr>
              <a:spLocks/>
            </p:cNvSpPr>
            <p:nvPr/>
          </p:nvSpPr>
          <p:spPr bwMode="auto">
            <a:xfrm>
              <a:off x="5360"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8" name="Freeform 254"/>
            <p:cNvSpPr>
              <a:spLocks/>
            </p:cNvSpPr>
            <p:nvPr/>
          </p:nvSpPr>
          <p:spPr bwMode="auto">
            <a:xfrm>
              <a:off x="524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9" name="Freeform 255"/>
            <p:cNvSpPr>
              <a:spLocks/>
            </p:cNvSpPr>
            <p:nvPr/>
          </p:nvSpPr>
          <p:spPr bwMode="auto">
            <a:xfrm>
              <a:off x="5101" y="2287"/>
              <a:ext cx="66"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0" name="Freeform 256"/>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1" name="Freeform 257"/>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2" name="Freeform 258"/>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3" name="Freeform 259"/>
            <p:cNvSpPr>
              <a:spLocks/>
            </p:cNvSpPr>
            <p:nvPr/>
          </p:nvSpPr>
          <p:spPr bwMode="auto">
            <a:xfrm>
              <a:off x="5436" y="2303"/>
              <a:ext cx="32"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4" name="Freeform 260"/>
            <p:cNvSpPr>
              <a:spLocks/>
            </p:cNvSpPr>
            <p:nvPr/>
          </p:nvSpPr>
          <p:spPr bwMode="auto">
            <a:xfrm>
              <a:off x="560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5" name="Freeform 261"/>
            <p:cNvSpPr>
              <a:spLocks/>
            </p:cNvSpPr>
            <p:nvPr/>
          </p:nvSpPr>
          <p:spPr bwMode="auto">
            <a:xfrm>
              <a:off x="57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6" name="Freeform 262"/>
            <p:cNvSpPr>
              <a:spLocks/>
            </p:cNvSpPr>
            <p:nvPr/>
          </p:nvSpPr>
          <p:spPr bwMode="auto">
            <a:xfrm>
              <a:off x="5714" y="2319"/>
              <a:ext cx="29"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7" name="Freeform 263"/>
            <p:cNvSpPr>
              <a:spLocks/>
            </p:cNvSpPr>
            <p:nvPr/>
          </p:nvSpPr>
          <p:spPr bwMode="auto">
            <a:xfrm>
              <a:off x="5618"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8" name="Freeform 264"/>
            <p:cNvSpPr>
              <a:spLocks/>
            </p:cNvSpPr>
            <p:nvPr/>
          </p:nvSpPr>
          <p:spPr bwMode="auto">
            <a:xfrm>
              <a:off x="5505" y="2287"/>
              <a:ext cx="52"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9" name="Freeform 265"/>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0" name="Freeform 266"/>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1" name="Freeform 267"/>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2" name="Freeform 268"/>
            <p:cNvSpPr>
              <a:spLocks/>
            </p:cNvSpPr>
            <p:nvPr/>
          </p:nvSpPr>
          <p:spPr bwMode="auto">
            <a:xfrm>
              <a:off x="577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3" name="Freeform 269"/>
            <p:cNvSpPr>
              <a:spLocks/>
            </p:cNvSpPr>
            <p:nvPr/>
          </p:nvSpPr>
          <p:spPr bwMode="auto">
            <a:xfrm>
              <a:off x="598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4" name="Freeform 270"/>
            <p:cNvSpPr>
              <a:spLocks/>
            </p:cNvSpPr>
            <p:nvPr/>
          </p:nvSpPr>
          <p:spPr bwMode="auto">
            <a:xfrm>
              <a:off x="6157"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5" name="Freeform 271"/>
            <p:cNvSpPr>
              <a:spLocks/>
            </p:cNvSpPr>
            <p:nvPr/>
          </p:nvSpPr>
          <p:spPr bwMode="auto">
            <a:xfrm>
              <a:off x="612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6" name="Freeform 272"/>
            <p:cNvSpPr>
              <a:spLocks/>
            </p:cNvSpPr>
            <p:nvPr/>
          </p:nvSpPr>
          <p:spPr bwMode="auto">
            <a:xfrm>
              <a:off x="600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7" name="Freeform 273"/>
            <p:cNvSpPr>
              <a:spLocks/>
            </p:cNvSpPr>
            <p:nvPr/>
          </p:nvSpPr>
          <p:spPr bwMode="auto">
            <a:xfrm>
              <a:off x="5862"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8" name="Freeform 274"/>
            <p:cNvSpPr>
              <a:spLocks/>
            </p:cNvSpPr>
            <p:nvPr/>
          </p:nvSpPr>
          <p:spPr bwMode="auto">
            <a:xfrm>
              <a:off x="618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9" name="Freeform 275"/>
            <p:cNvSpPr>
              <a:spLocks/>
            </p:cNvSpPr>
            <p:nvPr/>
          </p:nvSpPr>
          <p:spPr bwMode="auto">
            <a:xfrm>
              <a:off x="6399" y="2277"/>
              <a:ext cx="52"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0" name="Freeform 276"/>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1" name="Freeform 277"/>
            <p:cNvSpPr>
              <a:spLocks/>
            </p:cNvSpPr>
            <p:nvPr/>
          </p:nvSpPr>
          <p:spPr bwMode="auto">
            <a:xfrm>
              <a:off x="6171" y="2303"/>
              <a:ext cx="31"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2" name="Freeform 278"/>
            <p:cNvSpPr>
              <a:spLocks/>
            </p:cNvSpPr>
            <p:nvPr/>
          </p:nvSpPr>
          <p:spPr bwMode="auto">
            <a:xfrm>
              <a:off x="633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3" name="Freeform 279"/>
            <p:cNvSpPr>
              <a:spLocks/>
            </p:cNvSpPr>
            <p:nvPr/>
          </p:nvSpPr>
          <p:spPr bwMode="auto">
            <a:xfrm>
              <a:off x="6479" y="2303"/>
              <a:ext cx="29"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4" name="Freeform 280"/>
            <p:cNvSpPr>
              <a:spLocks/>
            </p:cNvSpPr>
            <p:nvPr/>
          </p:nvSpPr>
          <p:spPr bwMode="auto">
            <a:xfrm>
              <a:off x="6449"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5" name="Freeform 281"/>
            <p:cNvSpPr>
              <a:spLocks/>
            </p:cNvSpPr>
            <p:nvPr/>
          </p:nvSpPr>
          <p:spPr bwMode="auto">
            <a:xfrm>
              <a:off x="635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6" name="Freeform 282"/>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7" name="Freeform 283"/>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8" name="Freeform 284"/>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9" name="Freeform 285"/>
            <p:cNvSpPr>
              <a:spLocks/>
            </p:cNvSpPr>
            <p:nvPr/>
          </p:nvSpPr>
          <p:spPr bwMode="auto">
            <a:xfrm>
              <a:off x="6654"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0" name="Freeform 286"/>
            <p:cNvSpPr>
              <a:spLocks/>
            </p:cNvSpPr>
            <p:nvPr/>
          </p:nvSpPr>
          <p:spPr bwMode="auto">
            <a:xfrm>
              <a:off x="6509"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1" name="Freeform 287"/>
            <p:cNvSpPr>
              <a:spLocks/>
            </p:cNvSpPr>
            <p:nvPr/>
          </p:nvSpPr>
          <p:spPr bwMode="auto">
            <a:xfrm>
              <a:off x="671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2" name="Freeform 288"/>
            <p:cNvSpPr>
              <a:spLocks/>
            </p:cNvSpPr>
            <p:nvPr/>
          </p:nvSpPr>
          <p:spPr bwMode="auto">
            <a:xfrm>
              <a:off x="6892" y="2303"/>
              <a:ext cx="39" cy="101"/>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3" name="Freeform 289"/>
            <p:cNvSpPr>
              <a:spLocks/>
            </p:cNvSpPr>
            <p:nvPr/>
          </p:nvSpPr>
          <p:spPr bwMode="auto">
            <a:xfrm>
              <a:off x="6855"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4" name="Freeform 290"/>
            <p:cNvSpPr>
              <a:spLocks/>
            </p:cNvSpPr>
            <p:nvPr/>
          </p:nvSpPr>
          <p:spPr bwMode="auto">
            <a:xfrm>
              <a:off x="6737"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5" name="Freeform 291"/>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6" name="Freeform 292"/>
            <p:cNvSpPr>
              <a:spLocks/>
            </p:cNvSpPr>
            <p:nvPr/>
          </p:nvSpPr>
          <p:spPr bwMode="auto">
            <a:xfrm>
              <a:off x="694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7" name="Freeform 293"/>
            <p:cNvSpPr>
              <a:spLocks/>
            </p:cNvSpPr>
            <p:nvPr/>
          </p:nvSpPr>
          <p:spPr bwMode="auto">
            <a:xfrm>
              <a:off x="7159" y="2277"/>
              <a:ext cx="52"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8" name="Freeform 294"/>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9" name="Freeform 295"/>
            <p:cNvSpPr>
              <a:spLocks/>
            </p:cNvSpPr>
            <p:nvPr/>
          </p:nvSpPr>
          <p:spPr bwMode="auto">
            <a:xfrm>
              <a:off x="6931" y="2303"/>
              <a:ext cx="31"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0" name="Freeform 296"/>
            <p:cNvSpPr>
              <a:spLocks/>
            </p:cNvSpPr>
            <p:nvPr/>
          </p:nvSpPr>
          <p:spPr bwMode="auto">
            <a:xfrm>
              <a:off x="709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1" name="Freeform 297"/>
            <p:cNvSpPr>
              <a:spLocks/>
            </p:cNvSpPr>
            <p:nvPr/>
          </p:nvSpPr>
          <p:spPr bwMode="auto">
            <a:xfrm>
              <a:off x="7240" y="2303"/>
              <a:ext cx="27" cy="101"/>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2" name="Freeform 298"/>
            <p:cNvSpPr>
              <a:spLocks/>
            </p:cNvSpPr>
            <p:nvPr/>
          </p:nvSpPr>
          <p:spPr bwMode="auto">
            <a:xfrm>
              <a:off x="7210"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3" name="Freeform 299"/>
            <p:cNvSpPr>
              <a:spLocks/>
            </p:cNvSpPr>
            <p:nvPr/>
          </p:nvSpPr>
          <p:spPr bwMode="auto">
            <a:xfrm>
              <a:off x="711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4" name="Freeform 300"/>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5" name="Freeform 301"/>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6" name="Freeform 302"/>
            <p:cNvSpPr>
              <a:spLocks/>
            </p:cNvSpPr>
            <p:nvPr/>
          </p:nvSpPr>
          <p:spPr bwMode="auto">
            <a:xfrm>
              <a:off x="741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7" name="Freeform 303"/>
            <p:cNvSpPr>
              <a:spLocks/>
            </p:cNvSpPr>
            <p:nvPr/>
          </p:nvSpPr>
          <p:spPr bwMode="auto">
            <a:xfrm>
              <a:off x="7267" y="2303"/>
              <a:ext cx="43" cy="101"/>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8" name="Freeform 304"/>
            <p:cNvSpPr>
              <a:spLocks/>
            </p:cNvSpPr>
            <p:nvPr/>
          </p:nvSpPr>
          <p:spPr bwMode="auto">
            <a:xfrm>
              <a:off x="747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9" name="Freeform 305"/>
            <p:cNvSpPr>
              <a:spLocks/>
            </p:cNvSpPr>
            <p:nvPr/>
          </p:nvSpPr>
          <p:spPr bwMode="auto">
            <a:xfrm>
              <a:off x="7357" y="2287"/>
              <a:ext cx="66"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7BCED9A5-F5D4-273D-EF33-1E2E7751F8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57351" y="361949"/>
            <a:ext cx="1343025" cy="1343025"/>
          </a:xfrm>
          <a:prstGeom prst="rect">
            <a:avLst/>
          </a:prstGeom>
        </p:spPr>
      </p:pic>
    </p:spTree>
    <p:extLst>
      <p:ext uri="{BB962C8B-B14F-4D97-AF65-F5344CB8AC3E}">
        <p14:creationId xmlns:p14="http://schemas.microsoft.com/office/powerpoint/2010/main" val="797914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icrosoft YaHei" panose="020B0503020204020204" pitchFamily="34" charset="-122"/>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anose="020B0503020204020204"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anose="020B0503020204020204"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anose="020B0503020204020204"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47C6CEA-66DD-457D-9704-BCC1C2DA52C6}"/>
              </a:ext>
            </a:extLst>
          </p:cNvPr>
          <p:cNvSpPr/>
          <p:nvPr/>
        </p:nvSpPr>
        <p:spPr>
          <a:xfrm>
            <a:off x="156000" y="1098000"/>
            <a:ext cx="11880000" cy="3960000"/>
          </a:xfrm>
          <a:custGeom>
            <a:avLst/>
            <a:gdLst>
              <a:gd name="connsiteX0" fmla="*/ 0 w 11880000"/>
              <a:gd name="connsiteY0" fmla="*/ 415602 h 3960000"/>
              <a:gd name="connsiteX1" fmla="*/ 415602 w 11880000"/>
              <a:gd name="connsiteY1" fmla="*/ 0 h 3960000"/>
              <a:gd name="connsiteX2" fmla="*/ 11464398 w 11880000"/>
              <a:gd name="connsiteY2" fmla="*/ 0 h 3960000"/>
              <a:gd name="connsiteX3" fmla="*/ 11880000 w 11880000"/>
              <a:gd name="connsiteY3" fmla="*/ 415602 h 3960000"/>
              <a:gd name="connsiteX4" fmla="*/ 11880000 w 11880000"/>
              <a:gd name="connsiteY4" fmla="*/ 3544398 h 3960000"/>
              <a:gd name="connsiteX5" fmla="*/ 11464398 w 11880000"/>
              <a:gd name="connsiteY5" fmla="*/ 3960000 h 3960000"/>
              <a:gd name="connsiteX6" fmla="*/ 415602 w 11880000"/>
              <a:gd name="connsiteY6" fmla="*/ 3960000 h 3960000"/>
              <a:gd name="connsiteX7" fmla="*/ 0 w 11880000"/>
              <a:gd name="connsiteY7" fmla="*/ 3544398 h 3960000"/>
              <a:gd name="connsiteX8" fmla="*/ 0 w 11880000"/>
              <a:gd name="connsiteY8" fmla="*/ 415602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3960000" fill="none" extrusionOk="0">
                <a:moveTo>
                  <a:pt x="0" y="415602"/>
                </a:moveTo>
                <a:cubicBezTo>
                  <a:pt x="1312" y="221580"/>
                  <a:pt x="189059" y="5015"/>
                  <a:pt x="415602" y="0"/>
                </a:cubicBezTo>
                <a:cubicBezTo>
                  <a:pt x="4638685" y="72427"/>
                  <a:pt x="6171372" y="61419"/>
                  <a:pt x="11464398" y="0"/>
                </a:cubicBezTo>
                <a:cubicBezTo>
                  <a:pt x="11688802" y="-35290"/>
                  <a:pt x="11850829" y="177247"/>
                  <a:pt x="11880000" y="415602"/>
                </a:cubicBezTo>
                <a:cubicBezTo>
                  <a:pt x="11980876" y="744554"/>
                  <a:pt x="11772687" y="2817821"/>
                  <a:pt x="11880000" y="3544398"/>
                </a:cubicBezTo>
                <a:cubicBezTo>
                  <a:pt x="11888474" y="3730920"/>
                  <a:pt x="11679041" y="3943310"/>
                  <a:pt x="11464398" y="3960000"/>
                </a:cubicBezTo>
                <a:cubicBezTo>
                  <a:pt x="9052319" y="3989827"/>
                  <a:pt x="1711065" y="3880694"/>
                  <a:pt x="415602" y="3960000"/>
                </a:cubicBezTo>
                <a:cubicBezTo>
                  <a:pt x="200418" y="3958378"/>
                  <a:pt x="-38345" y="3781511"/>
                  <a:pt x="0" y="3544398"/>
                </a:cubicBezTo>
                <a:cubicBezTo>
                  <a:pt x="50037" y="2795071"/>
                  <a:pt x="770" y="1414491"/>
                  <a:pt x="0" y="415602"/>
                </a:cubicBezTo>
                <a:close/>
              </a:path>
              <a:path w="11880000" h="3960000" stroke="0" extrusionOk="0">
                <a:moveTo>
                  <a:pt x="0" y="415602"/>
                </a:moveTo>
                <a:cubicBezTo>
                  <a:pt x="31729" y="194720"/>
                  <a:pt x="196770" y="22291"/>
                  <a:pt x="415602" y="0"/>
                </a:cubicBezTo>
                <a:cubicBezTo>
                  <a:pt x="1896041" y="123000"/>
                  <a:pt x="8687826" y="-96860"/>
                  <a:pt x="11464398" y="0"/>
                </a:cubicBezTo>
                <a:cubicBezTo>
                  <a:pt x="11677505" y="-12517"/>
                  <a:pt x="11899438" y="146884"/>
                  <a:pt x="11880000" y="415602"/>
                </a:cubicBezTo>
                <a:cubicBezTo>
                  <a:pt x="11883173" y="1197120"/>
                  <a:pt x="11974267" y="2840742"/>
                  <a:pt x="11880000" y="3544398"/>
                </a:cubicBezTo>
                <a:cubicBezTo>
                  <a:pt x="11844714" y="3786712"/>
                  <a:pt x="11668164" y="3955783"/>
                  <a:pt x="11464398" y="3960000"/>
                </a:cubicBezTo>
                <a:cubicBezTo>
                  <a:pt x="7803701" y="3799293"/>
                  <a:pt x="2916272" y="3999667"/>
                  <a:pt x="415602" y="3960000"/>
                </a:cubicBezTo>
                <a:cubicBezTo>
                  <a:pt x="171211" y="3956999"/>
                  <a:pt x="-8768" y="3769957"/>
                  <a:pt x="0" y="3544398"/>
                </a:cubicBezTo>
                <a:cubicBezTo>
                  <a:pt x="32216" y="3140790"/>
                  <a:pt x="57206" y="1232836"/>
                  <a:pt x="0" y="415602"/>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pic>
        <p:nvPicPr>
          <p:cNvPr id="13" name="Picture 12">
            <a:extLst>
              <a:ext uri="{FF2B5EF4-FFF2-40B4-BE49-F238E27FC236}">
                <a16:creationId xmlns:a16="http://schemas.microsoft.com/office/drawing/2014/main" id="{D574F391-12EE-43FF-91F9-D34F46539029}"/>
              </a:ext>
            </a:extLst>
          </p:cNvPr>
          <p:cNvPicPr>
            <a:picLocks noChangeAspect="1"/>
          </p:cNvPicPr>
          <p:nvPr/>
        </p:nvPicPr>
        <p:blipFill>
          <a:blip r:embed="rId2"/>
          <a:stretch>
            <a:fillRect/>
          </a:stretch>
        </p:blipFill>
        <p:spPr>
          <a:xfrm>
            <a:off x="10815680" y="4878000"/>
            <a:ext cx="1376320" cy="1980000"/>
          </a:xfrm>
          <a:prstGeom prst="rect">
            <a:avLst/>
          </a:prstGeom>
        </p:spPr>
      </p:pic>
      <p:pic>
        <p:nvPicPr>
          <p:cNvPr id="3" name="Picture 2">
            <a:extLst>
              <a:ext uri="{FF2B5EF4-FFF2-40B4-BE49-F238E27FC236}">
                <a16:creationId xmlns:a16="http://schemas.microsoft.com/office/drawing/2014/main" id="{404FA9A6-260B-878A-84DC-33F8DC6EFD5D}"/>
              </a:ext>
            </a:extLst>
          </p:cNvPr>
          <p:cNvPicPr>
            <a:picLocks noChangeAspect="1"/>
          </p:cNvPicPr>
          <p:nvPr/>
        </p:nvPicPr>
        <p:blipFill>
          <a:blip r:embed="rId3"/>
          <a:stretch>
            <a:fillRect/>
          </a:stretch>
        </p:blipFill>
        <p:spPr>
          <a:xfrm>
            <a:off x="4532240" y="1870295"/>
            <a:ext cx="3127519" cy="774259"/>
          </a:xfrm>
          <a:prstGeom prst="rect">
            <a:avLst/>
          </a:prstGeom>
        </p:spPr>
      </p:pic>
      <p:sp>
        <p:nvSpPr>
          <p:cNvPr id="4" name="TextBox 3">
            <a:extLst>
              <a:ext uri="{FF2B5EF4-FFF2-40B4-BE49-F238E27FC236}">
                <a16:creationId xmlns:a16="http://schemas.microsoft.com/office/drawing/2014/main" id="{BE755CC7-5D8B-D2AA-6736-2EC610365AF8}"/>
              </a:ext>
            </a:extLst>
          </p:cNvPr>
          <p:cNvSpPr txBox="1"/>
          <p:nvPr/>
        </p:nvSpPr>
        <p:spPr>
          <a:xfrm>
            <a:off x="3086100" y="1314450"/>
            <a:ext cx="6828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Thứ</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Hai</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ngày</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微软雅黑"/>
                <a:cs typeface="Calibri" panose="020F0502020204030204" pitchFamily="34" charset="0"/>
              </a:rPr>
              <a:t> 14</a:t>
            </a:r>
            <a:r>
              <a:rPr lang="en-US" sz="2800" dirty="0">
                <a:solidFill>
                  <a:srgbClr val="000000"/>
                </a:solidFill>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tháng</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微软雅黑"/>
                <a:cs typeface="Calibri" panose="020F0502020204030204" pitchFamily="34" charset="0"/>
              </a:rPr>
              <a:t> 4 </a:t>
            </a: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rPr>
              <a:t>năm</a:t>
            </a:r>
            <a:r>
              <a:rPr lang="en-US" sz="2800" dirty="0">
                <a:solidFill>
                  <a:srgbClr val="000000"/>
                </a:solidFill>
                <a:latin typeface="Calibri" panose="020F0502020204030204" pitchFamily="34" charset="0"/>
                <a:ea typeface="微软雅黑"/>
                <a:cs typeface="Calibri" panose="020F0502020204030204" pitchFamily="34" charset="0"/>
              </a:rPr>
              <a:t> 2025</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pic>
        <p:nvPicPr>
          <p:cNvPr id="7" name="Picture 6">
            <a:extLst>
              <a:ext uri="{FF2B5EF4-FFF2-40B4-BE49-F238E27FC236}">
                <a16:creationId xmlns:a16="http://schemas.microsoft.com/office/drawing/2014/main" id="{1B9FC23F-4A65-407F-90B5-FE3F9B47C8BD}"/>
              </a:ext>
            </a:extLst>
          </p:cNvPr>
          <p:cNvPicPr>
            <a:picLocks noChangeAspect="1"/>
          </p:cNvPicPr>
          <p:nvPr/>
        </p:nvPicPr>
        <p:blipFill>
          <a:blip r:embed="rId4"/>
          <a:stretch>
            <a:fillRect/>
          </a:stretch>
        </p:blipFill>
        <p:spPr>
          <a:xfrm>
            <a:off x="1465640" y="2533157"/>
            <a:ext cx="10327519" cy="2572735"/>
          </a:xfrm>
          <a:prstGeom prst="rect">
            <a:avLst/>
          </a:prstGeom>
        </p:spPr>
      </p:pic>
      <p:pic>
        <p:nvPicPr>
          <p:cNvPr id="8" name="Picture 7">
            <a:extLst>
              <a:ext uri="{FF2B5EF4-FFF2-40B4-BE49-F238E27FC236}">
                <a16:creationId xmlns:a16="http://schemas.microsoft.com/office/drawing/2014/main" id="{05946C81-DABD-E1D9-AF11-415381F02FE8}"/>
              </a:ext>
            </a:extLst>
          </p:cNvPr>
          <p:cNvPicPr>
            <a:picLocks noChangeAspect="1"/>
          </p:cNvPicPr>
          <p:nvPr/>
        </p:nvPicPr>
        <p:blipFill>
          <a:blip r:embed="rId5">
            <a:duotone>
              <a:schemeClr val="accent6">
                <a:shade val="45000"/>
                <a:satMod val="135000"/>
              </a:schemeClr>
              <a:prstClr val="white"/>
            </a:duotone>
          </a:blip>
          <a:stretch>
            <a:fillRect/>
          </a:stretch>
        </p:blipFill>
        <p:spPr>
          <a:xfrm rot="20336566">
            <a:off x="1576816" y="1414169"/>
            <a:ext cx="3304318" cy="2353260"/>
          </a:xfrm>
          <a:prstGeom prst="rect">
            <a:avLst/>
          </a:prstGeom>
        </p:spPr>
      </p:pic>
    </p:spTree>
    <p:extLst>
      <p:ext uri="{BB962C8B-B14F-4D97-AF65-F5344CB8AC3E}">
        <p14:creationId xmlns:p14="http://schemas.microsoft.com/office/powerpoint/2010/main" val="36589310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9B0914-59D2-4CF0-9974-5C1CB19B8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AE6F35E-3F6E-F5EB-4875-44DC69F84E6C}"/>
              </a:ext>
            </a:extLst>
          </p:cNvPr>
          <p:cNvPicPr>
            <a:picLocks noChangeAspect="1"/>
          </p:cNvPicPr>
          <p:nvPr/>
        </p:nvPicPr>
        <p:blipFill>
          <a:blip r:embed="rId3"/>
          <a:stretch>
            <a:fillRect/>
          </a:stretch>
        </p:blipFill>
        <p:spPr>
          <a:xfrm>
            <a:off x="3019759" y="2678941"/>
            <a:ext cx="5578323" cy="2499577"/>
          </a:xfrm>
          <a:prstGeom prst="rect">
            <a:avLst/>
          </a:prstGeom>
        </p:spPr>
      </p:pic>
    </p:spTree>
    <p:extLst>
      <p:ext uri="{BB962C8B-B14F-4D97-AF65-F5344CB8AC3E}">
        <p14:creationId xmlns:p14="http://schemas.microsoft.com/office/powerpoint/2010/main" val="8492860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59D4098-660C-4C7B-8C8C-33913851AA92}"/>
              </a:ext>
            </a:extLst>
          </p:cNvPr>
          <p:cNvSpPr/>
          <p:nvPr/>
        </p:nvSpPr>
        <p:spPr>
          <a:xfrm>
            <a:off x="152400" y="114300"/>
            <a:ext cx="11868150" cy="6438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0E1CC516-0A97-2CF4-DFF9-320CEE30586D}"/>
              </a:ext>
            </a:extLst>
          </p:cNvPr>
          <p:cNvSpPr txBox="1"/>
          <p:nvPr/>
        </p:nvSpPr>
        <p:spPr>
          <a:xfrm>
            <a:off x="302175" y="79142"/>
            <a:ext cx="11556450" cy="5755422"/>
          </a:xfrm>
          <a:prstGeom prst="rect">
            <a:avLst/>
          </a:prstGeom>
          <a:noFill/>
        </p:spPr>
        <p:txBody>
          <a:bodyPr wrap="square">
            <a:spAutoFit/>
          </a:bodyPr>
          <a:lstStyle/>
          <a:p>
            <a:pPr algn="ct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 RÔNG</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p>
          <a:p>
            <a:pPr algn="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Ay Du</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 Lê Tấn)</a:t>
            </a:r>
          </a:p>
          <a:p>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419843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59D4098-660C-4C7B-8C8C-33913851AA92}"/>
              </a:ext>
            </a:extLst>
          </p:cNvPr>
          <p:cNvSpPr/>
          <p:nvPr/>
        </p:nvSpPr>
        <p:spPr>
          <a:xfrm>
            <a:off x="152400" y="133350"/>
            <a:ext cx="11868150" cy="6248400"/>
          </a:xfrm>
          <a:prstGeom prst="roundRect">
            <a:avLst>
              <a:gd name="adj" fmla="val 63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Rectangle: Rounded Corners 6">
            <a:extLst>
              <a:ext uri="{FF2B5EF4-FFF2-40B4-BE49-F238E27FC236}">
                <a16:creationId xmlns:a16="http://schemas.microsoft.com/office/drawing/2014/main" id="{03C88B8E-8DD1-4369-BBC2-FC67BB471FE7}"/>
              </a:ext>
            </a:extLst>
          </p:cNvPr>
          <p:cNvSpPr/>
          <p:nvPr/>
        </p:nvSpPr>
        <p:spPr>
          <a:xfrm>
            <a:off x="236476" y="787878"/>
            <a:ext cx="11650723" cy="1479072"/>
          </a:xfrm>
          <a:prstGeom prst="roundRect">
            <a:avLst/>
          </a:prstGeom>
          <a:solidFill>
            <a:srgbClr val="FE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Picture 7">
            <a:extLst>
              <a:ext uri="{FF2B5EF4-FFF2-40B4-BE49-F238E27FC236}">
                <a16:creationId xmlns:a16="http://schemas.microsoft.com/office/drawing/2014/main" id="{51F7CCA8-BD2D-433B-926A-76E2FCF143F7}"/>
              </a:ext>
            </a:extLst>
          </p:cNvPr>
          <p:cNvPicPr>
            <a:picLocks noChangeAspect="1"/>
          </p:cNvPicPr>
          <p:nvPr/>
        </p:nvPicPr>
        <p:blipFill>
          <a:blip r:embed="rId3"/>
          <a:stretch>
            <a:fillRect/>
          </a:stretch>
        </p:blipFill>
        <p:spPr>
          <a:xfrm>
            <a:off x="61553" y="547881"/>
            <a:ext cx="349831" cy="720000"/>
          </a:xfrm>
          <a:prstGeom prst="rect">
            <a:avLst/>
          </a:prstGeom>
          <a:effectLst>
            <a:glow rad="38100">
              <a:schemeClr val="bg1"/>
            </a:glow>
            <a:innerShdw blurRad="63500" dist="38100" dir="2700000">
              <a:schemeClr val="bg1">
                <a:lumMod val="50000"/>
                <a:alpha val="50000"/>
              </a:schemeClr>
            </a:innerShdw>
          </a:effectLst>
        </p:spPr>
      </p:pic>
      <p:sp>
        <p:nvSpPr>
          <p:cNvPr id="12" name="Rectangle: Rounded Corners 11">
            <a:extLst>
              <a:ext uri="{FF2B5EF4-FFF2-40B4-BE49-F238E27FC236}">
                <a16:creationId xmlns:a16="http://schemas.microsoft.com/office/drawing/2014/main" id="{936FBCD2-9A02-44B8-A416-D79E377389C6}"/>
              </a:ext>
            </a:extLst>
          </p:cNvPr>
          <p:cNvSpPr/>
          <p:nvPr/>
        </p:nvSpPr>
        <p:spPr>
          <a:xfrm>
            <a:off x="398402" y="2314575"/>
            <a:ext cx="11519997" cy="2115445"/>
          </a:xfrm>
          <a:prstGeom prst="roundRect">
            <a:avLst/>
          </a:prstGeom>
          <a:solidFill>
            <a:srgbClr val="8BF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4" name="Picture 13">
            <a:extLst>
              <a:ext uri="{FF2B5EF4-FFF2-40B4-BE49-F238E27FC236}">
                <a16:creationId xmlns:a16="http://schemas.microsoft.com/office/drawing/2014/main" id="{7CD44D52-0F97-4342-B2AE-93DADA2EC6E5}"/>
              </a:ext>
            </a:extLst>
          </p:cNvPr>
          <p:cNvPicPr>
            <a:picLocks noChangeAspect="1"/>
          </p:cNvPicPr>
          <p:nvPr/>
        </p:nvPicPr>
        <p:blipFill>
          <a:blip r:embed="rId4"/>
          <a:stretch>
            <a:fillRect/>
          </a:stretch>
        </p:blipFill>
        <p:spPr>
          <a:xfrm>
            <a:off x="-57150" y="2203255"/>
            <a:ext cx="528261" cy="720000"/>
          </a:xfrm>
          <a:prstGeom prst="rect">
            <a:avLst/>
          </a:prstGeom>
          <a:effectLst>
            <a:glow rad="38100">
              <a:schemeClr val="bg1"/>
            </a:glow>
            <a:innerShdw blurRad="63500" dist="38100" dir="2700000">
              <a:schemeClr val="bg1">
                <a:lumMod val="50000"/>
                <a:alpha val="50000"/>
              </a:schemeClr>
            </a:innerShdw>
          </a:effectLst>
        </p:spPr>
      </p:pic>
      <p:sp>
        <p:nvSpPr>
          <p:cNvPr id="15" name="Rectangle: Rounded Corners 14">
            <a:extLst>
              <a:ext uri="{FF2B5EF4-FFF2-40B4-BE49-F238E27FC236}">
                <a16:creationId xmlns:a16="http://schemas.microsoft.com/office/drawing/2014/main" id="{2374102F-DF6C-41AD-9809-062753492914}"/>
              </a:ext>
            </a:extLst>
          </p:cNvPr>
          <p:cNvSpPr/>
          <p:nvPr/>
        </p:nvSpPr>
        <p:spPr>
          <a:xfrm>
            <a:off x="419928" y="4484398"/>
            <a:ext cx="11519996" cy="782927"/>
          </a:xfrm>
          <a:prstGeom prst="roundRect">
            <a:avLst/>
          </a:prstGeom>
          <a:solidFill>
            <a:srgbClr val="FEF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6" name="Picture 15">
            <a:extLst>
              <a:ext uri="{FF2B5EF4-FFF2-40B4-BE49-F238E27FC236}">
                <a16:creationId xmlns:a16="http://schemas.microsoft.com/office/drawing/2014/main" id="{7AA5D0FB-CAB2-44A4-B1DD-93FEEAE5E064}"/>
              </a:ext>
            </a:extLst>
          </p:cNvPr>
          <p:cNvPicPr>
            <a:picLocks noChangeAspect="1"/>
          </p:cNvPicPr>
          <p:nvPr/>
        </p:nvPicPr>
        <p:blipFill>
          <a:blip r:embed="rId5"/>
          <a:stretch>
            <a:fillRect/>
          </a:stretch>
        </p:blipFill>
        <p:spPr>
          <a:xfrm>
            <a:off x="96161" y="4297902"/>
            <a:ext cx="540500" cy="720000"/>
          </a:xfrm>
          <a:prstGeom prst="rect">
            <a:avLst/>
          </a:prstGeom>
          <a:effectLst>
            <a:glow rad="38100">
              <a:schemeClr val="bg1"/>
            </a:glow>
            <a:innerShdw blurRad="63500" dist="38100" dir="2700000">
              <a:schemeClr val="bg1">
                <a:lumMod val="50000"/>
                <a:alpha val="50000"/>
              </a:schemeClr>
            </a:innerShdw>
          </a:effectLst>
        </p:spPr>
      </p:pic>
      <p:sp>
        <p:nvSpPr>
          <p:cNvPr id="11" name="TextBox 10">
            <a:extLst>
              <a:ext uri="{FF2B5EF4-FFF2-40B4-BE49-F238E27FC236}">
                <a16:creationId xmlns:a16="http://schemas.microsoft.com/office/drawing/2014/main" id="{C7459AD6-1D89-4994-83A1-06D6D63548B7}"/>
              </a:ext>
            </a:extLst>
          </p:cNvPr>
          <p:cNvSpPr txBox="1"/>
          <p:nvPr/>
        </p:nvSpPr>
        <p:spPr>
          <a:xfrm>
            <a:off x="515866" y="785234"/>
            <a:ext cx="11340000" cy="5262979"/>
          </a:xfrm>
          <a:prstGeom prst="rect">
            <a:avLst/>
          </a:prstGeom>
          <a:noFill/>
        </p:spPr>
        <p:txBody>
          <a:bodyPr wrap="square">
            <a:spAutoFit/>
          </a:bodyPr>
          <a:lstStyle/>
          <a:p>
            <a:pPr lvl="0" algn="just"/>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lvl="0" algn="just"/>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lvl="0" algn="just"/>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lgn="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Ay Du</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 Lê Tấn)</a:t>
            </a:r>
          </a:p>
          <a:p>
            <a:pPr lvl="0" algn="r"/>
            <a:endPar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88C99B57-DC70-4BD9-94A5-0E55AE24CA37}"/>
              </a:ext>
            </a:extLst>
          </p:cNvPr>
          <p:cNvPicPr>
            <a:picLocks noChangeAspect="1"/>
          </p:cNvPicPr>
          <p:nvPr/>
        </p:nvPicPr>
        <p:blipFill rotWithShape="1">
          <a:blip r:embed="rId6"/>
          <a:srcRect r="9558" b="55141"/>
          <a:stretch/>
        </p:blipFill>
        <p:spPr>
          <a:xfrm>
            <a:off x="8587946" y="-180638"/>
            <a:ext cx="3187579" cy="1055944"/>
          </a:xfrm>
          <a:prstGeom prst="rect">
            <a:avLst/>
          </a:prstGeom>
        </p:spPr>
      </p:pic>
      <p:pic>
        <p:nvPicPr>
          <p:cNvPr id="4" name="Picture 3">
            <a:extLst>
              <a:ext uri="{FF2B5EF4-FFF2-40B4-BE49-F238E27FC236}">
                <a16:creationId xmlns:a16="http://schemas.microsoft.com/office/drawing/2014/main" id="{0F065114-D076-01CB-0F9B-65B4A547B14C}"/>
              </a:ext>
            </a:extLst>
          </p:cNvPr>
          <p:cNvPicPr>
            <a:picLocks noChangeAspect="1"/>
          </p:cNvPicPr>
          <p:nvPr/>
        </p:nvPicPr>
        <p:blipFill>
          <a:blip r:embed="rId7"/>
          <a:stretch>
            <a:fillRect/>
          </a:stretch>
        </p:blipFill>
        <p:spPr>
          <a:xfrm>
            <a:off x="4460583" y="0"/>
            <a:ext cx="3804234" cy="1182727"/>
          </a:xfrm>
          <a:prstGeom prst="rect">
            <a:avLst/>
          </a:prstGeom>
        </p:spPr>
      </p:pic>
    </p:spTree>
    <p:extLst>
      <p:ext uri="{BB962C8B-B14F-4D97-AF65-F5344CB8AC3E}">
        <p14:creationId xmlns:p14="http://schemas.microsoft.com/office/powerpoint/2010/main" val="36582596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tiếng-flash-trò-chơi.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52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75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2" name="tiếng-flash-trò-chơi.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52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fltVal val="0.5"/>
                                          </p:val>
                                        </p:tav>
                                        <p:tav tm="100000">
                                          <p:val>
                                            <p:strVal val="#ppt_x"/>
                                          </p:val>
                                        </p:tav>
                                      </p:tavLst>
                                    </p:anim>
                                    <p:anim calcmode="lin" valueType="num">
                                      <p:cBhvr>
                                        <p:cTn id="44" dur="500" fill="hold"/>
                                        <p:tgtEl>
                                          <p:spTgt spid="16"/>
                                        </p:tgtEl>
                                        <p:attrNameLst>
                                          <p:attrName>ppt_y</p:attrName>
                                        </p:attrNameLst>
                                      </p:cBhvr>
                                      <p:tavLst>
                                        <p:tav tm="0">
                                          <p:val>
                                            <p:fltVal val="0.5"/>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75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2" name="tiếng-flash-trò-chơ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9A6220-39DA-0FFA-8833-E84A5B9503F4}"/>
              </a:ext>
            </a:extLst>
          </p:cNvPr>
          <p:cNvSpPr/>
          <p:nvPr/>
        </p:nvSpPr>
        <p:spPr>
          <a:xfrm>
            <a:off x="410309" y="1383040"/>
            <a:ext cx="11371382" cy="2988935"/>
          </a:xfrm>
          <a:custGeom>
            <a:avLst/>
            <a:gdLst>
              <a:gd name="connsiteX0" fmla="*/ 0 w 11371382"/>
              <a:gd name="connsiteY0" fmla="*/ 374543 h 2988935"/>
              <a:gd name="connsiteX1" fmla="*/ 374543 w 11371382"/>
              <a:gd name="connsiteY1" fmla="*/ 0 h 2988935"/>
              <a:gd name="connsiteX2" fmla="*/ 1144659 w 11371382"/>
              <a:gd name="connsiteY2" fmla="*/ 0 h 2988935"/>
              <a:gd name="connsiteX3" fmla="*/ 1489884 w 11371382"/>
              <a:gd name="connsiteY3" fmla="*/ 0 h 2988935"/>
              <a:gd name="connsiteX4" fmla="*/ 2366224 w 11371382"/>
              <a:gd name="connsiteY4" fmla="*/ 0 h 2988935"/>
              <a:gd name="connsiteX5" fmla="*/ 3030117 w 11371382"/>
              <a:gd name="connsiteY5" fmla="*/ 0 h 2988935"/>
              <a:gd name="connsiteX6" fmla="*/ 3587788 w 11371382"/>
              <a:gd name="connsiteY6" fmla="*/ 0 h 2988935"/>
              <a:gd name="connsiteX7" fmla="*/ 4357904 w 11371382"/>
              <a:gd name="connsiteY7" fmla="*/ 0 h 2988935"/>
              <a:gd name="connsiteX8" fmla="*/ 5021798 w 11371382"/>
              <a:gd name="connsiteY8" fmla="*/ 0 h 2988935"/>
              <a:gd name="connsiteX9" fmla="*/ 5579468 w 11371382"/>
              <a:gd name="connsiteY9" fmla="*/ 0 h 2988935"/>
              <a:gd name="connsiteX10" fmla="*/ 5924693 w 11371382"/>
              <a:gd name="connsiteY10" fmla="*/ 0 h 2988935"/>
              <a:gd name="connsiteX11" fmla="*/ 6482363 w 11371382"/>
              <a:gd name="connsiteY11" fmla="*/ 0 h 2988935"/>
              <a:gd name="connsiteX12" fmla="*/ 7040034 w 11371382"/>
              <a:gd name="connsiteY12" fmla="*/ 0 h 2988935"/>
              <a:gd name="connsiteX13" fmla="*/ 7385258 w 11371382"/>
              <a:gd name="connsiteY13" fmla="*/ 0 h 2988935"/>
              <a:gd name="connsiteX14" fmla="*/ 7836706 w 11371382"/>
              <a:gd name="connsiteY14" fmla="*/ 0 h 2988935"/>
              <a:gd name="connsiteX15" fmla="*/ 8181931 w 11371382"/>
              <a:gd name="connsiteY15" fmla="*/ 0 h 2988935"/>
              <a:gd name="connsiteX16" fmla="*/ 9058270 w 11371382"/>
              <a:gd name="connsiteY16" fmla="*/ 0 h 2988935"/>
              <a:gd name="connsiteX17" fmla="*/ 9509718 w 11371382"/>
              <a:gd name="connsiteY17" fmla="*/ 0 h 2988935"/>
              <a:gd name="connsiteX18" fmla="*/ 9961165 w 11371382"/>
              <a:gd name="connsiteY18" fmla="*/ 0 h 2988935"/>
              <a:gd name="connsiteX19" fmla="*/ 10996839 w 11371382"/>
              <a:gd name="connsiteY19" fmla="*/ 0 h 2988935"/>
              <a:gd name="connsiteX20" fmla="*/ 11371382 w 11371382"/>
              <a:gd name="connsiteY20" fmla="*/ 374543 h 2988935"/>
              <a:gd name="connsiteX21" fmla="*/ 11371382 w 11371382"/>
              <a:gd name="connsiteY21" fmla="*/ 979302 h 2988935"/>
              <a:gd name="connsiteX22" fmla="*/ 11371382 w 11371382"/>
              <a:gd name="connsiteY22" fmla="*/ 1561663 h 2988935"/>
              <a:gd name="connsiteX23" fmla="*/ 11371382 w 11371382"/>
              <a:gd name="connsiteY23" fmla="*/ 2614392 h 2988935"/>
              <a:gd name="connsiteX24" fmla="*/ 10996839 w 11371382"/>
              <a:gd name="connsiteY24" fmla="*/ 2988935 h 2988935"/>
              <a:gd name="connsiteX25" fmla="*/ 10545391 w 11371382"/>
              <a:gd name="connsiteY25" fmla="*/ 2988935 h 2988935"/>
              <a:gd name="connsiteX26" fmla="*/ 9987721 w 11371382"/>
              <a:gd name="connsiteY26" fmla="*/ 2988935 h 2988935"/>
              <a:gd name="connsiteX27" fmla="*/ 9430050 w 11371382"/>
              <a:gd name="connsiteY27" fmla="*/ 2988935 h 2988935"/>
              <a:gd name="connsiteX28" fmla="*/ 8766157 w 11371382"/>
              <a:gd name="connsiteY28" fmla="*/ 2988935 h 2988935"/>
              <a:gd name="connsiteX29" fmla="*/ 7889817 w 11371382"/>
              <a:gd name="connsiteY29" fmla="*/ 2988935 h 2988935"/>
              <a:gd name="connsiteX30" fmla="*/ 7332147 w 11371382"/>
              <a:gd name="connsiteY30" fmla="*/ 2988935 h 2988935"/>
              <a:gd name="connsiteX31" fmla="*/ 6668253 w 11371382"/>
              <a:gd name="connsiteY31" fmla="*/ 2988935 h 2988935"/>
              <a:gd name="connsiteX32" fmla="*/ 6110583 w 11371382"/>
              <a:gd name="connsiteY32" fmla="*/ 2988935 h 2988935"/>
              <a:gd name="connsiteX33" fmla="*/ 5446689 w 11371382"/>
              <a:gd name="connsiteY33" fmla="*/ 2988935 h 2988935"/>
              <a:gd name="connsiteX34" fmla="*/ 4676573 w 11371382"/>
              <a:gd name="connsiteY34" fmla="*/ 2988935 h 2988935"/>
              <a:gd name="connsiteX35" fmla="*/ 4118902 w 11371382"/>
              <a:gd name="connsiteY35" fmla="*/ 2988935 h 2988935"/>
              <a:gd name="connsiteX36" fmla="*/ 3242563 w 11371382"/>
              <a:gd name="connsiteY36" fmla="*/ 2988935 h 2988935"/>
              <a:gd name="connsiteX37" fmla="*/ 2578669 w 11371382"/>
              <a:gd name="connsiteY37" fmla="*/ 2988935 h 2988935"/>
              <a:gd name="connsiteX38" fmla="*/ 2127222 w 11371382"/>
              <a:gd name="connsiteY38" fmla="*/ 2988935 h 2988935"/>
              <a:gd name="connsiteX39" fmla="*/ 1250882 w 11371382"/>
              <a:gd name="connsiteY39" fmla="*/ 2988935 h 2988935"/>
              <a:gd name="connsiteX40" fmla="*/ 374543 w 11371382"/>
              <a:gd name="connsiteY40" fmla="*/ 2988935 h 2988935"/>
              <a:gd name="connsiteX41" fmla="*/ 0 w 11371382"/>
              <a:gd name="connsiteY41" fmla="*/ 2614392 h 2988935"/>
              <a:gd name="connsiteX42" fmla="*/ 0 w 11371382"/>
              <a:gd name="connsiteY42" fmla="*/ 2054430 h 2988935"/>
              <a:gd name="connsiteX43" fmla="*/ 0 w 11371382"/>
              <a:gd name="connsiteY43" fmla="*/ 1472069 h 2988935"/>
              <a:gd name="connsiteX44" fmla="*/ 0 w 11371382"/>
              <a:gd name="connsiteY44" fmla="*/ 867310 h 2988935"/>
              <a:gd name="connsiteX45" fmla="*/ 0 w 11371382"/>
              <a:gd name="connsiteY45" fmla="*/ 374543 h 298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2988935" fill="none" extrusionOk="0">
                <a:moveTo>
                  <a:pt x="0" y="374543"/>
                </a:moveTo>
                <a:cubicBezTo>
                  <a:pt x="38499" y="138205"/>
                  <a:pt x="141309" y="-37106"/>
                  <a:pt x="374543" y="0"/>
                </a:cubicBezTo>
                <a:cubicBezTo>
                  <a:pt x="682062" y="36863"/>
                  <a:pt x="947608" y="31249"/>
                  <a:pt x="1144659" y="0"/>
                </a:cubicBezTo>
                <a:cubicBezTo>
                  <a:pt x="1341710" y="-31249"/>
                  <a:pt x="1377114" y="-2515"/>
                  <a:pt x="1489884" y="0"/>
                </a:cubicBezTo>
                <a:cubicBezTo>
                  <a:pt x="1602655" y="2515"/>
                  <a:pt x="2179084" y="30023"/>
                  <a:pt x="2366224" y="0"/>
                </a:cubicBezTo>
                <a:cubicBezTo>
                  <a:pt x="2553364" y="-30023"/>
                  <a:pt x="2754951" y="1397"/>
                  <a:pt x="3030117" y="0"/>
                </a:cubicBezTo>
                <a:cubicBezTo>
                  <a:pt x="3305283" y="-1397"/>
                  <a:pt x="3473484" y="-14045"/>
                  <a:pt x="3587788" y="0"/>
                </a:cubicBezTo>
                <a:cubicBezTo>
                  <a:pt x="3702092" y="14045"/>
                  <a:pt x="4137446" y="21245"/>
                  <a:pt x="4357904" y="0"/>
                </a:cubicBezTo>
                <a:cubicBezTo>
                  <a:pt x="4578362" y="-21245"/>
                  <a:pt x="4878069" y="27842"/>
                  <a:pt x="5021798" y="0"/>
                </a:cubicBezTo>
                <a:cubicBezTo>
                  <a:pt x="5165527" y="-27842"/>
                  <a:pt x="5431577" y="-13604"/>
                  <a:pt x="5579468" y="0"/>
                </a:cubicBezTo>
                <a:cubicBezTo>
                  <a:pt x="5727359" y="13604"/>
                  <a:pt x="5762035" y="12635"/>
                  <a:pt x="5924693" y="0"/>
                </a:cubicBezTo>
                <a:cubicBezTo>
                  <a:pt x="6087351" y="-12635"/>
                  <a:pt x="6322939" y="16614"/>
                  <a:pt x="6482363" y="0"/>
                </a:cubicBezTo>
                <a:cubicBezTo>
                  <a:pt x="6641787" y="-16614"/>
                  <a:pt x="6888402" y="10329"/>
                  <a:pt x="7040034" y="0"/>
                </a:cubicBezTo>
                <a:cubicBezTo>
                  <a:pt x="7191666" y="-10329"/>
                  <a:pt x="7225712" y="8514"/>
                  <a:pt x="7385258" y="0"/>
                </a:cubicBezTo>
                <a:cubicBezTo>
                  <a:pt x="7544804" y="-8514"/>
                  <a:pt x="7715575" y="-16601"/>
                  <a:pt x="7836706" y="0"/>
                </a:cubicBezTo>
                <a:cubicBezTo>
                  <a:pt x="7957837" y="16601"/>
                  <a:pt x="8067324" y="4810"/>
                  <a:pt x="8181931" y="0"/>
                </a:cubicBezTo>
                <a:cubicBezTo>
                  <a:pt x="8296538" y="-4810"/>
                  <a:pt x="8751636" y="-39885"/>
                  <a:pt x="9058270" y="0"/>
                </a:cubicBezTo>
                <a:cubicBezTo>
                  <a:pt x="9364904" y="39885"/>
                  <a:pt x="9379661" y="-194"/>
                  <a:pt x="9509718" y="0"/>
                </a:cubicBezTo>
                <a:cubicBezTo>
                  <a:pt x="9639775" y="194"/>
                  <a:pt x="9766045" y="1398"/>
                  <a:pt x="9961165" y="0"/>
                </a:cubicBezTo>
                <a:cubicBezTo>
                  <a:pt x="10156285" y="-1398"/>
                  <a:pt x="10738711" y="-23249"/>
                  <a:pt x="10996839" y="0"/>
                </a:cubicBezTo>
                <a:cubicBezTo>
                  <a:pt x="11182451" y="-938"/>
                  <a:pt x="11369263" y="173229"/>
                  <a:pt x="11371382" y="374543"/>
                </a:cubicBezTo>
                <a:cubicBezTo>
                  <a:pt x="11372191" y="505246"/>
                  <a:pt x="11353364" y="805696"/>
                  <a:pt x="11371382" y="979302"/>
                </a:cubicBezTo>
                <a:cubicBezTo>
                  <a:pt x="11389400" y="1152908"/>
                  <a:pt x="11371900" y="1376823"/>
                  <a:pt x="11371382" y="1561663"/>
                </a:cubicBezTo>
                <a:cubicBezTo>
                  <a:pt x="11370864" y="1746503"/>
                  <a:pt x="11349813" y="2230373"/>
                  <a:pt x="11371382" y="2614392"/>
                </a:cubicBezTo>
                <a:cubicBezTo>
                  <a:pt x="11378378" y="2871071"/>
                  <a:pt x="11190559" y="2986838"/>
                  <a:pt x="10996839" y="2988935"/>
                </a:cubicBezTo>
                <a:cubicBezTo>
                  <a:pt x="10854641" y="3011338"/>
                  <a:pt x="10750698" y="3005160"/>
                  <a:pt x="10545391" y="2988935"/>
                </a:cubicBezTo>
                <a:cubicBezTo>
                  <a:pt x="10340084" y="2972710"/>
                  <a:pt x="10189854" y="2978738"/>
                  <a:pt x="9987721" y="2988935"/>
                </a:cubicBezTo>
                <a:cubicBezTo>
                  <a:pt x="9785588" y="2999133"/>
                  <a:pt x="9604317" y="2976062"/>
                  <a:pt x="9430050" y="2988935"/>
                </a:cubicBezTo>
                <a:cubicBezTo>
                  <a:pt x="9255783" y="3001808"/>
                  <a:pt x="8987751" y="2977078"/>
                  <a:pt x="8766157" y="2988935"/>
                </a:cubicBezTo>
                <a:cubicBezTo>
                  <a:pt x="8544563" y="3000792"/>
                  <a:pt x="8151277" y="2954061"/>
                  <a:pt x="7889817" y="2988935"/>
                </a:cubicBezTo>
                <a:cubicBezTo>
                  <a:pt x="7628357" y="3023809"/>
                  <a:pt x="7536693" y="2973753"/>
                  <a:pt x="7332147" y="2988935"/>
                </a:cubicBezTo>
                <a:cubicBezTo>
                  <a:pt x="7127601" y="3004118"/>
                  <a:pt x="6810207" y="2997681"/>
                  <a:pt x="6668253" y="2988935"/>
                </a:cubicBezTo>
                <a:cubicBezTo>
                  <a:pt x="6526299" y="2980189"/>
                  <a:pt x="6372516" y="2987509"/>
                  <a:pt x="6110583" y="2988935"/>
                </a:cubicBezTo>
                <a:cubicBezTo>
                  <a:pt x="5848650" y="2990362"/>
                  <a:pt x="5645545" y="2989409"/>
                  <a:pt x="5446689" y="2988935"/>
                </a:cubicBezTo>
                <a:cubicBezTo>
                  <a:pt x="5247833" y="2988461"/>
                  <a:pt x="4876490" y="2995847"/>
                  <a:pt x="4676573" y="2988935"/>
                </a:cubicBezTo>
                <a:cubicBezTo>
                  <a:pt x="4476656" y="2982023"/>
                  <a:pt x="4259306" y="2987899"/>
                  <a:pt x="4118902" y="2988935"/>
                </a:cubicBezTo>
                <a:cubicBezTo>
                  <a:pt x="3978498" y="2989971"/>
                  <a:pt x="3652331" y="2995706"/>
                  <a:pt x="3242563" y="2988935"/>
                </a:cubicBezTo>
                <a:cubicBezTo>
                  <a:pt x="2832795" y="2982164"/>
                  <a:pt x="2826402" y="2960599"/>
                  <a:pt x="2578669" y="2988935"/>
                </a:cubicBezTo>
                <a:cubicBezTo>
                  <a:pt x="2330936" y="3017271"/>
                  <a:pt x="2307676" y="2975226"/>
                  <a:pt x="2127222" y="2988935"/>
                </a:cubicBezTo>
                <a:cubicBezTo>
                  <a:pt x="1946768" y="3002644"/>
                  <a:pt x="1628847" y="2996271"/>
                  <a:pt x="1250882" y="2988935"/>
                </a:cubicBezTo>
                <a:cubicBezTo>
                  <a:pt x="872917" y="2981599"/>
                  <a:pt x="564773" y="2991570"/>
                  <a:pt x="374543" y="2988935"/>
                </a:cubicBezTo>
                <a:cubicBezTo>
                  <a:pt x="203640" y="2978441"/>
                  <a:pt x="44893" y="2834368"/>
                  <a:pt x="0" y="2614392"/>
                </a:cubicBezTo>
                <a:cubicBezTo>
                  <a:pt x="-6172" y="2466022"/>
                  <a:pt x="21664" y="2251426"/>
                  <a:pt x="0" y="2054430"/>
                </a:cubicBezTo>
                <a:cubicBezTo>
                  <a:pt x="-21664" y="1857434"/>
                  <a:pt x="-19822" y="1724986"/>
                  <a:pt x="0" y="1472069"/>
                </a:cubicBezTo>
                <a:cubicBezTo>
                  <a:pt x="19822" y="1219152"/>
                  <a:pt x="24956" y="1014928"/>
                  <a:pt x="0" y="867310"/>
                </a:cubicBezTo>
                <a:cubicBezTo>
                  <a:pt x="-24956" y="719692"/>
                  <a:pt x="15186" y="584422"/>
                  <a:pt x="0" y="374543"/>
                </a:cubicBezTo>
                <a:close/>
              </a:path>
              <a:path w="11371382" h="2988935" stroke="0" extrusionOk="0">
                <a:moveTo>
                  <a:pt x="0" y="374543"/>
                </a:moveTo>
                <a:cubicBezTo>
                  <a:pt x="1052" y="199869"/>
                  <a:pt x="186412" y="33456"/>
                  <a:pt x="374543" y="0"/>
                </a:cubicBezTo>
                <a:cubicBezTo>
                  <a:pt x="572752" y="-9071"/>
                  <a:pt x="936749" y="-33584"/>
                  <a:pt x="1144659" y="0"/>
                </a:cubicBezTo>
                <a:cubicBezTo>
                  <a:pt x="1352569" y="33584"/>
                  <a:pt x="1416457" y="-16161"/>
                  <a:pt x="1596107" y="0"/>
                </a:cubicBezTo>
                <a:cubicBezTo>
                  <a:pt x="1775757" y="16161"/>
                  <a:pt x="1924233" y="-12709"/>
                  <a:pt x="2047555" y="0"/>
                </a:cubicBezTo>
                <a:cubicBezTo>
                  <a:pt x="2170877" y="12709"/>
                  <a:pt x="2657979" y="-21430"/>
                  <a:pt x="2817671" y="0"/>
                </a:cubicBezTo>
                <a:cubicBezTo>
                  <a:pt x="2977363" y="21430"/>
                  <a:pt x="3201970" y="-17785"/>
                  <a:pt x="3375342" y="0"/>
                </a:cubicBezTo>
                <a:cubicBezTo>
                  <a:pt x="3548714" y="17785"/>
                  <a:pt x="4005576" y="-13966"/>
                  <a:pt x="4251681" y="0"/>
                </a:cubicBezTo>
                <a:cubicBezTo>
                  <a:pt x="4497786" y="13966"/>
                  <a:pt x="4891319" y="-27134"/>
                  <a:pt x="5128020" y="0"/>
                </a:cubicBezTo>
                <a:cubicBezTo>
                  <a:pt x="5364721" y="27134"/>
                  <a:pt x="5515239" y="-9602"/>
                  <a:pt x="5898137" y="0"/>
                </a:cubicBezTo>
                <a:cubicBezTo>
                  <a:pt x="6281035" y="9602"/>
                  <a:pt x="6238456" y="6439"/>
                  <a:pt x="6349585" y="0"/>
                </a:cubicBezTo>
                <a:cubicBezTo>
                  <a:pt x="6460714" y="-6439"/>
                  <a:pt x="6531452" y="-10814"/>
                  <a:pt x="6694809" y="0"/>
                </a:cubicBezTo>
                <a:cubicBezTo>
                  <a:pt x="6858166" y="10814"/>
                  <a:pt x="7385284" y="-40358"/>
                  <a:pt x="7571149" y="0"/>
                </a:cubicBezTo>
                <a:cubicBezTo>
                  <a:pt x="7757014" y="40358"/>
                  <a:pt x="7993920" y="-27231"/>
                  <a:pt x="8235042" y="0"/>
                </a:cubicBezTo>
                <a:cubicBezTo>
                  <a:pt x="8476164" y="27231"/>
                  <a:pt x="8636676" y="14667"/>
                  <a:pt x="8898936" y="0"/>
                </a:cubicBezTo>
                <a:cubicBezTo>
                  <a:pt x="9161196" y="-14667"/>
                  <a:pt x="9226355" y="8833"/>
                  <a:pt x="9350383" y="0"/>
                </a:cubicBezTo>
                <a:cubicBezTo>
                  <a:pt x="9474411" y="-8833"/>
                  <a:pt x="9823706" y="8872"/>
                  <a:pt x="10120500" y="0"/>
                </a:cubicBezTo>
                <a:cubicBezTo>
                  <a:pt x="10417294" y="-8872"/>
                  <a:pt x="10656649" y="23381"/>
                  <a:pt x="10996839" y="0"/>
                </a:cubicBezTo>
                <a:cubicBezTo>
                  <a:pt x="11220759" y="-35395"/>
                  <a:pt x="11396169" y="200178"/>
                  <a:pt x="11371382" y="374543"/>
                </a:cubicBezTo>
                <a:cubicBezTo>
                  <a:pt x="11382697" y="521952"/>
                  <a:pt x="11376254" y="636336"/>
                  <a:pt x="11371382" y="867310"/>
                </a:cubicBezTo>
                <a:cubicBezTo>
                  <a:pt x="11366510" y="1098284"/>
                  <a:pt x="11358150" y="1295630"/>
                  <a:pt x="11371382" y="1449671"/>
                </a:cubicBezTo>
                <a:cubicBezTo>
                  <a:pt x="11384614" y="1603712"/>
                  <a:pt x="11373821" y="1832382"/>
                  <a:pt x="11371382" y="1987234"/>
                </a:cubicBezTo>
                <a:cubicBezTo>
                  <a:pt x="11368943" y="2142086"/>
                  <a:pt x="11377135" y="2321366"/>
                  <a:pt x="11371382" y="2614392"/>
                </a:cubicBezTo>
                <a:cubicBezTo>
                  <a:pt x="11376004" y="2831281"/>
                  <a:pt x="11166623" y="2975000"/>
                  <a:pt x="10996839" y="2988935"/>
                </a:cubicBezTo>
                <a:cubicBezTo>
                  <a:pt x="10754317" y="2951923"/>
                  <a:pt x="10416906" y="3021737"/>
                  <a:pt x="10226723" y="2988935"/>
                </a:cubicBezTo>
                <a:cubicBezTo>
                  <a:pt x="10036540" y="2956133"/>
                  <a:pt x="9777524" y="2991612"/>
                  <a:pt x="9350383" y="2988935"/>
                </a:cubicBezTo>
                <a:cubicBezTo>
                  <a:pt x="8923242" y="2986258"/>
                  <a:pt x="8735658" y="3009422"/>
                  <a:pt x="8474044" y="2988935"/>
                </a:cubicBezTo>
                <a:cubicBezTo>
                  <a:pt x="8212430" y="2968448"/>
                  <a:pt x="8158584" y="2980819"/>
                  <a:pt x="7916373" y="2988935"/>
                </a:cubicBezTo>
                <a:cubicBezTo>
                  <a:pt x="7674162" y="2997051"/>
                  <a:pt x="7708932" y="3001323"/>
                  <a:pt x="7571149" y="2988935"/>
                </a:cubicBezTo>
                <a:cubicBezTo>
                  <a:pt x="7433366" y="2976547"/>
                  <a:pt x="7242876" y="2986110"/>
                  <a:pt x="7119701" y="2988935"/>
                </a:cubicBezTo>
                <a:cubicBezTo>
                  <a:pt x="6996526" y="2991760"/>
                  <a:pt x="6840121" y="2984037"/>
                  <a:pt x="6668253" y="2988935"/>
                </a:cubicBezTo>
                <a:cubicBezTo>
                  <a:pt x="6496385" y="2993833"/>
                  <a:pt x="6211417" y="3011027"/>
                  <a:pt x="5898137" y="2988935"/>
                </a:cubicBezTo>
                <a:cubicBezTo>
                  <a:pt x="5584857" y="2966843"/>
                  <a:pt x="5632461" y="2980549"/>
                  <a:pt x="5552912" y="2988935"/>
                </a:cubicBezTo>
                <a:cubicBezTo>
                  <a:pt x="5473363" y="2997321"/>
                  <a:pt x="5255642" y="2976923"/>
                  <a:pt x="5101465" y="2988935"/>
                </a:cubicBezTo>
                <a:cubicBezTo>
                  <a:pt x="4947288" y="3000947"/>
                  <a:pt x="4560166" y="2960636"/>
                  <a:pt x="4225125" y="2988935"/>
                </a:cubicBezTo>
                <a:cubicBezTo>
                  <a:pt x="3890084" y="3017234"/>
                  <a:pt x="3954684" y="3005084"/>
                  <a:pt x="3879901" y="2988935"/>
                </a:cubicBezTo>
                <a:cubicBezTo>
                  <a:pt x="3805118" y="2972786"/>
                  <a:pt x="3680755" y="2972823"/>
                  <a:pt x="3534676" y="2988935"/>
                </a:cubicBezTo>
                <a:cubicBezTo>
                  <a:pt x="3388597" y="3005047"/>
                  <a:pt x="3343970" y="2980399"/>
                  <a:pt x="3189451" y="2988935"/>
                </a:cubicBezTo>
                <a:cubicBezTo>
                  <a:pt x="3034933" y="2997471"/>
                  <a:pt x="2684586" y="2993034"/>
                  <a:pt x="2525558" y="2988935"/>
                </a:cubicBezTo>
                <a:cubicBezTo>
                  <a:pt x="2366530" y="2984836"/>
                  <a:pt x="2146389" y="2986558"/>
                  <a:pt x="1861664" y="2988935"/>
                </a:cubicBezTo>
                <a:cubicBezTo>
                  <a:pt x="1576939" y="2991312"/>
                  <a:pt x="1485031" y="3021981"/>
                  <a:pt x="1197771" y="2988935"/>
                </a:cubicBezTo>
                <a:cubicBezTo>
                  <a:pt x="910511" y="2955889"/>
                  <a:pt x="748951" y="3007039"/>
                  <a:pt x="374543" y="2988935"/>
                </a:cubicBezTo>
                <a:cubicBezTo>
                  <a:pt x="196307" y="3022877"/>
                  <a:pt x="-22967" y="2832128"/>
                  <a:pt x="0" y="2614392"/>
                </a:cubicBezTo>
                <a:cubicBezTo>
                  <a:pt x="-10186" y="2451687"/>
                  <a:pt x="-2447" y="2244931"/>
                  <a:pt x="0" y="2054430"/>
                </a:cubicBezTo>
                <a:cubicBezTo>
                  <a:pt x="2447" y="1863929"/>
                  <a:pt x="-6766" y="1746250"/>
                  <a:pt x="0" y="1494468"/>
                </a:cubicBezTo>
                <a:cubicBezTo>
                  <a:pt x="6766" y="1242686"/>
                  <a:pt x="25634" y="1125502"/>
                  <a:pt x="0" y="956904"/>
                </a:cubicBezTo>
                <a:cubicBezTo>
                  <a:pt x="-25634" y="788306"/>
                  <a:pt x="-5136" y="613869"/>
                  <a:pt x="0" y="374543"/>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Đêm đêm,</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bên bếp lửa bập bùng,</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các cụ già kể lại cho con cháu nghe biết bao kỉ niệm vui buồn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ngôi nhà rông đã từng chứng kiến.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527397E-B447-932D-FFA7-0202715F621C}"/>
              </a:ext>
            </a:extLst>
          </p:cNvPr>
          <p:cNvPicPr>
            <a:picLocks noChangeAspect="1"/>
          </p:cNvPicPr>
          <p:nvPr/>
        </p:nvPicPr>
        <p:blipFill>
          <a:blip r:embed="rId2"/>
          <a:stretch>
            <a:fillRect/>
          </a:stretch>
        </p:blipFill>
        <p:spPr>
          <a:xfrm>
            <a:off x="2435164" y="341474"/>
            <a:ext cx="7401185" cy="768163"/>
          </a:xfrm>
          <a:prstGeom prst="rect">
            <a:avLst/>
          </a:prstGeom>
        </p:spPr>
      </p:pic>
    </p:spTree>
    <p:extLst>
      <p:ext uri="{BB962C8B-B14F-4D97-AF65-F5344CB8AC3E}">
        <p14:creationId xmlns:p14="http://schemas.microsoft.com/office/powerpoint/2010/main" val="30778200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C956CDF-F855-4772-96D3-0EC9FD181B77}"/>
              </a:ext>
            </a:extLst>
          </p:cNvPr>
          <p:cNvGrpSpPr/>
          <p:nvPr/>
        </p:nvGrpSpPr>
        <p:grpSpPr>
          <a:xfrm>
            <a:off x="454941" y="1925785"/>
            <a:ext cx="11559849" cy="3730735"/>
            <a:chOff x="564812" y="2982604"/>
            <a:chExt cx="11062376" cy="3410466"/>
          </a:xfrm>
        </p:grpSpPr>
        <p:sp>
          <p:nvSpPr>
            <p:cNvPr id="18" name="Rectangle: Rounded Corners 17">
              <a:extLst>
                <a:ext uri="{FF2B5EF4-FFF2-40B4-BE49-F238E27FC236}">
                  <a16:creationId xmlns:a16="http://schemas.microsoft.com/office/drawing/2014/main" id="{5B886442-CC7D-4993-B136-CFA1658A5AB9}"/>
                </a:ext>
              </a:extLst>
            </p:cNvPr>
            <p:cNvSpPr/>
            <p:nvPr/>
          </p:nvSpPr>
          <p:spPr>
            <a:xfrm>
              <a:off x="827188" y="3333070"/>
              <a:ext cx="10800000" cy="3060000"/>
            </a:xfrm>
            <a:custGeom>
              <a:avLst/>
              <a:gdLst>
                <a:gd name="connsiteX0" fmla="*/ 0 w 10800000"/>
                <a:gd name="connsiteY0" fmla="*/ 286538 h 3060000"/>
                <a:gd name="connsiteX1" fmla="*/ 286538 w 10800000"/>
                <a:gd name="connsiteY1" fmla="*/ 0 h 3060000"/>
                <a:gd name="connsiteX2" fmla="*/ 10513462 w 10800000"/>
                <a:gd name="connsiteY2" fmla="*/ 0 h 3060000"/>
                <a:gd name="connsiteX3" fmla="*/ 10800000 w 10800000"/>
                <a:gd name="connsiteY3" fmla="*/ 286538 h 3060000"/>
                <a:gd name="connsiteX4" fmla="*/ 10800000 w 10800000"/>
                <a:gd name="connsiteY4" fmla="*/ 2773462 h 3060000"/>
                <a:gd name="connsiteX5" fmla="*/ 10513462 w 10800000"/>
                <a:gd name="connsiteY5" fmla="*/ 3060000 h 3060000"/>
                <a:gd name="connsiteX6" fmla="*/ 286538 w 10800000"/>
                <a:gd name="connsiteY6" fmla="*/ 3060000 h 3060000"/>
                <a:gd name="connsiteX7" fmla="*/ 0 w 10800000"/>
                <a:gd name="connsiteY7" fmla="*/ 2773462 h 3060000"/>
                <a:gd name="connsiteX8" fmla="*/ 0 w 10800000"/>
                <a:gd name="connsiteY8" fmla="*/ 286538 h 30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0" h="3060000" fill="none" extrusionOk="0">
                  <a:moveTo>
                    <a:pt x="0" y="286538"/>
                  </a:moveTo>
                  <a:cubicBezTo>
                    <a:pt x="-6798" y="127187"/>
                    <a:pt x="149828" y="17617"/>
                    <a:pt x="286538" y="0"/>
                  </a:cubicBezTo>
                  <a:cubicBezTo>
                    <a:pt x="2027711" y="130954"/>
                    <a:pt x="7045247" y="43574"/>
                    <a:pt x="10513462" y="0"/>
                  </a:cubicBezTo>
                  <a:cubicBezTo>
                    <a:pt x="10688438" y="25762"/>
                    <a:pt x="10819786" y="152523"/>
                    <a:pt x="10800000" y="286538"/>
                  </a:cubicBezTo>
                  <a:cubicBezTo>
                    <a:pt x="10649561" y="1383780"/>
                    <a:pt x="10885879" y="2105921"/>
                    <a:pt x="10800000" y="2773462"/>
                  </a:cubicBezTo>
                  <a:cubicBezTo>
                    <a:pt x="10792729" y="2932907"/>
                    <a:pt x="10658236" y="3050701"/>
                    <a:pt x="10513462" y="3060000"/>
                  </a:cubicBezTo>
                  <a:cubicBezTo>
                    <a:pt x="6638003" y="3215197"/>
                    <a:pt x="2578866" y="3223020"/>
                    <a:pt x="286538" y="3060000"/>
                  </a:cubicBezTo>
                  <a:cubicBezTo>
                    <a:pt x="129947" y="3037542"/>
                    <a:pt x="-19507" y="2943103"/>
                    <a:pt x="0" y="2773462"/>
                  </a:cubicBezTo>
                  <a:cubicBezTo>
                    <a:pt x="64656" y="1568312"/>
                    <a:pt x="-17807" y="1287003"/>
                    <a:pt x="0" y="286538"/>
                  </a:cubicBezTo>
                  <a:close/>
                </a:path>
                <a:path w="10800000" h="3060000" stroke="0" extrusionOk="0">
                  <a:moveTo>
                    <a:pt x="0" y="286538"/>
                  </a:moveTo>
                  <a:cubicBezTo>
                    <a:pt x="-19360" y="116345"/>
                    <a:pt x="117229" y="4150"/>
                    <a:pt x="286538" y="0"/>
                  </a:cubicBezTo>
                  <a:cubicBezTo>
                    <a:pt x="5091077" y="132882"/>
                    <a:pt x="7280934" y="-84951"/>
                    <a:pt x="10513462" y="0"/>
                  </a:cubicBezTo>
                  <a:cubicBezTo>
                    <a:pt x="10665447" y="6119"/>
                    <a:pt x="10798843" y="134681"/>
                    <a:pt x="10800000" y="286538"/>
                  </a:cubicBezTo>
                  <a:cubicBezTo>
                    <a:pt x="10820187" y="764256"/>
                    <a:pt x="10952480" y="1725456"/>
                    <a:pt x="10800000" y="2773462"/>
                  </a:cubicBezTo>
                  <a:cubicBezTo>
                    <a:pt x="10818211" y="2933873"/>
                    <a:pt x="10682719" y="3037349"/>
                    <a:pt x="10513462" y="3060000"/>
                  </a:cubicBezTo>
                  <a:cubicBezTo>
                    <a:pt x="8881627" y="3147639"/>
                    <a:pt x="2200647" y="2987321"/>
                    <a:pt x="286538" y="3060000"/>
                  </a:cubicBezTo>
                  <a:cubicBezTo>
                    <a:pt x="127115" y="3048819"/>
                    <a:pt x="-5726" y="2939670"/>
                    <a:pt x="0" y="2773462"/>
                  </a:cubicBezTo>
                  <a:cubicBezTo>
                    <a:pt x="-38581" y="1881843"/>
                    <a:pt x="63341" y="688841"/>
                    <a:pt x="0" y="286538"/>
                  </a:cubicBezTo>
                  <a:close/>
                </a:path>
              </a:pathLst>
            </a:custGeom>
            <a:solidFill>
              <a:srgbClr val="FDF8FB">
                <a:alpha val="85000"/>
              </a:srgbClr>
            </a:solidFill>
            <a:ln w="28575" cap="rnd" cmpd="thinThick">
              <a:solidFill>
                <a:srgbClr val="E8A5BA"/>
              </a:solidFill>
              <a:prstDash val="sysDash"/>
              <a:round/>
              <a:extLst>
                <a:ext uri="{C807C97D-BFC1-408E-A445-0C87EB9F89A2}">
                  <ask:lineSketchStyleProps xmlns:ask="http://schemas.microsoft.com/office/drawing/2018/sketchyshapes" sd="1219033472">
                    <a:prstGeom prst="roundRect">
                      <a:avLst>
                        <a:gd name="adj" fmla="val 93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pic>
          <p:nvPicPr>
            <p:cNvPr id="19" name="Picture 18">
              <a:extLst>
                <a:ext uri="{FF2B5EF4-FFF2-40B4-BE49-F238E27FC236}">
                  <a16:creationId xmlns:a16="http://schemas.microsoft.com/office/drawing/2014/main" id="{E782D520-A382-4148-888B-3898D9E1BB04}"/>
                </a:ext>
              </a:extLst>
            </p:cNvPr>
            <p:cNvPicPr>
              <a:picLocks noChangeAspect="1"/>
            </p:cNvPicPr>
            <p:nvPr/>
          </p:nvPicPr>
          <p:blipFill>
            <a:blip r:embed="rId2"/>
            <a:stretch>
              <a:fillRect/>
            </a:stretch>
          </p:blipFill>
          <p:spPr>
            <a:xfrm>
              <a:off x="564812" y="2982604"/>
              <a:ext cx="524751" cy="1080000"/>
            </a:xfrm>
            <a:prstGeom prst="rect">
              <a:avLst/>
            </a:prstGeom>
            <a:effectLst>
              <a:glow rad="38100">
                <a:schemeClr val="bg1"/>
              </a:glow>
              <a:innerShdw blurRad="63500" dist="38100" dir="2700000">
                <a:schemeClr val="bg1">
                  <a:lumMod val="50000"/>
                  <a:alpha val="50000"/>
                </a:schemeClr>
              </a:innerShdw>
            </a:effectLst>
          </p:spPr>
        </p:pic>
      </p:grpSp>
      <p:sp>
        <p:nvSpPr>
          <p:cNvPr id="24" name="TextBox 23">
            <a:extLst>
              <a:ext uri="{FF2B5EF4-FFF2-40B4-BE49-F238E27FC236}">
                <a16:creationId xmlns:a16="http://schemas.microsoft.com/office/drawing/2014/main" id="{7C4C4A52-7A4F-4CD1-A09E-C5D174D2A729}"/>
              </a:ext>
            </a:extLst>
          </p:cNvPr>
          <p:cNvSpPr txBox="1"/>
          <p:nvPr/>
        </p:nvSpPr>
        <p:spPr>
          <a:xfrm>
            <a:off x="823645" y="2384839"/>
            <a:ext cx="11095453" cy="3170099"/>
          </a:xfrm>
          <a:prstGeom prst="rect">
            <a:avLst/>
          </a:prstGeom>
          <a:noFill/>
        </p:spPr>
        <p:txBody>
          <a:bodyPr wrap="square">
            <a:spAutoFit/>
          </a:bodyPr>
          <a:lstStyle/>
          <a:p>
            <a:pPr lvl="0" algn="just">
              <a:spcBef>
                <a:spcPts val="300"/>
              </a:spcBef>
              <a:spcAft>
                <a:spcPts val="300"/>
              </a:spcAft>
              <a:defRPr/>
            </a:pPr>
            <a:r>
              <a:rPr lang="vi-VN" sz="4000" dirty="0">
                <a:solidFill>
                  <a:srgbClr val="000000"/>
                </a:solidFill>
                <a:latin typeface="Calibri" panose="020F0502020204030204" pitchFamily="34" charset="0"/>
                <a:cs typeface="Calibri" panose="020F0502020204030204" pitchFamily="34"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kumimoji="0" lang="vi-VN" sz="40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grpSp>
        <p:nvGrpSpPr>
          <p:cNvPr id="6" name="Group 5">
            <a:extLst>
              <a:ext uri="{FF2B5EF4-FFF2-40B4-BE49-F238E27FC236}">
                <a16:creationId xmlns:a16="http://schemas.microsoft.com/office/drawing/2014/main" id="{FB6583D2-327E-4DAB-93AB-6FD826938D81}"/>
              </a:ext>
            </a:extLst>
          </p:cNvPr>
          <p:cNvGrpSpPr/>
          <p:nvPr/>
        </p:nvGrpSpPr>
        <p:grpSpPr>
          <a:xfrm>
            <a:off x="234210" y="228600"/>
            <a:ext cx="11723579" cy="1695893"/>
            <a:chOff x="392221" y="1026634"/>
            <a:chExt cx="11723579" cy="1695893"/>
          </a:xfrm>
        </p:grpSpPr>
        <p:sp>
          <p:nvSpPr>
            <p:cNvPr id="7" name="Rectangle: Rounded Corners 6">
              <a:extLst>
                <a:ext uri="{FF2B5EF4-FFF2-40B4-BE49-F238E27FC236}">
                  <a16:creationId xmlns:a16="http://schemas.microsoft.com/office/drawing/2014/main" id="{4C31A62A-8CE9-42FF-AE97-16DC28B15404}"/>
                </a:ext>
              </a:extLst>
            </p:cNvPr>
            <p:cNvSpPr/>
            <p:nvPr/>
          </p:nvSpPr>
          <p:spPr>
            <a:xfrm>
              <a:off x="749930" y="1314529"/>
              <a:ext cx="11365870" cy="1407998"/>
            </a:xfrm>
            <a:custGeom>
              <a:avLst/>
              <a:gdLst>
                <a:gd name="connsiteX0" fmla="*/ 0 w 11365870"/>
                <a:gd name="connsiteY0" fmla="*/ 343847 h 1407998"/>
                <a:gd name="connsiteX1" fmla="*/ 343847 w 11365870"/>
                <a:gd name="connsiteY1" fmla="*/ 0 h 1407998"/>
                <a:gd name="connsiteX2" fmla="*/ 11022023 w 11365870"/>
                <a:gd name="connsiteY2" fmla="*/ 0 h 1407998"/>
                <a:gd name="connsiteX3" fmla="*/ 11365870 w 11365870"/>
                <a:gd name="connsiteY3" fmla="*/ 343847 h 1407998"/>
                <a:gd name="connsiteX4" fmla="*/ 11365870 w 11365870"/>
                <a:gd name="connsiteY4" fmla="*/ 1064151 h 1407998"/>
                <a:gd name="connsiteX5" fmla="*/ 11022023 w 11365870"/>
                <a:gd name="connsiteY5" fmla="*/ 1407998 h 1407998"/>
                <a:gd name="connsiteX6" fmla="*/ 343847 w 11365870"/>
                <a:gd name="connsiteY6" fmla="*/ 1407998 h 1407998"/>
                <a:gd name="connsiteX7" fmla="*/ 0 w 11365870"/>
                <a:gd name="connsiteY7" fmla="*/ 1064151 h 1407998"/>
                <a:gd name="connsiteX8" fmla="*/ 0 w 11365870"/>
                <a:gd name="connsiteY8" fmla="*/ 343847 h 14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407998" fill="none" extrusionOk="0">
                  <a:moveTo>
                    <a:pt x="0" y="343847"/>
                  </a:moveTo>
                  <a:cubicBezTo>
                    <a:pt x="-8439" y="183517"/>
                    <a:pt x="128060" y="-17396"/>
                    <a:pt x="343847" y="0"/>
                  </a:cubicBezTo>
                  <a:cubicBezTo>
                    <a:pt x="5270540" y="-35273"/>
                    <a:pt x="8385830" y="-144294"/>
                    <a:pt x="11022023" y="0"/>
                  </a:cubicBezTo>
                  <a:cubicBezTo>
                    <a:pt x="11247144" y="10720"/>
                    <a:pt x="11337485" y="130013"/>
                    <a:pt x="11365870" y="343847"/>
                  </a:cubicBezTo>
                  <a:cubicBezTo>
                    <a:pt x="11331142" y="570393"/>
                    <a:pt x="11407231" y="851012"/>
                    <a:pt x="11365870" y="1064151"/>
                  </a:cubicBezTo>
                  <a:cubicBezTo>
                    <a:pt x="11381538" y="1242204"/>
                    <a:pt x="11225149" y="1393661"/>
                    <a:pt x="11022023" y="1407998"/>
                  </a:cubicBezTo>
                  <a:cubicBezTo>
                    <a:pt x="6117259" y="1485523"/>
                    <a:pt x="3833146" y="1364295"/>
                    <a:pt x="343847" y="1407998"/>
                  </a:cubicBezTo>
                  <a:cubicBezTo>
                    <a:pt x="148899" y="1406600"/>
                    <a:pt x="-6350" y="1253965"/>
                    <a:pt x="0" y="1064151"/>
                  </a:cubicBezTo>
                  <a:cubicBezTo>
                    <a:pt x="-31104" y="810322"/>
                    <a:pt x="-54218" y="560073"/>
                    <a:pt x="0" y="343847"/>
                  </a:cubicBezTo>
                  <a:close/>
                </a:path>
                <a:path w="11365870" h="1407998" stroke="0" extrusionOk="0">
                  <a:moveTo>
                    <a:pt x="0" y="343847"/>
                  </a:moveTo>
                  <a:cubicBezTo>
                    <a:pt x="-9248" y="121992"/>
                    <a:pt x="131020" y="18568"/>
                    <a:pt x="343847" y="0"/>
                  </a:cubicBezTo>
                  <a:cubicBezTo>
                    <a:pt x="3305082" y="-95379"/>
                    <a:pt x="6487400" y="58096"/>
                    <a:pt x="11022023" y="0"/>
                  </a:cubicBezTo>
                  <a:cubicBezTo>
                    <a:pt x="11203676" y="-5806"/>
                    <a:pt x="11344324" y="138461"/>
                    <a:pt x="11365870" y="343847"/>
                  </a:cubicBezTo>
                  <a:cubicBezTo>
                    <a:pt x="11356925" y="700404"/>
                    <a:pt x="11323660" y="742547"/>
                    <a:pt x="11365870" y="1064151"/>
                  </a:cubicBezTo>
                  <a:cubicBezTo>
                    <a:pt x="11372583" y="1246073"/>
                    <a:pt x="11193328" y="1389474"/>
                    <a:pt x="11022023" y="1407998"/>
                  </a:cubicBezTo>
                  <a:cubicBezTo>
                    <a:pt x="7358701" y="1348092"/>
                    <a:pt x="2937697" y="1490512"/>
                    <a:pt x="343847" y="1407998"/>
                  </a:cubicBezTo>
                  <a:cubicBezTo>
                    <a:pt x="126215" y="1414853"/>
                    <a:pt x="-24784" y="1279206"/>
                    <a:pt x="0" y="1064151"/>
                  </a:cubicBezTo>
                  <a:cubicBezTo>
                    <a:pt x="-28424" y="970796"/>
                    <a:pt x="-15162" y="593777"/>
                    <a:pt x="0" y="34384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1. Đặc điểm nổi bật về hình dạng của nhà rông ở Tây Nguyên là gì? Câu văn nào trong bài giúp em nhận ra điều đó? </a:t>
              </a:r>
            </a:p>
          </p:txBody>
        </p:sp>
        <p:pic>
          <p:nvPicPr>
            <p:cNvPr id="8" name="Picture 7">
              <a:extLst>
                <a:ext uri="{FF2B5EF4-FFF2-40B4-BE49-F238E27FC236}">
                  <a16:creationId xmlns:a16="http://schemas.microsoft.com/office/drawing/2014/main" id="{61085A17-FAB1-47C6-BE8F-67DCF75DD005}"/>
                </a:ext>
              </a:extLst>
            </p:cNvPr>
            <p:cNvPicPr>
              <a:picLocks noChangeAspect="1"/>
            </p:cNvPicPr>
            <p:nvPr/>
          </p:nvPicPr>
          <p:blipFill>
            <a:blip r:embed="rId3"/>
            <a:stretch>
              <a:fillRect/>
            </a:stretch>
          </p:blipFill>
          <p:spPr>
            <a:xfrm>
              <a:off x="392221" y="1026634"/>
              <a:ext cx="715413" cy="900000"/>
            </a:xfrm>
            <a:prstGeom prst="rect">
              <a:avLst/>
            </a:prstGeom>
          </p:spPr>
        </p:pic>
      </p:grpSp>
      <p:sp>
        <p:nvSpPr>
          <p:cNvPr id="4" name="Rectangle 3">
            <a:extLst>
              <a:ext uri="{FF2B5EF4-FFF2-40B4-BE49-F238E27FC236}">
                <a16:creationId xmlns:a16="http://schemas.microsoft.com/office/drawing/2014/main" id="{011F692B-0301-922D-052A-A42D24541FBD}"/>
              </a:ext>
            </a:extLst>
          </p:cNvPr>
          <p:cNvSpPr/>
          <p:nvPr/>
        </p:nvSpPr>
        <p:spPr>
          <a:xfrm>
            <a:off x="1875355" y="4253262"/>
            <a:ext cx="10054375" cy="54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 name="Rectangle 4">
            <a:extLst>
              <a:ext uri="{FF2B5EF4-FFF2-40B4-BE49-F238E27FC236}">
                <a16:creationId xmlns:a16="http://schemas.microsoft.com/office/drawing/2014/main" id="{6BD60BD6-8CC5-ABB2-FD2C-9B4B29D2F01D}"/>
              </a:ext>
            </a:extLst>
          </p:cNvPr>
          <p:cNvSpPr/>
          <p:nvPr/>
        </p:nvSpPr>
        <p:spPr>
          <a:xfrm>
            <a:off x="854630" y="4944378"/>
            <a:ext cx="3004989" cy="54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7218283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B6583D2-327E-4DAB-93AB-6FD826938D81}"/>
              </a:ext>
            </a:extLst>
          </p:cNvPr>
          <p:cNvGrpSpPr/>
          <p:nvPr/>
        </p:nvGrpSpPr>
        <p:grpSpPr>
          <a:xfrm>
            <a:off x="234210" y="228600"/>
            <a:ext cx="11723580" cy="1176020"/>
            <a:chOff x="392221" y="1026634"/>
            <a:chExt cx="11723580" cy="1176020"/>
          </a:xfrm>
        </p:grpSpPr>
        <p:sp>
          <p:nvSpPr>
            <p:cNvPr id="7" name="Rectangle: Rounded Corners 6">
              <a:extLst>
                <a:ext uri="{FF2B5EF4-FFF2-40B4-BE49-F238E27FC236}">
                  <a16:creationId xmlns:a16="http://schemas.microsoft.com/office/drawing/2014/main" id="{4C31A62A-8CE9-42FF-AE97-16DC28B15404}"/>
                </a:ext>
              </a:extLst>
            </p:cNvPr>
            <p:cNvSpPr/>
            <p:nvPr/>
          </p:nvSpPr>
          <p:spPr>
            <a:xfrm>
              <a:off x="749931" y="1042683"/>
              <a:ext cx="11365870" cy="1159971"/>
            </a:xfrm>
            <a:custGeom>
              <a:avLst/>
              <a:gdLst>
                <a:gd name="connsiteX0" fmla="*/ 0 w 11365870"/>
                <a:gd name="connsiteY0" fmla="*/ 283277 h 1159971"/>
                <a:gd name="connsiteX1" fmla="*/ 283277 w 11365870"/>
                <a:gd name="connsiteY1" fmla="*/ 0 h 1159971"/>
                <a:gd name="connsiteX2" fmla="*/ 11082593 w 11365870"/>
                <a:gd name="connsiteY2" fmla="*/ 0 h 1159971"/>
                <a:gd name="connsiteX3" fmla="*/ 11365870 w 11365870"/>
                <a:gd name="connsiteY3" fmla="*/ 283277 h 1159971"/>
                <a:gd name="connsiteX4" fmla="*/ 11365870 w 11365870"/>
                <a:gd name="connsiteY4" fmla="*/ 876694 h 1159971"/>
                <a:gd name="connsiteX5" fmla="*/ 11082593 w 11365870"/>
                <a:gd name="connsiteY5" fmla="*/ 1159971 h 1159971"/>
                <a:gd name="connsiteX6" fmla="*/ 283277 w 11365870"/>
                <a:gd name="connsiteY6" fmla="*/ 1159971 h 1159971"/>
                <a:gd name="connsiteX7" fmla="*/ 0 w 11365870"/>
                <a:gd name="connsiteY7" fmla="*/ 876694 h 1159971"/>
                <a:gd name="connsiteX8" fmla="*/ 0 w 11365870"/>
                <a:gd name="connsiteY8" fmla="*/ 283277 h 1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2. Kiến trúc bên trong nhà rông có gì đặc biệt. </a:t>
              </a:r>
            </a:p>
          </p:txBody>
        </p:sp>
        <p:pic>
          <p:nvPicPr>
            <p:cNvPr id="8" name="Picture 7">
              <a:extLst>
                <a:ext uri="{FF2B5EF4-FFF2-40B4-BE49-F238E27FC236}">
                  <a16:creationId xmlns:a16="http://schemas.microsoft.com/office/drawing/2014/main" id="{61085A17-FAB1-47C6-BE8F-67DCF75DD005}"/>
                </a:ext>
              </a:extLst>
            </p:cNvPr>
            <p:cNvPicPr>
              <a:picLocks noChangeAspect="1"/>
            </p:cNvPicPr>
            <p:nvPr/>
          </p:nvPicPr>
          <p:blipFill>
            <a:blip r:embed="rId2"/>
            <a:stretch>
              <a:fillRect/>
            </a:stretch>
          </p:blipFill>
          <p:spPr>
            <a:xfrm>
              <a:off x="392221" y="1026634"/>
              <a:ext cx="715413" cy="900000"/>
            </a:xfrm>
            <a:prstGeom prst="rect">
              <a:avLst/>
            </a:prstGeom>
          </p:spPr>
        </p:pic>
      </p:grpSp>
      <p:grpSp>
        <p:nvGrpSpPr>
          <p:cNvPr id="3" name="Group 2">
            <a:extLst>
              <a:ext uri="{FF2B5EF4-FFF2-40B4-BE49-F238E27FC236}">
                <a16:creationId xmlns:a16="http://schemas.microsoft.com/office/drawing/2014/main" id="{45050EB3-57E1-4009-9F1F-3317364D0422}"/>
              </a:ext>
            </a:extLst>
          </p:cNvPr>
          <p:cNvGrpSpPr/>
          <p:nvPr/>
        </p:nvGrpSpPr>
        <p:grpSpPr>
          <a:xfrm>
            <a:off x="859641" y="2027320"/>
            <a:ext cx="10799999" cy="2597140"/>
            <a:chOff x="949623" y="5134233"/>
            <a:chExt cx="10799999" cy="2597140"/>
          </a:xfrm>
        </p:grpSpPr>
        <p:sp>
          <p:nvSpPr>
            <p:cNvPr id="2" name="Rectangle: Rounded Corners 1">
              <a:extLst>
                <a:ext uri="{FF2B5EF4-FFF2-40B4-BE49-F238E27FC236}">
                  <a16:creationId xmlns:a16="http://schemas.microsoft.com/office/drawing/2014/main" id="{80070B10-304D-4628-A839-C41A44249E0A}"/>
                </a:ext>
              </a:extLst>
            </p:cNvPr>
            <p:cNvSpPr/>
            <p:nvPr/>
          </p:nvSpPr>
          <p:spPr>
            <a:xfrm>
              <a:off x="949623" y="5134233"/>
              <a:ext cx="10799999" cy="2597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26" name="Rectangle 25">
              <a:extLst>
                <a:ext uri="{FF2B5EF4-FFF2-40B4-BE49-F238E27FC236}">
                  <a16:creationId xmlns:a16="http://schemas.microsoft.com/office/drawing/2014/main" id="{520F8E70-0E25-47B6-8082-333486DD0D57}"/>
                </a:ext>
              </a:extLst>
            </p:cNvPr>
            <p:cNvSpPr/>
            <p:nvPr/>
          </p:nvSpPr>
          <p:spPr>
            <a:xfrm>
              <a:off x="949623" y="5326504"/>
              <a:ext cx="10388938" cy="2308324"/>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Kiến trúc bên trong của nhà rông khá đặc biệt: nhà trống rỗng, chẳng vướng víu một cây cột nào, có nhiều bếp lửa luôn luôn đượm khói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có nơi dành để chiêng trống, nông cụ...</a:t>
              </a:r>
            </a:p>
          </p:txBody>
        </p:sp>
      </p:grpSp>
    </p:spTree>
    <p:extLst>
      <p:ext uri="{BB962C8B-B14F-4D97-AF65-F5344CB8AC3E}">
        <p14:creationId xmlns:p14="http://schemas.microsoft.com/office/powerpoint/2010/main" val="1857000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B6583D2-327E-4DAB-93AB-6FD826938D81}"/>
              </a:ext>
            </a:extLst>
          </p:cNvPr>
          <p:cNvGrpSpPr/>
          <p:nvPr/>
        </p:nvGrpSpPr>
        <p:grpSpPr>
          <a:xfrm>
            <a:off x="234210" y="228600"/>
            <a:ext cx="11723580" cy="1176020"/>
            <a:chOff x="392221" y="1026634"/>
            <a:chExt cx="11723580" cy="1176020"/>
          </a:xfrm>
        </p:grpSpPr>
        <p:sp>
          <p:nvSpPr>
            <p:cNvPr id="7" name="Rectangle: Rounded Corners 6">
              <a:extLst>
                <a:ext uri="{FF2B5EF4-FFF2-40B4-BE49-F238E27FC236}">
                  <a16:creationId xmlns:a16="http://schemas.microsoft.com/office/drawing/2014/main" id="{4C31A62A-8CE9-42FF-AE97-16DC28B15404}"/>
                </a:ext>
              </a:extLst>
            </p:cNvPr>
            <p:cNvSpPr/>
            <p:nvPr/>
          </p:nvSpPr>
          <p:spPr>
            <a:xfrm>
              <a:off x="749931" y="1042683"/>
              <a:ext cx="11365870" cy="1159971"/>
            </a:xfrm>
            <a:custGeom>
              <a:avLst/>
              <a:gdLst>
                <a:gd name="connsiteX0" fmla="*/ 0 w 11365870"/>
                <a:gd name="connsiteY0" fmla="*/ 283277 h 1159971"/>
                <a:gd name="connsiteX1" fmla="*/ 283277 w 11365870"/>
                <a:gd name="connsiteY1" fmla="*/ 0 h 1159971"/>
                <a:gd name="connsiteX2" fmla="*/ 11082593 w 11365870"/>
                <a:gd name="connsiteY2" fmla="*/ 0 h 1159971"/>
                <a:gd name="connsiteX3" fmla="*/ 11365870 w 11365870"/>
                <a:gd name="connsiteY3" fmla="*/ 283277 h 1159971"/>
                <a:gd name="connsiteX4" fmla="*/ 11365870 w 11365870"/>
                <a:gd name="connsiteY4" fmla="*/ 876694 h 1159971"/>
                <a:gd name="connsiteX5" fmla="*/ 11082593 w 11365870"/>
                <a:gd name="connsiteY5" fmla="*/ 1159971 h 1159971"/>
                <a:gd name="connsiteX6" fmla="*/ 283277 w 11365870"/>
                <a:gd name="connsiteY6" fmla="*/ 1159971 h 1159971"/>
                <a:gd name="connsiteX7" fmla="*/ 0 w 11365870"/>
                <a:gd name="connsiteY7" fmla="*/ 876694 h 1159971"/>
                <a:gd name="connsiteX8" fmla="*/ 0 w 11365870"/>
                <a:gd name="connsiteY8" fmla="*/ 283277 h 1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3. Đóng vai một người dân Tây Nguyên, giới thiệu những hoạt động chung thường diễn ra ở nhà rông. </a:t>
              </a:r>
            </a:p>
          </p:txBody>
        </p:sp>
        <p:pic>
          <p:nvPicPr>
            <p:cNvPr id="8" name="Picture 7">
              <a:extLst>
                <a:ext uri="{FF2B5EF4-FFF2-40B4-BE49-F238E27FC236}">
                  <a16:creationId xmlns:a16="http://schemas.microsoft.com/office/drawing/2014/main" id="{61085A17-FAB1-47C6-BE8F-67DCF75DD005}"/>
                </a:ext>
              </a:extLst>
            </p:cNvPr>
            <p:cNvPicPr>
              <a:picLocks noChangeAspect="1"/>
            </p:cNvPicPr>
            <p:nvPr/>
          </p:nvPicPr>
          <p:blipFill>
            <a:blip r:embed="rId2"/>
            <a:stretch>
              <a:fillRect/>
            </a:stretch>
          </p:blipFill>
          <p:spPr>
            <a:xfrm>
              <a:off x="392221" y="1026634"/>
              <a:ext cx="715413" cy="900000"/>
            </a:xfrm>
            <a:prstGeom prst="rect">
              <a:avLst/>
            </a:prstGeom>
          </p:spPr>
        </p:pic>
      </p:grpSp>
      <p:grpSp>
        <p:nvGrpSpPr>
          <p:cNvPr id="3" name="Group 2">
            <a:extLst>
              <a:ext uri="{FF2B5EF4-FFF2-40B4-BE49-F238E27FC236}">
                <a16:creationId xmlns:a16="http://schemas.microsoft.com/office/drawing/2014/main" id="{8A8946C0-E6C2-2BD9-D237-4FC01ABEE93F}"/>
              </a:ext>
            </a:extLst>
          </p:cNvPr>
          <p:cNvGrpSpPr/>
          <p:nvPr/>
        </p:nvGrpSpPr>
        <p:grpSpPr>
          <a:xfrm>
            <a:off x="625725" y="1765005"/>
            <a:ext cx="10799999" cy="3976577"/>
            <a:chOff x="949623" y="5134233"/>
            <a:chExt cx="10799999" cy="2597140"/>
          </a:xfrm>
        </p:grpSpPr>
        <p:sp>
          <p:nvSpPr>
            <p:cNvPr id="4" name="Rectangle: Rounded Corners 3">
              <a:extLst>
                <a:ext uri="{FF2B5EF4-FFF2-40B4-BE49-F238E27FC236}">
                  <a16:creationId xmlns:a16="http://schemas.microsoft.com/office/drawing/2014/main" id="{20C16993-D48C-275E-13A2-9422042E7F56}"/>
                </a:ext>
              </a:extLst>
            </p:cNvPr>
            <p:cNvSpPr/>
            <p:nvPr/>
          </p:nvSpPr>
          <p:spPr>
            <a:xfrm>
              <a:off x="949623" y="5134233"/>
              <a:ext cx="10799999" cy="2597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 name="Rectangle 4">
              <a:extLst>
                <a:ext uri="{FF2B5EF4-FFF2-40B4-BE49-F238E27FC236}">
                  <a16:creationId xmlns:a16="http://schemas.microsoft.com/office/drawing/2014/main" id="{3474D41E-4416-9329-AD15-67C18513E4A8}"/>
                </a:ext>
              </a:extLst>
            </p:cNvPr>
            <p:cNvSpPr/>
            <p:nvPr/>
          </p:nvSpPr>
          <p:spPr>
            <a:xfrm>
              <a:off x="949623" y="5326504"/>
              <a:ext cx="10388938" cy="2308324"/>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Nhà rông là nơi thờ cúng chung, hội họp chung, tiếp khách chung của tất cả dân làng. Đêm đêm bên bếp lửa bập bùng, các cụ già kể lại cho con cháu nghe biết bao kỉ niệm vui buồn ngôi nhà rông từng chứng kiến.  Vì vậy, nhà rông đối với tuổi trẻ Tây Nguyên thân thương như cái tổ chim êm ấm.</a:t>
              </a:r>
            </a:p>
          </p:txBody>
        </p:sp>
      </p:grpSp>
    </p:spTree>
    <p:extLst>
      <p:ext uri="{BB962C8B-B14F-4D97-AF65-F5344CB8AC3E}">
        <p14:creationId xmlns:p14="http://schemas.microsoft.com/office/powerpoint/2010/main" val="6808971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B6583D2-327E-4DAB-93AB-6FD826938D81}"/>
              </a:ext>
            </a:extLst>
          </p:cNvPr>
          <p:cNvGrpSpPr/>
          <p:nvPr/>
        </p:nvGrpSpPr>
        <p:grpSpPr>
          <a:xfrm>
            <a:off x="234210" y="228600"/>
            <a:ext cx="11723580" cy="1176020"/>
            <a:chOff x="392221" y="1026634"/>
            <a:chExt cx="11723580" cy="1176020"/>
          </a:xfrm>
        </p:grpSpPr>
        <p:sp>
          <p:nvSpPr>
            <p:cNvPr id="7" name="Rectangle: Rounded Corners 6">
              <a:extLst>
                <a:ext uri="{FF2B5EF4-FFF2-40B4-BE49-F238E27FC236}">
                  <a16:creationId xmlns:a16="http://schemas.microsoft.com/office/drawing/2014/main" id="{4C31A62A-8CE9-42FF-AE97-16DC28B15404}"/>
                </a:ext>
              </a:extLst>
            </p:cNvPr>
            <p:cNvSpPr/>
            <p:nvPr/>
          </p:nvSpPr>
          <p:spPr>
            <a:xfrm>
              <a:off x="749931" y="1042683"/>
              <a:ext cx="11365870" cy="1159971"/>
            </a:xfrm>
            <a:custGeom>
              <a:avLst/>
              <a:gdLst>
                <a:gd name="connsiteX0" fmla="*/ 0 w 11365870"/>
                <a:gd name="connsiteY0" fmla="*/ 283277 h 1159971"/>
                <a:gd name="connsiteX1" fmla="*/ 283277 w 11365870"/>
                <a:gd name="connsiteY1" fmla="*/ 0 h 1159971"/>
                <a:gd name="connsiteX2" fmla="*/ 11082593 w 11365870"/>
                <a:gd name="connsiteY2" fmla="*/ 0 h 1159971"/>
                <a:gd name="connsiteX3" fmla="*/ 11365870 w 11365870"/>
                <a:gd name="connsiteY3" fmla="*/ 283277 h 1159971"/>
                <a:gd name="connsiteX4" fmla="*/ 11365870 w 11365870"/>
                <a:gd name="connsiteY4" fmla="*/ 876694 h 1159971"/>
                <a:gd name="connsiteX5" fmla="*/ 11082593 w 11365870"/>
                <a:gd name="connsiteY5" fmla="*/ 1159971 h 1159971"/>
                <a:gd name="connsiteX6" fmla="*/ 283277 w 11365870"/>
                <a:gd name="connsiteY6" fmla="*/ 1159971 h 1159971"/>
                <a:gd name="connsiteX7" fmla="*/ 0 w 11365870"/>
                <a:gd name="connsiteY7" fmla="*/ 876694 h 1159971"/>
                <a:gd name="connsiteX8" fmla="*/ 0 w 11365870"/>
                <a:gd name="connsiteY8" fmla="*/ 283277 h 1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4. Vì sao người dân Tây Nguyên yêu thích nhà rông? </a:t>
              </a:r>
            </a:p>
          </p:txBody>
        </p:sp>
        <p:pic>
          <p:nvPicPr>
            <p:cNvPr id="8" name="Picture 7">
              <a:extLst>
                <a:ext uri="{FF2B5EF4-FFF2-40B4-BE49-F238E27FC236}">
                  <a16:creationId xmlns:a16="http://schemas.microsoft.com/office/drawing/2014/main" id="{61085A17-FAB1-47C6-BE8F-67DCF75DD005}"/>
                </a:ext>
              </a:extLst>
            </p:cNvPr>
            <p:cNvPicPr>
              <a:picLocks noChangeAspect="1"/>
            </p:cNvPicPr>
            <p:nvPr/>
          </p:nvPicPr>
          <p:blipFill>
            <a:blip r:embed="rId2"/>
            <a:stretch>
              <a:fillRect/>
            </a:stretch>
          </p:blipFill>
          <p:spPr>
            <a:xfrm>
              <a:off x="392221" y="1026634"/>
              <a:ext cx="715413" cy="900000"/>
            </a:xfrm>
            <a:prstGeom prst="rect">
              <a:avLst/>
            </a:prstGeom>
          </p:spPr>
        </p:pic>
      </p:grpSp>
      <p:grpSp>
        <p:nvGrpSpPr>
          <p:cNvPr id="3" name="Group 2">
            <a:extLst>
              <a:ext uri="{FF2B5EF4-FFF2-40B4-BE49-F238E27FC236}">
                <a16:creationId xmlns:a16="http://schemas.microsoft.com/office/drawing/2014/main" id="{45050EB3-57E1-4009-9F1F-3317364D0422}"/>
              </a:ext>
            </a:extLst>
          </p:cNvPr>
          <p:cNvGrpSpPr/>
          <p:nvPr/>
        </p:nvGrpSpPr>
        <p:grpSpPr>
          <a:xfrm>
            <a:off x="591920" y="1703390"/>
            <a:ext cx="10799999" cy="3451220"/>
            <a:chOff x="949623" y="5134233"/>
            <a:chExt cx="10799999" cy="3451220"/>
          </a:xfrm>
        </p:grpSpPr>
        <p:sp>
          <p:nvSpPr>
            <p:cNvPr id="2" name="Rectangle: Rounded Corners 1">
              <a:extLst>
                <a:ext uri="{FF2B5EF4-FFF2-40B4-BE49-F238E27FC236}">
                  <a16:creationId xmlns:a16="http://schemas.microsoft.com/office/drawing/2014/main" id="{80070B10-304D-4628-A839-C41A44249E0A}"/>
                </a:ext>
              </a:extLst>
            </p:cNvPr>
            <p:cNvSpPr/>
            <p:nvPr/>
          </p:nvSpPr>
          <p:spPr>
            <a:xfrm>
              <a:off x="949623" y="5134233"/>
              <a:ext cx="10799999" cy="34512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6" name="Rectangle 25">
              <a:extLst>
                <a:ext uri="{FF2B5EF4-FFF2-40B4-BE49-F238E27FC236}">
                  <a16:creationId xmlns:a16="http://schemas.microsoft.com/office/drawing/2014/main" id="{520F8E70-0E25-47B6-8082-333486DD0D57}"/>
                </a:ext>
              </a:extLst>
            </p:cNvPr>
            <p:cNvSpPr/>
            <p:nvPr/>
          </p:nvSpPr>
          <p:spPr>
            <a:xfrm>
              <a:off x="949623" y="5326504"/>
              <a:ext cx="10388938" cy="2554545"/>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200" b="0" i="0" u="none" strike="noStrike" kern="1200" cap="none" spc="0" normalizeH="0" baseline="0" noProof="0" dirty="0">
                  <a:ln>
                    <a:noFill/>
                  </a:ln>
                  <a:solidFill>
                    <a:srgbClr val="000000"/>
                  </a:solidFill>
                  <a:effectLst/>
                  <a:uLnTx/>
                  <a:uFillTx/>
                  <a:latin typeface="Arial"/>
                  <a:ea typeface="微软雅黑"/>
                  <a:cs typeface="+mn-cs"/>
                </a:rPr>
                <a:t>Người dân Tây Nguyên yêu thích nhà rông vì nó là ngôi nhà chung có sự góp sức xây dựng của tất cả mọi người. Nhà rông còn là nơi hội họp, tiếp khách, vui chơi chung, nơi các cụ già kể lại cho con cháu nghe những kỉ niệm vui buồn...</a:t>
              </a:r>
            </a:p>
          </p:txBody>
        </p:sp>
      </p:grpSp>
    </p:spTree>
    <p:extLst>
      <p:ext uri="{BB962C8B-B14F-4D97-AF65-F5344CB8AC3E}">
        <p14:creationId xmlns:p14="http://schemas.microsoft.com/office/powerpoint/2010/main" val="17656646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B6583D2-327E-4DAB-93AB-6FD826938D81}"/>
              </a:ext>
            </a:extLst>
          </p:cNvPr>
          <p:cNvGrpSpPr/>
          <p:nvPr/>
        </p:nvGrpSpPr>
        <p:grpSpPr>
          <a:xfrm>
            <a:off x="234210" y="228600"/>
            <a:ext cx="11723580" cy="1176020"/>
            <a:chOff x="392221" y="1026634"/>
            <a:chExt cx="11723580" cy="1176020"/>
          </a:xfrm>
        </p:grpSpPr>
        <p:sp>
          <p:nvSpPr>
            <p:cNvPr id="7" name="Rectangle: Rounded Corners 6">
              <a:extLst>
                <a:ext uri="{FF2B5EF4-FFF2-40B4-BE49-F238E27FC236}">
                  <a16:creationId xmlns:a16="http://schemas.microsoft.com/office/drawing/2014/main" id="{4C31A62A-8CE9-42FF-AE97-16DC28B15404}"/>
                </a:ext>
              </a:extLst>
            </p:cNvPr>
            <p:cNvSpPr/>
            <p:nvPr/>
          </p:nvSpPr>
          <p:spPr>
            <a:xfrm>
              <a:off x="749931" y="1042683"/>
              <a:ext cx="11365870" cy="1159971"/>
            </a:xfrm>
            <a:custGeom>
              <a:avLst/>
              <a:gdLst>
                <a:gd name="connsiteX0" fmla="*/ 0 w 11365870"/>
                <a:gd name="connsiteY0" fmla="*/ 283277 h 1159971"/>
                <a:gd name="connsiteX1" fmla="*/ 283277 w 11365870"/>
                <a:gd name="connsiteY1" fmla="*/ 0 h 1159971"/>
                <a:gd name="connsiteX2" fmla="*/ 11082593 w 11365870"/>
                <a:gd name="connsiteY2" fmla="*/ 0 h 1159971"/>
                <a:gd name="connsiteX3" fmla="*/ 11365870 w 11365870"/>
                <a:gd name="connsiteY3" fmla="*/ 283277 h 1159971"/>
                <a:gd name="connsiteX4" fmla="*/ 11365870 w 11365870"/>
                <a:gd name="connsiteY4" fmla="*/ 876694 h 1159971"/>
                <a:gd name="connsiteX5" fmla="*/ 11082593 w 11365870"/>
                <a:gd name="connsiteY5" fmla="*/ 1159971 h 1159971"/>
                <a:gd name="connsiteX6" fmla="*/ 283277 w 11365870"/>
                <a:gd name="connsiteY6" fmla="*/ 1159971 h 1159971"/>
                <a:gd name="connsiteX7" fmla="*/ 0 w 11365870"/>
                <a:gd name="connsiteY7" fmla="*/ 876694 h 1159971"/>
                <a:gd name="connsiteX8" fmla="*/ 0 w 11365870"/>
                <a:gd name="connsiteY8" fmla="*/ 283277 h 1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5. Sắp xếp các ý dưới đây theo trình tự các đoạn trong bài.</a:t>
              </a:r>
            </a:p>
          </p:txBody>
        </p:sp>
        <p:pic>
          <p:nvPicPr>
            <p:cNvPr id="8" name="Picture 7">
              <a:extLst>
                <a:ext uri="{FF2B5EF4-FFF2-40B4-BE49-F238E27FC236}">
                  <a16:creationId xmlns:a16="http://schemas.microsoft.com/office/drawing/2014/main" id="{61085A17-FAB1-47C6-BE8F-67DCF75DD005}"/>
                </a:ext>
              </a:extLst>
            </p:cNvPr>
            <p:cNvPicPr>
              <a:picLocks noChangeAspect="1"/>
            </p:cNvPicPr>
            <p:nvPr/>
          </p:nvPicPr>
          <p:blipFill>
            <a:blip r:embed="rId2"/>
            <a:stretch>
              <a:fillRect/>
            </a:stretch>
          </p:blipFill>
          <p:spPr>
            <a:xfrm>
              <a:off x="392221" y="1026634"/>
              <a:ext cx="715413" cy="900000"/>
            </a:xfrm>
            <a:prstGeom prst="rect">
              <a:avLst/>
            </a:prstGeom>
          </p:spPr>
        </p:pic>
      </p:grpSp>
      <p:sp>
        <p:nvSpPr>
          <p:cNvPr id="2" name="Rectangle: Rounded Corners 1">
            <a:extLst>
              <a:ext uri="{FF2B5EF4-FFF2-40B4-BE49-F238E27FC236}">
                <a16:creationId xmlns:a16="http://schemas.microsoft.com/office/drawing/2014/main" id="{34AA892F-595D-6DA4-6787-DD104308EA18}"/>
              </a:ext>
            </a:extLst>
          </p:cNvPr>
          <p:cNvSpPr/>
          <p:nvPr/>
        </p:nvSpPr>
        <p:spPr>
          <a:xfrm>
            <a:off x="85060" y="2137145"/>
            <a:ext cx="3753293"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a. Tình cảm của người dân Tây Nguyên đối với nhà rông</a:t>
            </a:r>
          </a:p>
        </p:txBody>
      </p:sp>
      <p:sp>
        <p:nvSpPr>
          <p:cNvPr id="4" name="Rectangle: Rounded Corners 3">
            <a:extLst>
              <a:ext uri="{FF2B5EF4-FFF2-40B4-BE49-F238E27FC236}">
                <a16:creationId xmlns:a16="http://schemas.microsoft.com/office/drawing/2014/main" id="{46489539-A017-E656-1E98-1586382173C7}"/>
              </a:ext>
            </a:extLst>
          </p:cNvPr>
          <p:cNvSpPr/>
          <p:nvPr/>
        </p:nvSpPr>
        <p:spPr>
          <a:xfrm>
            <a:off x="4008476" y="2073349"/>
            <a:ext cx="3285460"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b. Hình dạng bên ngoài nhà rông</a:t>
            </a:r>
          </a:p>
        </p:txBody>
      </p:sp>
      <p:sp>
        <p:nvSpPr>
          <p:cNvPr id="5" name="Rectangle: Rounded Corners 4">
            <a:extLst>
              <a:ext uri="{FF2B5EF4-FFF2-40B4-BE49-F238E27FC236}">
                <a16:creationId xmlns:a16="http://schemas.microsoft.com/office/drawing/2014/main" id="{94A215DC-92B8-9DB2-1897-40F0A1090677}"/>
              </a:ext>
            </a:extLst>
          </p:cNvPr>
          <p:cNvSpPr/>
          <p:nvPr/>
        </p:nvSpPr>
        <p:spPr>
          <a:xfrm>
            <a:off x="7963786" y="2115879"/>
            <a:ext cx="4008475"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c. Kiến trúc bên trong và những sinh hoạt cộng đồng ở nhà rông. </a:t>
            </a:r>
          </a:p>
        </p:txBody>
      </p:sp>
    </p:spTree>
    <p:extLst>
      <p:ext uri="{BB962C8B-B14F-4D97-AF65-F5344CB8AC3E}">
        <p14:creationId xmlns:p14="http://schemas.microsoft.com/office/powerpoint/2010/main" val="21338052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3.7037E-7 L -0.33307 -0.00301 " pathEditMode="relative" rAng="0" ptsTypes="AA">
                                      <p:cBhvr>
                                        <p:cTn id="6" dur="2000" fill="hold"/>
                                        <p:tgtEl>
                                          <p:spTgt spid="4"/>
                                        </p:tgtEl>
                                        <p:attrNameLst>
                                          <p:attrName>ppt_x</p:attrName>
                                          <p:attrName>ppt_y</p:attrName>
                                        </p:attrNameLst>
                                      </p:cBhvr>
                                      <p:rCtr x="-16654" y="-162"/>
                                    </p:animMotion>
                                  </p:childTnLst>
                                </p:cTn>
                              </p:par>
                              <p:par>
                                <p:cTn id="7" presetID="42" presetClass="path" presetSubtype="0" accel="50000" decel="50000" fill="hold" grpId="0" nodeType="withEffect">
                                  <p:stCondLst>
                                    <p:cond delay="0"/>
                                  </p:stCondLst>
                                  <p:childTnLst>
                                    <p:animMotion origin="layout" path="M 1.875E-6 3.7037E-7 L -0.35404 -0.00625 " pathEditMode="relative" rAng="0" ptsTypes="AA">
                                      <p:cBhvr>
                                        <p:cTn id="8" dur="2000" fill="hold"/>
                                        <p:tgtEl>
                                          <p:spTgt spid="5"/>
                                        </p:tgtEl>
                                        <p:attrNameLst>
                                          <p:attrName>ppt_x</p:attrName>
                                          <p:attrName>ppt_y</p:attrName>
                                        </p:attrNameLst>
                                      </p:cBhvr>
                                      <p:rCtr x="-18385" y="-93"/>
                                    </p:animMotion>
                                  </p:childTnLst>
                                </p:cTn>
                              </p:par>
                              <p:par>
                                <p:cTn id="9" presetID="42" presetClass="path" presetSubtype="0" accel="50000" decel="50000" fill="hold" grpId="0" nodeType="withEffect">
                                  <p:stCondLst>
                                    <p:cond delay="0"/>
                                  </p:stCondLst>
                                  <p:childTnLst>
                                    <p:animMotion origin="layout" path="M 2.5E-6 1.11111E-6 L 0.65586 -0.00301 " pathEditMode="relative" rAng="0" ptsTypes="AA">
                                      <p:cBhvr>
                                        <p:cTn id="10" dur="2000" fill="hold"/>
                                        <p:tgtEl>
                                          <p:spTgt spid="2"/>
                                        </p:tgtEl>
                                        <p:attrNameLst>
                                          <p:attrName>ppt_x</p:attrName>
                                          <p:attrName>ppt_y</p:attrName>
                                        </p:attrNameLst>
                                      </p:cBhvr>
                                      <p:rCtr x="32786"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theme/theme1.xml><?xml version="1.0" encoding="utf-8"?>
<a:theme xmlns:a="http://schemas.openxmlformats.org/drawingml/2006/main" name="1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864</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微软雅黑</vt:lpstr>
      <vt:lpstr>Arial</vt:lpstr>
      <vt:lpstr>Arial-Rounded</vt:lpstr>
      <vt:lpstr>Calibri</vt:lpstr>
      <vt:lpstr>Wingdings</vt:lpstr>
      <vt:lpstr>1_包图主题2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47</cp:revision>
  <dcterms:created xsi:type="dcterms:W3CDTF">2023-01-30T08:55:09Z</dcterms:created>
  <dcterms:modified xsi:type="dcterms:W3CDTF">2025-04-11T08:46:32Z</dcterms:modified>
</cp:coreProperties>
</file>