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0"/>
  </p:notesMasterIdLst>
  <p:sldIdLst>
    <p:sldId id="288" r:id="rId5"/>
    <p:sldId id="284" r:id="rId6"/>
    <p:sldId id="285" r:id="rId7"/>
    <p:sldId id="286" r:id="rId8"/>
    <p:sldId id="287" r:id="rId9"/>
    <p:sldId id="260" r:id="rId10"/>
    <p:sldId id="261" r:id="rId11"/>
    <p:sldId id="262" r:id="rId12"/>
    <p:sldId id="272" r:id="rId13"/>
    <p:sldId id="273" r:id="rId14"/>
    <p:sldId id="274" r:id="rId15"/>
    <p:sldId id="275" r:id="rId16"/>
    <p:sldId id="276" r:id="rId17"/>
    <p:sldId id="278" r:id="rId18"/>
    <p:sldId id="277" r:id="rId19"/>
    <p:sldId id="264" r:id="rId20"/>
    <p:sldId id="279" r:id="rId21"/>
    <p:sldId id="266" r:id="rId22"/>
    <p:sldId id="267" r:id="rId23"/>
    <p:sldId id="268" r:id="rId24"/>
    <p:sldId id="269" r:id="rId25"/>
    <p:sldId id="280" r:id="rId26"/>
    <p:sldId id="283" r:id="rId27"/>
    <p:sldId id="281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08496-162E-454F-B985-58D8A4C3F030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C2093-F258-4546-9DD0-077F8067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6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27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81699-ED95-4783-9DFB-97D0CE0CFCD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51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790E-8A00-4742-A93C-B8869E12CF7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B366-CD91-49C4-B9BF-9197E847B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1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790E-8A00-4742-A93C-B8869E12CF7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B366-CD91-49C4-B9BF-9197E847B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5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790E-8A00-4742-A93C-B8869E12CF7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B366-CD91-49C4-B9BF-9197E847B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83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685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34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11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4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797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62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88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34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790E-8A00-4742-A93C-B8869E12CF7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B366-CD91-49C4-B9BF-9197E847B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60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585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313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813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202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78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39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602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76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225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69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790E-8A00-4742-A93C-B8869E12CF7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B366-CD91-49C4-B9BF-9197E847B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9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274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353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201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438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21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37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0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5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41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790E-8A00-4742-A93C-B8869E12CF7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B366-CD91-49C4-B9BF-9197E847B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335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39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0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5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7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2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790E-8A00-4742-A93C-B8869E12CF7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B366-CD91-49C4-B9BF-9197E847B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6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790E-8A00-4742-A93C-B8869E12CF7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B366-CD91-49C4-B9BF-9197E847B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5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790E-8A00-4742-A93C-B8869E12CF7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B366-CD91-49C4-B9BF-9197E847B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56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790E-8A00-4742-A93C-B8869E12CF7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B366-CD91-49C4-B9BF-9197E847B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5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790E-8A00-4742-A93C-B8869E12CF7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FB366-CD91-49C4-B9BF-9197E847B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6790E-8A00-4742-A93C-B8869E12CF7A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FB366-CD91-49C4-B9BF-9197E847B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5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5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8FA92-DCEB-416D-A3AA-345BE49432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ED0-1251-46AC-8102-BF35D3C7A7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85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25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grpSp>
        <p:nvGrpSpPr>
          <p:cNvPr id="7" name="组合 7">
            <a:extLst>
              <a:ext uri="{FF2B5EF4-FFF2-40B4-BE49-F238E27FC236}">
                <a16:creationId xmlns:a16="http://schemas.microsoft.com/office/drawing/2014/main" id="{1376082B-DA34-4C5A-8BE1-2B63ECAE1CA4}"/>
              </a:ext>
            </a:extLst>
          </p:cNvPr>
          <p:cNvGrpSpPr>
            <a:grpSpLocks noChangeAspect="1"/>
          </p:cNvGrpSpPr>
          <p:nvPr/>
        </p:nvGrpSpPr>
        <p:grpSpPr>
          <a:xfrm>
            <a:off x="861391" y="385762"/>
            <a:ext cx="10177668" cy="6472238"/>
            <a:chOff x="687198" y="-429571"/>
            <a:chExt cx="6898624" cy="6265224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0B04518E-0BF5-4807-86EC-12ABDDF68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98" y="-429571"/>
              <a:ext cx="6898624" cy="6265224"/>
            </a:xfrm>
            <a:prstGeom prst="rect">
              <a:avLst/>
            </a:prstGeom>
          </p:spPr>
        </p:pic>
        <p:sp>
          <p:nvSpPr>
            <p:cNvPr id="11" name="椭圆 9">
              <a:extLst>
                <a:ext uri="{FF2B5EF4-FFF2-40B4-BE49-F238E27FC236}">
                  <a16:creationId xmlns:a16="http://schemas.microsoft.com/office/drawing/2014/main" id="{D17279D0-97AA-4435-BF1F-1B1D9FF964CC}"/>
                </a:ext>
              </a:extLst>
            </p:cNvPr>
            <p:cNvSpPr/>
            <p:nvPr/>
          </p:nvSpPr>
          <p:spPr>
            <a:xfrm>
              <a:off x="2516995" y="878528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04562" y="2360644"/>
            <a:ext cx="769620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2838"/>
            <a:ext cx="8172706" cy="553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9067801" y="175260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7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7" y="533400"/>
            <a:ext cx="714849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9220200" y="1524001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7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04800"/>
            <a:ext cx="694912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9067801" y="175260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7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7315200" cy="598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9220200" y="1524001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7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7" y="533400"/>
            <a:ext cx="707886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9067801" y="175260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3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92" y="0"/>
            <a:ext cx="53633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2124720" y="1066801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8686801" y="864555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2124720" y="288859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8686801" y="297180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2100651" y="5105401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8679874" y="525780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48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83429" y="-730828"/>
            <a:ext cx="1219199" cy="3138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" y="457201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noProof="1">
                <a:solidFill>
                  <a:srgbClr val="0000FF"/>
                </a:solidFill>
                <a:latin typeface="HP-089" pitchFamily="34" charset="0"/>
                <a:ea typeface="+mj-ea"/>
                <a:cs typeface="+mj-cs"/>
              </a:rPr>
              <a:t>Luyện tập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74939"/>
            <a:ext cx="75438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37910"/>
            <a:ext cx="9829800" cy="50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1"/>
            <a:ext cx="4795615" cy="39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541" y="2286001"/>
            <a:ext cx="4476750" cy="401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5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345" y="103910"/>
            <a:ext cx="4795615" cy="39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86" y="27710"/>
            <a:ext cx="4476750" cy="401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41972" y="5467530"/>
            <a:ext cx="901411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Nêu nội dung mỗi tình huống trong tranh.</a:t>
            </a:r>
            <a:endParaRPr lang="en-US" sz="3600">
              <a:latin typeface="+mj-lt"/>
            </a:endParaRPr>
          </a:p>
          <a:p>
            <a:r>
              <a:rPr lang="vi-VN" sz="3600">
                <a:latin typeface="+mj-lt"/>
              </a:rPr>
              <a:t>- Đưa ra cách ứng xử trong mỗi tình huống.</a:t>
            </a:r>
            <a:endParaRPr lang="en-US" sz="3600"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242501" y="4073670"/>
            <a:ext cx="5966771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1525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83429" y="-730828"/>
            <a:ext cx="1219199" cy="3138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0" noProof="1">
              <a:solidFill>
                <a:srgbClr val="0000FF"/>
              </a:solidFill>
              <a:latin typeface="HP-089" pitchFamily="34" charset="0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724400" y="304800"/>
            <a:ext cx="5943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600200"/>
            <a:ext cx="9144000" cy="1446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đã làm gì thể hiện sự 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quý bạn bè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" y="457201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noProof="1">
                <a:solidFill>
                  <a:srgbClr val="0000FF"/>
                </a:solidFill>
                <a:latin typeface="HP-089" pitchFamily="34" charset="0"/>
                <a:ea typeface="+mj-ea"/>
                <a:cs typeface="+mj-cs"/>
              </a:rPr>
              <a:t>Luyện tập</a:t>
            </a:r>
          </a:p>
        </p:txBody>
      </p:sp>
      <p:pic>
        <p:nvPicPr>
          <p:cNvPr id="4098" name="Picture 2" descr="Hình ảnh Phim Hoạt Hình Dễ Thương Vector Miễn Phí, Trả Lời Câu Hỏi, Thương,  Phim Hoạt Hình miễn phí tải tập tin PNG PSDComment và Ve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971800"/>
            <a:ext cx="9220200" cy="38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7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83429" y="-730828"/>
            <a:ext cx="1219199" cy="3138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0" noProof="1">
              <a:solidFill>
                <a:srgbClr val="0000FF"/>
              </a:solidFill>
              <a:latin typeface="HP-089" pitchFamily="34" charset="0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53000" y="0"/>
            <a:ext cx="57150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533401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3076" name="AutoShape 4" descr="Lợi ích của trò chơi đóng vai theo chủ đề cho trẻ em - Mẹ không hoàn hả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Lợi ích của trò chơi đóng vai theo chủ đề cho trẻ em - Mẹ không hoàn hả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Lợi ích của trò chơi đóng vai theo chủ đề cho trẻ em - Mẹ không hoàn h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81200"/>
            <a:ext cx="91440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889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9529" y="2967335"/>
            <a:ext cx="63129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0659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52600" y="228600"/>
            <a:ext cx="8686800" cy="1752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62200" y="2362200"/>
            <a:ext cx="8305800" cy="1905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2: Nói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đỡ.</a:t>
            </a:r>
            <a:endParaRPr lang="vi-VN" sz="4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19400" y="4724400"/>
            <a:ext cx="7848600" cy="1752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buồn.</a:t>
            </a:r>
            <a:endParaRPr lang="vi-VN" sz="4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0" y="504736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vui.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31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83429" y="-730828"/>
            <a:ext cx="1219199" cy="3138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0" noProof="1">
              <a:solidFill>
                <a:srgbClr val="0000FF"/>
              </a:solidFill>
              <a:latin typeface="HP-089" pitchFamily="34" charset="0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53000" y="0"/>
            <a:ext cx="57150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533401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3076" name="AutoShape 4" descr="Lợi ích của trò chơi đóng vai theo chủ đề cho trẻ em - Mẹ không hoàn hả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Lợi ích của trò chơi đóng vai theo chủ đề cho trẻ em - Mẹ không hoàn hả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12" y="2209800"/>
            <a:ext cx="7505989" cy="430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ot] 100 thiệp chúc ngày mới vui vẻ, góp nhặt yêu thương cho bạn trẻ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3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953000" y="0"/>
            <a:ext cx="57150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rapezoid 2"/>
          <p:cNvSpPr/>
          <p:nvPr/>
        </p:nvSpPr>
        <p:spPr>
          <a:xfrm rot="16200000">
            <a:off x="2483429" y="-730828"/>
            <a:ext cx="1219199" cy="3138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533401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792173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7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32B97-984D-1F46-A6CF-408DD195A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5078798" cy="3352800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905126"/>
            <a:ext cx="552450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3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5479401"/>
            <a:ext cx="9144000" cy="13786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622477" cy="112503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9DDCFC6-B827-4ECB-BE6B-2892459DE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1" y="1138889"/>
            <a:ext cx="1741781" cy="560399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t="3306" r="8907" b="10329"/>
          <a:stretch/>
        </p:blipFill>
        <p:spPr bwMode="auto">
          <a:xfrm>
            <a:off x="1496291" y="2209801"/>
            <a:ext cx="7010401" cy="27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132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grpSp>
        <p:nvGrpSpPr>
          <p:cNvPr id="7" name="组合 7">
            <a:extLst>
              <a:ext uri="{FF2B5EF4-FFF2-40B4-BE49-F238E27FC236}">
                <a16:creationId xmlns:a16="http://schemas.microsoft.com/office/drawing/2014/main" id="{1376082B-DA34-4C5A-8BE1-2B63ECAE1CA4}"/>
              </a:ext>
            </a:extLst>
          </p:cNvPr>
          <p:cNvGrpSpPr>
            <a:grpSpLocks noChangeAspect="1"/>
          </p:cNvGrpSpPr>
          <p:nvPr/>
        </p:nvGrpSpPr>
        <p:grpSpPr>
          <a:xfrm>
            <a:off x="861391" y="385762"/>
            <a:ext cx="10177668" cy="6472238"/>
            <a:chOff x="687198" y="-429571"/>
            <a:chExt cx="6898624" cy="6265224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0B04518E-0BF5-4807-86EC-12ABDDF68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98" y="-429571"/>
              <a:ext cx="6898624" cy="6265224"/>
            </a:xfrm>
            <a:prstGeom prst="rect">
              <a:avLst/>
            </a:prstGeom>
          </p:spPr>
        </p:pic>
        <p:sp>
          <p:nvSpPr>
            <p:cNvPr id="11" name="椭圆 9">
              <a:extLst>
                <a:ext uri="{FF2B5EF4-FFF2-40B4-BE49-F238E27FC236}">
                  <a16:creationId xmlns:a16="http://schemas.microsoft.com/office/drawing/2014/main" id="{D17279D0-97AA-4435-BF1F-1B1D9FF964CC}"/>
                </a:ext>
              </a:extLst>
            </p:cNvPr>
            <p:cNvSpPr/>
            <p:nvPr/>
          </p:nvSpPr>
          <p:spPr>
            <a:xfrm>
              <a:off x="2516995" y="878528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04562" y="2546570"/>
            <a:ext cx="7696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3" name="Tình b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0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grpSp>
        <p:nvGrpSpPr>
          <p:cNvPr id="7" name="组合 7">
            <a:extLst>
              <a:ext uri="{FF2B5EF4-FFF2-40B4-BE49-F238E27FC236}">
                <a16:creationId xmlns:a16="http://schemas.microsoft.com/office/drawing/2014/main" id="{1376082B-DA34-4C5A-8BE1-2B63ECAE1CA4}"/>
              </a:ext>
            </a:extLst>
          </p:cNvPr>
          <p:cNvGrpSpPr>
            <a:grpSpLocks noChangeAspect="1"/>
          </p:cNvGrpSpPr>
          <p:nvPr/>
        </p:nvGrpSpPr>
        <p:grpSpPr>
          <a:xfrm>
            <a:off x="861391" y="385762"/>
            <a:ext cx="10177668" cy="6472238"/>
            <a:chOff x="687198" y="-429571"/>
            <a:chExt cx="6898624" cy="6265224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0B04518E-0BF5-4807-86EC-12ABDDF68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98" y="-429571"/>
              <a:ext cx="6898624" cy="6265224"/>
            </a:xfrm>
            <a:prstGeom prst="rect">
              <a:avLst/>
            </a:prstGeom>
          </p:spPr>
        </p:pic>
        <p:sp>
          <p:nvSpPr>
            <p:cNvPr id="11" name="椭圆 9">
              <a:extLst>
                <a:ext uri="{FF2B5EF4-FFF2-40B4-BE49-F238E27FC236}">
                  <a16:creationId xmlns:a16="http://schemas.microsoft.com/office/drawing/2014/main" id="{D17279D0-97AA-4435-BF1F-1B1D9FF964CC}"/>
                </a:ext>
              </a:extLst>
            </p:cNvPr>
            <p:cNvSpPr/>
            <p:nvPr/>
          </p:nvSpPr>
          <p:spPr>
            <a:xfrm>
              <a:off x="2516995" y="878528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04562" y="2360644"/>
            <a:ext cx="76962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2)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9" y="1887410"/>
            <a:ext cx="10832123" cy="425492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về một số người bạn của mình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một số biểu hiện yêu quý bạn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cách ứng xử thể hiện sự yêu quý bạn bè.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giao tiếp, hợp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giải quyết vấn đề và sáng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ra được một số biểu hiện của việc yêu quý bạn bè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Thể hiện được sự yêu quý bạn bè hợp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ẵn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 tham gia hoạt động phù hợp để giúp đỡ các bạn gặp khó khăn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673" y="-393274"/>
            <a:ext cx="3214244" cy="3208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199" y="264352"/>
            <a:ext cx="66696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đọc sách | Thư viện stock vector đẹp miễn ph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ellipse">
            <a:avLst/>
          </a:prstGeom>
          <a:noFill/>
        </p:spPr>
      </p:pic>
      <p:sp>
        <p:nvSpPr>
          <p:cNvPr id="2" name="Trapezoid 1"/>
          <p:cNvSpPr/>
          <p:nvPr/>
        </p:nvSpPr>
        <p:spPr>
          <a:xfrm rot="16200000">
            <a:off x="2483429" y="-730828"/>
            <a:ext cx="1219199" cy="31380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1"/>
            <a:ext cx="6019800" cy="13045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0" noProof="1">
              <a:solidFill>
                <a:srgbClr val="0000FF"/>
              </a:solidFill>
              <a:latin typeface="HP-089" pitchFamily="34" charset="0"/>
              <a:ea typeface="+mj-ea"/>
              <a:cs typeface="+mj-cs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noProof="1">
                <a:solidFill>
                  <a:srgbClr val="0000FF"/>
                </a:solidFill>
                <a:latin typeface="HP-089" pitchFamily="34" charset="0"/>
                <a:ea typeface="+mj-ea"/>
                <a:cs typeface="+mj-cs"/>
              </a:rPr>
              <a:t>Luyện tập</a:t>
            </a:r>
            <a:endParaRPr lang="vi-VN" sz="3600" b="1" kern="0" dirty="0">
              <a:solidFill>
                <a:srgbClr val="0000FF"/>
              </a:solidFill>
              <a:latin typeface="HP001 TD 4H" pitchFamily="34" charset="-93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657600" y="1241642"/>
            <a:ext cx="4953000" cy="2362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26312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 bwMode="auto">
          <a:xfrm>
            <a:off x="2362200" y="1219200"/>
            <a:ext cx="7162800" cy="52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381000"/>
            <a:ext cx="1097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4908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0"/>
            <a:ext cx="9144000" cy="4047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19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32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ts val="19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Các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ts val="1900"/>
              </a:lnSpc>
              <a:spcAft>
                <a:spcPts val="800"/>
              </a:spcAft>
            </a:pPr>
            <a:endParaRPr lang="en-US" sz="32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ts val="19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Em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just">
              <a:lnSpc>
                <a:spcPts val="19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just">
              <a:lnSpc>
                <a:spcPts val="19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ts val="19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32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ts val="19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Em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just">
              <a:lnSpc>
                <a:spcPts val="19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algn="just">
              <a:lnSpc>
                <a:spcPts val="19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latin typeface="Times New Roman"/>
              <a:ea typeface="Calibri"/>
              <a:cs typeface="Times New Roman"/>
            </a:endParaRPr>
          </a:p>
          <a:p>
            <a:endParaRPr lang="en-US" sz="3200" dirty="0"/>
          </a:p>
        </p:txBody>
      </p:sp>
      <p:pic>
        <p:nvPicPr>
          <p:cNvPr id="23554" name="Picture 2" descr="Hãy Giơ Tay để Trả Lời Câu Hỏi Gói Biểu Tượng Cảm Xúc Trong Ngày Hình ảnh |  Định dạng hình ảnh PSD 401606770| vn.lovepik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505200"/>
            <a:ext cx="6400800" cy="33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/>
          <p:cNvSpPr/>
          <p:nvPr/>
        </p:nvSpPr>
        <p:spPr>
          <a:xfrm>
            <a:off x="6477000" y="4191000"/>
            <a:ext cx="4038600" cy="1295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95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60" y="381000"/>
            <a:ext cx="7848341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9220200" y="1524001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343</Words>
  <Application>Microsoft Office PowerPoint</Application>
  <PresentationFormat>Widescreen</PresentationFormat>
  <Paragraphs>57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宋体</vt:lpstr>
      <vt:lpstr>#9Slide05 Aphrodite Pro</vt:lpstr>
      <vt:lpstr>#9Slide05 Bodega Script</vt:lpstr>
      <vt:lpstr>#9Slide07 Altus</vt:lpstr>
      <vt:lpstr>#9Slide07 HoneyCream</vt:lpstr>
      <vt:lpstr>Arial</vt:lpstr>
      <vt:lpstr>Calibri</vt:lpstr>
      <vt:lpstr>Calibri Light</vt:lpstr>
      <vt:lpstr>HP001 TD 4H</vt:lpstr>
      <vt:lpstr>HP-089</vt:lpstr>
      <vt:lpstr>SVN-Newton</vt:lpstr>
      <vt:lpstr>Times New Roman</vt:lpstr>
      <vt:lpstr>Office Theme</vt:lpstr>
      <vt:lpstr>2_Office Theme</vt:lpstr>
      <vt:lpstr>3_Office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Ngoc Anh</dc:creator>
  <cp:lastModifiedBy>Admin</cp:lastModifiedBy>
  <cp:revision>12</cp:revision>
  <dcterms:created xsi:type="dcterms:W3CDTF">2021-10-09T10:51:40Z</dcterms:created>
  <dcterms:modified xsi:type="dcterms:W3CDTF">2022-10-22T17:32:32Z</dcterms:modified>
</cp:coreProperties>
</file>