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43" r:id="rId2"/>
    <p:sldMasterId id="2147483756" r:id="rId3"/>
  </p:sldMasterIdLst>
  <p:notesMasterIdLst>
    <p:notesMasterId r:id="rId13"/>
  </p:notesMasterIdLst>
  <p:handoutMasterIdLst>
    <p:handoutMasterId r:id="rId14"/>
  </p:handoutMasterIdLst>
  <p:sldIdLst>
    <p:sldId id="548" r:id="rId4"/>
    <p:sldId id="495" r:id="rId5"/>
    <p:sldId id="543" r:id="rId6"/>
    <p:sldId id="542" r:id="rId7"/>
    <p:sldId id="544" r:id="rId8"/>
    <p:sldId id="545" r:id="rId9"/>
    <p:sldId id="526" r:id="rId10"/>
    <p:sldId id="546" r:id="rId11"/>
    <p:sldId id="547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525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10E"/>
    <a:srgbClr val="F3B855"/>
    <a:srgbClr val="FFA615"/>
    <a:srgbClr val="B1511B"/>
    <a:srgbClr val="F39800"/>
    <a:srgbClr val="FF502A"/>
    <a:srgbClr val="F9A07D"/>
    <a:srgbClr val="F024A1"/>
    <a:srgbClr val="EEBCA0"/>
    <a:srgbClr val="E7A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8" autoAdjust="0"/>
    <p:restoredTop sz="94151" autoAdjust="0"/>
  </p:normalViewPr>
  <p:slideViewPr>
    <p:cSldViewPr snapToGrid="0">
      <p:cViewPr varScale="1">
        <p:scale>
          <a:sx n="79" d="100"/>
          <a:sy n="79" d="100"/>
        </p:scale>
        <p:origin x="662" y="86"/>
      </p:cViewPr>
      <p:guideLst>
        <p:guide orient="horz" pos="152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notesViewPr>
    <p:cSldViewPr snapToGrid="0"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40368-950E-44C6-ABD5-7DED203BF7D7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01631-06C5-4A24-B4DE-CB26605C5E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5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38CBA-F651-4BC8-83A2-85FC35B4132B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FC6B1-4671-4B08-B652-1573495F51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36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67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53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63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23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93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49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02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78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FC6B1-4671-4B08-B652-1573495F51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5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2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D3C9-90BA-4F43-9EC0-330354E1EC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B1F58-E402-4992-B050-D8CF9CA7B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72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D3C9-90BA-4F43-9EC0-330354E1EC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B1F58-E402-4992-B050-D8CF9CA7B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37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D3C9-90BA-4F43-9EC0-330354E1EC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B1F58-E402-4992-B050-D8CF9CA7B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67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D3C9-90BA-4F43-9EC0-330354E1EC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B1F58-E402-4992-B050-D8CF9CA7B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1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D3C9-90BA-4F43-9EC0-330354E1EC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B1F58-E402-4992-B050-D8CF9CA7B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9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D3C9-90BA-4F43-9EC0-330354E1EC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B1F58-E402-4992-B050-D8CF9CA7B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503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4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72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7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0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1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7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2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9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1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9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9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6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98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5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8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8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2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5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6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7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4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1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7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62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39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6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D3C9-90BA-4F43-9EC0-330354E1EC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B1F58-E402-4992-B050-D8CF9CA7B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6572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4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0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86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1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6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D3C9-90BA-4F43-9EC0-330354E1EC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B1F58-E402-4992-B050-D8CF9CA7B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7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D3C9-90BA-4F43-9EC0-330354E1EC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B1F58-E402-4992-B050-D8CF9CA7B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47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D3C9-90BA-4F43-9EC0-330354E1EC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B1F58-E402-4992-B050-D8CF9CA7B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87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D3C9-90BA-4F43-9EC0-330354E1EC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B1F58-E402-4992-B050-D8CF9CA7B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45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hyperlink" Target="https://www.facebook.com/groups/629898828017053" TargetMode="Externa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25ACC-AF62-AE48-AFC4-1D0336934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074400" y="6538912"/>
            <a:ext cx="1908786" cy="19694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467D96-C887-0045-BCB3-3CCBDE7D243C}"/>
              </a:ext>
            </a:extLst>
          </p:cNvPr>
          <p:cNvSpPr/>
          <p:nvPr userDrawn="1"/>
        </p:nvSpPr>
        <p:spPr>
          <a:xfrm>
            <a:off x="10173574" y="733898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FF8A7B-EED0-4C4B-9A0C-B77296916007}"/>
              </a:ext>
            </a:extLst>
          </p:cNvPr>
          <p:cNvSpPr/>
          <p:nvPr userDrawn="1"/>
        </p:nvSpPr>
        <p:spPr>
          <a:xfrm>
            <a:off x="4856713" y="7708312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DFBD9-05EB-8F40-9F59-7B50F920CB34}"/>
              </a:ext>
            </a:extLst>
          </p:cNvPr>
          <p:cNvSpPr/>
          <p:nvPr userDrawn="1"/>
        </p:nvSpPr>
        <p:spPr>
          <a:xfrm>
            <a:off x="1209902" y="7708312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E566C-0777-E240-A15A-DAD93CDBFE0F}"/>
              </a:ext>
            </a:extLst>
          </p:cNvPr>
          <p:cNvSpPr/>
          <p:nvPr userDrawn="1"/>
        </p:nvSpPr>
        <p:spPr>
          <a:xfrm>
            <a:off x="300232" y="6356350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7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41" r:id="rId2"/>
    <p:sldLayoutId id="2147483736" r:id="rId3"/>
    <p:sldLayoutId id="214748374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vortex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D3C9-90BA-4F43-9EC0-330354E1EC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B1F58-E402-4992-B050-D8CF9CA7BA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39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93636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787" r:id="rId31"/>
    <p:sldLayoutId id="2147483788" r:id="rId32"/>
    <p:sldLayoutId id="2147483789" r:id="rId33"/>
    <p:sldLayoutId id="2147483790" r:id="rId34"/>
    <p:sldLayoutId id="2147483791" r:id="rId35"/>
    <p:sldLayoutId id="2147483792" r:id="rId36"/>
    <p:sldLayoutId id="2147483793" r:id="rId37"/>
    <p:sldLayoutId id="2147483794" r:id="rId38"/>
    <p:sldLayoutId id="2147483795" r:id="rId3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1706" y="1008530"/>
            <a:ext cx="11658599" cy="4948518"/>
          </a:xfrm>
          <a:custGeom>
            <a:avLst/>
            <a:gdLst>
              <a:gd name="connsiteX0" fmla="*/ 0 w 9701212"/>
              <a:gd name="connsiteY0" fmla="*/ 788210 h 4729163"/>
              <a:gd name="connsiteX1" fmla="*/ 788210 w 9701212"/>
              <a:gd name="connsiteY1" fmla="*/ 0 h 4729163"/>
              <a:gd name="connsiteX2" fmla="*/ 8913002 w 9701212"/>
              <a:gd name="connsiteY2" fmla="*/ 0 h 4729163"/>
              <a:gd name="connsiteX3" fmla="*/ 9701212 w 9701212"/>
              <a:gd name="connsiteY3" fmla="*/ 788210 h 4729163"/>
              <a:gd name="connsiteX4" fmla="*/ 9701212 w 9701212"/>
              <a:gd name="connsiteY4" fmla="*/ 3940953 h 4729163"/>
              <a:gd name="connsiteX5" fmla="*/ 8913002 w 9701212"/>
              <a:gd name="connsiteY5" fmla="*/ 4729163 h 4729163"/>
              <a:gd name="connsiteX6" fmla="*/ 788210 w 9701212"/>
              <a:gd name="connsiteY6" fmla="*/ 4729163 h 4729163"/>
              <a:gd name="connsiteX7" fmla="*/ 0 w 9701212"/>
              <a:gd name="connsiteY7" fmla="*/ 3940953 h 4729163"/>
              <a:gd name="connsiteX8" fmla="*/ 0 w 9701212"/>
              <a:gd name="connsiteY8" fmla="*/ 788210 h 4729163"/>
              <a:gd name="connsiteX0" fmla="*/ 0 w 9701212"/>
              <a:gd name="connsiteY0" fmla="*/ 931084 h 4872037"/>
              <a:gd name="connsiteX1" fmla="*/ 788210 w 9701212"/>
              <a:gd name="connsiteY1" fmla="*/ 142874 h 4872037"/>
              <a:gd name="connsiteX2" fmla="*/ 4457700 w 9701212"/>
              <a:gd name="connsiteY2" fmla="*/ 0 h 4872037"/>
              <a:gd name="connsiteX3" fmla="*/ 8913002 w 9701212"/>
              <a:gd name="connsiteY3" fmla="*/ 142874 h 4872037"/>
              <a:gd name="connsiteX4" fmla="*/ 9701212 w 9701212"/>
              <a:gd name="connsiteY4" fmla="*/ 931084 h 4872037"/>
              <a:gd name="connsiteX5" fmla="*/ 9701212 w 9701212"/>
              <a:gd name="connsiteY5" fmla="*/ 4083827 h 4872037"/>
              <a:gd name="connsiteX6" fmla="*/ 8913002 w 9701212"/>
              <a:gd name="connsiteY6" fmla="*/ 4872037 h 4872037"/>
              <a:gd name="connsiteX7" fmla="*/ 788210 w 9701212"/>
              <a:gd name="connsiteY7" fmla="*/ 4872037 h 4872037"/>
              <a:gd name="connsiteX8" fmla="*/ 0 w 9701212"/>
              <a:gd name="connsiteY8" fmla="*/ 4083827 h 4872037"/>
              <a:gd name="connsiteX9" fmla="*/ 0 w 9701212"/>
              <a:gd name="connsiteY9" fmla="*/ 931084 h 4872037"/>
              <a:gd name="connsiteX0" fmla="*/ 185738 w 9886950"/>
              <a:gd name="connsiteY0" fmla="*/ 931084 h 4872037"/>
              <a:gd name="connsiteX1" fmla="*/ 973948 w 9886950"/>
              <a:gd name="connsiteY1" fmla="*/ 142874 h 4872037"/>
              <a:gd name="connsiteX2" fmla="*/ 4643438 w 9886950"/>
              <a:gd name="connsiteY2" fmla="*/ 0 h 4872037"/>
              <a:gd name="connsiteX3" fmla="*/ 9098740 w 9886950"/>
              <a:gd name="connsiteY3" fmla="*/ 142874 h 4872037"/>
              <a:gd name="connsiteX4" fmla="*/ 9886950 w 9886950"/>
              <a:gd name="connsiteY4" fmla="*/ 931084 h 4872037"/>
              <a:gd name="connsiteX5" fmla="*/ 9886950 w 9886950"/>
              <a:gd name="connsiteY5" fmla="*/ 4083827 h 4872037"/>
              <a:gd name="connsiteX6" fmla="*/ 9098740 w 9886950"/>
              <a:gd name="connsiteY6" fmla="*/ 4872037 h 4872037"/>
              <a:gd name="connsiteX7" fmla="*/ 973948 w 9886950"/>
              <a:gd name="connsiteY7" fmla="*/ 4872037 h 4872037"/>
              <a:gd name="connsiteX8" fmla="*/ 185738 w 9886950"/>
              <a:gd name="connsiteY8" fmla="*/ 4083827 h 4872037"/>
              <a:gd name="connsiteX9" fmla="*/ 0 w 9886950"/>
              <a:gd name="connsiteY9" fmla="*/ 2214563 h 4872037"/>
              <a:gd name="connsiteX10" fmla="*/ 185738 w 9886950"/>
              <a:gd name="connsiteY10" fmla="*/ 931084 h 4872037"/>
              <a:gd name="connsiteX0" fmla="*/ 185738 w 9886950"/>
              <a:gd name="connsiteY0" fmla="*/ 931084 h 5057775"/>
              <a:gd name="connsiteX1" fmla="*/ 973948 w 9886950"/>
              <a:gd name="connsiteY1" fmla="*/ 142874 h 5057775"/>
              <a:gd name="connsiteX2" fmla="*/ 4643438 w 9886950"/>
              <a:gd name="connsiteY2" fmla="*/ 0 h 5057775"/>
              <a:gd name="connsiteX3" fmla="*/ 9098740 w 9886950"/>
              <a:gd name="connsiteY3" fmla="*/ 142874 h 5057775"/>
              <a:gd name="connsiteX4" fmla="*/ 9886950 w 9886950"/>
              <a:gd name="connsiteY4" fmla="*/ 931084 h 5057775"/>
              <a:gd name="connsiteX5" fmla="*/ 9886950 w 9886950"/>
              <a:gd name="connsiteY5" fmla="*/ 4083827 h 5057775"/>
              <a:gd name="connsiteX6" fmla="*/ 9098740 w 9886950"/>
              <a:gd name="connsiteY6" fmla="*/ 4872037 h 5057775"/>
              <a:gd name="connsiteX7" fmla="*/ 4757738 w 9886950"/>
              <a:gd name="connsiteY7" fmla="*/ 5057775 h 5057775"/>
              <a:gd name="connsiteX8" fmla="*/ 973948 w 9886950"/>
              <a:gd name="connsiteY8" fmla="*/ 4872037 h 5057775"/>
              <a:gd name="connsiteX9" fmla="*/ 185738 w 9886950"/>
              <a:gd name="connsiteY9" fmla="*/ 4083827 h 5057775"/>
              <a:gd name="connsiteX10" fmla="*/ 0 w 9886950"/>
              <a:gd name="connsiteY10" fmla="*/ 2214563 h 5057775"/>
              <a:gd name="connsiteX11" fmla="*/ 185738 w 9886950"/>
              <a:gd name="connsiteY11" fmla="*/ 931084 h 5057775"/>
              <a:gd name="connsiteX0" fmla="*/ 185738 w 10101263"/>
              <a:gd name="connsiteY0" fmla="*/ 931084 h 5057775"/>
              <a:gd name="connsiteX1" fmla="*/ 973948 w 10101263"/>
              <a:gd name="connsiteY1" fmla="*/ 142874 h 5057775"/>
              <a:gd name="connsiteX2" fmla="*/ 4643438 w 10101263"/>
              <a:gd name="connsiteY2" fmla="*/ 0 h 5057775"/>
              <a:gd name="connsiteX3" fmla="*/ 9098740 w 10101263"/>
              <a:gd name="connsiteY3" fmla="*/ 142874 h 5057775"/>
              <a:gd name="connsiteX4" fmla="*/ 9886950 w 10101263"/>
              <a:gd name="connsiteY4" fmla="*/ 931084 h 5057775"/>
              <a:gd name="connsiteX5" fmla="*/ 10101263 w 10101263"/>
              <a:gd name="connsiteY5" fmla="*/ 1814513 h 5057775"/>
              <a:gd name="connsiteX6" fmla="*/ 9886950 w 10101263"/>
              <a:gd name="connsiteY6" fmla="*/ 4083827 h 5057775"/>
              <a:gd name="connsiteX7" fmla="*/ 9098740 w 10101263"/>
              <a:gd name="connsiteY7" fmla="*/ 4872037 h 5057775"/>
              <a:gd name="connsiteX8" fmla="*/ 4757738 w 10101263"/>
              <a:gd name="connsiteY8" fmla="*/ 5057775 h 5057775"/>
              <a:gd name="connsiteX9" fmla="*/ 973948 w 10101263"/>
              <a:gd name="connsiteY9" fmla="*/ 4872037 h 5057775"/>
              <a:gd name="connsiteX10" fmla="*/ 185738 w 10101263"/>
              <a:gd name="connsiteY10" fmla="*/ 4083827 h 5057775"/>
              <a:gd name="connsiteX11" fmla="*/ 0 w 10101263"/>
              <a:gd name="connsiteY11" fmla="*/ 2214563 h 5057775"/>
              <a:gd name="connsiteX12" fmla="*/ 185738 w 10101263"/>
              <a:gd name="connsiteY12" fmla="*/ 931084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01263" h="5057775">
                <a:moveTo>
                  <a:pt x="185738" y="931084"/>
                </a:moveTo>
                <a:cubicBezTo>
                  <a:pt x="185738" y="495768"/>
                  <a:pt x="538632" y="142874"/>
                  <a:pt x="973948" y="142874"/>
                </a:cubicBezTo>
                <a:cubicBezTo>
                  <a:pt x="2135199" y="133349"/>
                  <a:pt x="3482187" y="9525"/>
                  <a:pt x="4643438" y="0"/>
                </a:cubicBezTo>
                <a:cubicBezTo>
                  <a:pt x="6190451" y="9525"/>
                  <a:pt x="7551727" y="133349"/>
                  <a:pt x="9098740" y="142874"/>
                </a:cubicBezTo>
                <a:cubicBezTo>
                  <a:pt x="9534056" y="142874"/>
                  <a:pt x="9886950" y="495768"/>
                  <a:pt x="9886950" y="931084"/>
                </a:cubicBezTo>
                <a:cubicBezTo>
                  <a:pt x="9886950" y="1216035"/>
                  <a:pt x="10101263" y="1529562"/>
                  <a:pt x="10101263" y="1814513"/>
                </a:cubicBezTo>
                <a:lnTo>
                  <a:pt x="9886950" y="4083827"/>
                </a:lnTo>
                <a:cubicBezTo>
                  <a:pt x="9886950" y="4519143"/>
                  <a:pt x="9534056" y="4872037"/>
                  <a:pt x="9098740" y="4872037"/>
                </a:cubicBezTo>
                <a:cubicBezTo>
                  <a:pt x="7604114" y="4872037"/>
                  <a:pt x="6252364" y="5057775"/>
                  <a:pt x="4757738" y="5057775"/>
                </a:cubicBezTo>
                <a:lnTo>
                  <a:pt x="973948" y="4872037"/>
                </a:lnTo>
                <a:cubicBezTo>
                  <a:pt x="538632" y="4872037"/>
                  <a:pt x="185738" y="4519143"/>
                  <a:pt x="185738" y="4083827"/>
                </a:cubicBezTo>
                <a:cubicBezTo>
                  <a:pt x="180975" y="3460739"/>
                  <a:pt x="4763" y="2837651"/>
                  <a:pt x="0" y="2214563"/>
                </a:cubicBezTo>
                <a:lnTo>
                  <a:pt x="185738" y="931084"/>
                </a:lnTo>
                <a:close/>
              </a:path>
            </a:pathLst>
          </a:custGeom>
          <a:solidFill>
            <a:schemeClr val="bg1">
              <a:alpha val="63000"/>
            </a:schemeClr>
          </a:solidFill>
          <a:ln w="25400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57" y="2513293"/>
            <a:ext cx="11672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+mn-cs"/>
              </a:rPr>
              <a:t>CHÀO MỪNG CÁC EM ĐẾN VỚI TIẾT HỌC MÔN TIẾNG VIỆT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70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20" y="1123948"/>
            <a:ext cx="12192000" cy="5734051"/>
          </a:xfrm>
          <a:prstGeom prst="rect">
            <a:avLst/>
          </a:prstGeom>
        </p:spPr>
      </p:pic>
      <p:pic>
        <p:nvPicPr>
          <p:cNvPr id="9" name="图片 29">
            <a:extLst>
              <a:ext uri="{FF2B5EF4-FFF2-40B4-BE49-F238E27FC236}">
                <a16:creationId xmlns:a16="http://schemas.microsoft.com/office/drawing/2014/main" id="{B81B02C7-36A5-C540-8F93-51F9FF0EC2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74" y="3113953"/>
            <a:ext cx="8595314" cy="42976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EC0AF9-CAEB-EF42-B2E9-AF5E29D5CD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14517"/>
            <a:ext cx="1238491" cy="122622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AFD0792-C5EA-B143-A25F-273EF8FAAF6C}"/>
              </a:ext>
            </a:extLst>
          </p:cNvPr>
          <p:cNvGrpSpPr/>
          <p:nvPr/>
        </p:nvGrpSpPr>
        <p:grpSpPr>
          <a:xfrm>
            <a:off x="1220609" y="179725"/>
            <a:ext cx="1991066" cy="395815"/>
            <a:chOff x="1479928" y="1011084"/>
            <a:chExt cx="1991066" cy="3958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CF6090-25F3-E546-AA65-8DBDCEE81E09}"/>
                </a:ext>
              </a:extLst>
            </p:cNvPr>
            <p:cNvSpPr txBox="1"/>
            <p:nvPr/>
          </p:nvSpPr>
          <p:spPr>
            <a:xfrm>
              <a:off x="1499271" y="1037567"/>
              <a:ext cx="197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err="1">
                  <a:ln w="254000">
                    <a:solidFill>
                      <a:srgbClr val="44546A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Tiếng</a:t>
              </a:r>
              <a:r>
                <a:rPr kumimoji="0" lang="en-GB" sz="1800" b="0" i="0" u="none" strike="noStrike" kern="1200" cap="none" spc="0" normalizeH="0" baseline="0" noProof="0" dirty="0">
                  <a:ln w="254000">
                    <a:solidFill>
                      <a:srgbClr val="44546A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 err="1">
                  <a:ln w="254000">
                    <a:solidFill>
                      <a:srgbClr val="44546A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Việt</a:t>
              </a:r>
              <a:r>
                <a:rPr kumimoji="0" lang="en-GB" sz="1800" b="0" i="0" u="none" strike="noStrike" kern="1200" cap="none" spc="0" normalizeH="0" baseline="0" noProof="0" dirty="0">
                  <a:ln w="254000">
                    <a:solidFill>
                      <a:srgbClr val="44546A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 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BE6D0-C70C-4945-BF32-7EE3172DD129}"/>
                </a:ext>
              </a:extLst>
            </p:cNvPr>
            <p:cNvSpPr txBox="1"/>
            <p:nvPr/>
          </p:nvSpPr>
          <p:spPr>
            <a:xfrm>
              <a:off x="1479928" y="1011084"/>
              <a:ext cx="1971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Tiếng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Việt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Hypografic" panose="02000603000000000000" pitchFamily="2" charset="0"/>
                  <a:ea typeface="UVF Hypografic" panose="02000603000000000000" pitchFamily="2" charset="0"/>
                  <a:cs typeface="+mn-cs"/>
                </a:rPr>
                <a:t> 3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8001672-D1E9-4743-BFB7-22E58D6C2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06296" y="899053"/>
            <a:ext cx="14323591" cy="4363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9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 b="21334"/>
          <a:stretch/>
        </p:blipFill>
        <p:spPr>
          <a:xfrm>
            <a:off x="0" y="4656665"/>
            <a:ext cx="12192000" cy="2201335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7"/>
          <a:stretch/>
        </p:blipFill>
        <p:spPr>
          <a:xfrm>
            <a:off x="8276196" y="2027539"/>
            <a:ext cx="4296804" cy="5060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31523F-36E9-2145-B4EE-4061913C8278}"/>
              </a:ext>
            </a:extLst>
          </p:cNvPr>
          <p:cNvSpPr txBox="1"/>
          <p:nvPr/>
        </p:nvSpPr>
        <p:spPr>
          <a:xfrm>
            <a:off x="346363" y="1112049"/>
            <a:ext cx="11083637" cy="476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UTM Avo" panose="0204060305050609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000" dirty="0">
              <a:effectLst/>
              <a:latin typeface="UTM Avo" panose="0204060305050609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000" dirty="0">
              <a:effectLst/>
              <a:latin typeface="UTM Avo" panose="0204060305050609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UTM Avo" panose="0204060305050609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000" dirty="0">
              <a:effectLst/>
              <a:latin typeface="UTM Avo" panose="0204060305050609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6690" algn="just">
              <a:lnSpc>
                <a:spcPct val="115000"/>
              </a:lnSpc>
              <a:spcAft>
                <a:spcPts val="800"/>
              </a:spcAft>
              <a:tabLst>
                <a:tab pos="446405" algn="l"/>
              </a:tabLst>
            </a:pP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UTM Avo" panose="0204060305050609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000" dirty="0">
              <a:effectLst/>
              <a:latin typeface="UTM Avo" panose="0204060305050609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9F2EC-2A07-4D4D-8D37-16B60D84E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886" y="191278"/>
            <a:ext cx="5572227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3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7FBFF215-6C8E-6D44-BC86-10D960F354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1" t="68770"/>
          <a:stretch/>
        </p:blipFill>
        <p:spPr>
          <a:xfrm flipH="1">
            <a:off x="-1" y="-128573"/>
            <a:ext cx="2576945" cy="2351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CFB0B-BFBB-F04E-BFF4-BB64CC793E21}"/>
              </a:ext>
            </a:extLst>
          </p:cNvPr>
          <p:cNvSpPr txBox="1"/>
          <p:nvPr/>
        </p:nvSpPr>
        <p:spPr>
          <a:xfrm>
            <a:off x="1052945" y="462230"/>
            <a:ext cx="831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8000" dirty="0">
                <a:solidFill>
                  <a:srgbClr val="B1511B"/>
                </a:solidFill>
                <a:latin typeface="Cooper Black" panose="0208090404030B020404" pitchFamily="18" charset="77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35D2A-FAAC-274A-A638-45671527D457}"/>
              </a:ext>
            </a:extLst>
          </p:cNvPr>
          <p:cNvSpPr txBox="1"/>
          <p:nvPr/>
        </p:nvSpPr>
        <p:spPr>
          <a:xfrm>
            <a:off x="2549235" y="82372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solidFill>
                  <a:srgbClr val="B1511B"/>
                </a:solidFill>
                <a:latin typeface="UVF Blenda Script" panose="02040603050506020204" pitchFamily="18" charset="0"/>
              </a:rPr>
              <a:t>Kể tên các đồ dùng học tập của em:</a:t>
            </a:r>
          </a:p>
        </p:txBody>
      </p:sp>
      <p:pic>
        <p:nvPicPr>
          <p:cNvPr id="1026" name="Picture 2" descr="Đồ Dùng Học Tập Hoạt Hình PNG | Công cụ đồ họa PSD Tải xuống miễn phí -  Pikbest">
            <a:extLst>
              <a:ext uri="{FF2B5EF4-FFF2-40B4-BE49-F238E27FC236}">
                <a16:creationId xmlns:a16="http://schemas.microsoft.com/office/drawing/2014/main" id="{6F60AD74-52E7-B244-AD5B-F9450D9A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143" r="96286">
                        <a14:foregroundMark x1="61857" y1="26857" x2="64714" y2="31571"/>
                        <a14:foregroundMark x1="89143" y1="31571" x2="69571" y2="73286"/>
                        <a14:foregroundMark x1="90857" y1="26000" x2="86143" y2="32000"/>
                        <a14:foregroundMark x1="86143" y1="32000" x2="74714" y2="52286"/>
                        <a14:foregroundMark x1="93429" y1="29429" x2="96286" y2="27714"/>
                        <a14:foregroundMark x1="13571" y1="51286" x2="28143" y2="69143"/>
                        <a14:foregroundMark x1="9143" y1="43429" x2="3571" y2="47857"/>
                        <a14:foregroundMark x1="3571" y1="47857" x2="9857" y2="52143"/>
                        <a14:foregroundMark x1="9857" y1="52143" x2="11857" y2="51857"/>
                        <a14:foregroundMark x1="8143" y1="44000" x2="6143" y2="50714"/>
                        <a14:foregroundMark x1="6143" y1="50714" x2="7571" y2="51714"/>
                        <a14:foregroundMark x1="7714" y1="25429" x2="14571" y2="26857"/>
                        <a14:foregroundMark x1="14571" y1="26857" x2="15286" y2="2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1" y="1531610"/>
            <a:ext cx="4703618" cy="4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Học Tập PNG, Vector, PSD, và biểu tượng để tải về miễn phí |  pngtree">
            <a:extLst>
              <a:ext uri="{FF2B5EF4-FFF2-40B4-BE49-F238E27FC236}">
                <a16:creationId xmlns:a16="http://schemas.microsoft.com/office/drawing/2014/main" id="{40266751-F741-E642-AC42-78ACDD1D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500" r="97583">
                        <a14:foregroundMark x1="6000" y1="56556" x2="12667" y2="56954"/>
                        <a14:foregroundMark x1="4500" y1="65232" x2="8833" y2="65828"/>
                        <a14:foregroundMark x1="87667" y1="37947" x2="88417" y2="54570"/>
                        <a14:foregroundMark x1="90167" y1="27881" x2="96250" y2="52053"/>
                        <a14:foregroundMark x1="96250" y1="52053" x2="92583" y2="59536"/>
                        <a14:foregroundMark x1="92583" y1="59536" x2="91167" y2="59603"/>
                        <a14:foregroundMark x1="95500" y1="48079" x2="97583" y2="52119"/>
                        <a14:foregroundMark x1="6000" y1="73709" x2="42917" y2="78609"/>
                        <a14:foregroundMark x1="45417" y1="86490" x2="79250" y2="73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89" y="1339716"/>
            <a:ext cx="3806392" cy="47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1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8950993-117D-8559-72ED-B2A825AB9615}"/>
              </a:ext>
            </a:extLst>
          </p:cNvPr>
          <p:cNvGrpSpPr/>
          <p:nvPr/>
        </p:nvGrpSpPr>
        <p:grpSpPr>
          <a:xfrm>
            <a:off x="-1" y="-128573"/>
            <a:ext cx="2576945" cy="2351804"/>
            <a:chOff x="-1" y="-128573"/>
            <a:chExt cx="2576945" cy="235180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7FBFF215-6C8E-6D44-BC86-10D960F35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1" t="68770"/>
            <a:stretch/>
          </p:blipFill>
          <p:spPr>
            <a:xfrm flipH="1">
              <a:off x="-1" y="-128573"/>
              <a:ext cx="2576945" cy="235180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E5CFB0B-BFBB-F04E-BFF4-BB64CC793E21}"/>
                </a:ext>
              </a:extLst>
            </p:cNvPr>
            <p:cNvSpPr txBox="1"/>
            <p:nvPr/>
          </p:nvSpPr>
          <p:spPr>
            <a:xfrm>
              <a:off x="1052945" y="462230"/>
              <a:ext cx="831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8000" dirty="0">
                  <a:solidFill>
                    <a:srgbClr val="B1511B"/>
                  </a:solidFill>
                  <a:latin typeface="Cooper Black" panose="0208090404030B020404" pitchFamily="18" charset="77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9F35D2A-FAAC-274A-A638-45671527D457}"/>
              </a:ext>
            </a:extLst>
          </p:cNvPr>
          <p:cNvSpPr txBox="1"/>
          <p:nvPr/>
        </p:nvSpPr>
        <p:spPr>
          <a:xfrm>
            <a:off x="2576944" y="77118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B1511B"/>
                </a:solidFill>
                <a:latin typeface="UVF Blenda Script" panose="02040603050506020204" pitchFamily="18" charset="0"/>
              </a:rPr>
              <a:t>Kể tên các đồ dùng học tập của em: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55D7E-7E40-D841-8DED-6DA7DDE69506}"/>
              </a:ext>
            </a:extLst>
          </p:cNvPr>
          <p:cNvSpPr txBox="1"/>
          <p:nvPr/>
        </p:nvSpPr>
        <p:spPr>
          <a:xfrm>
            <a:off x="1149926" y="2373566"/>
            <a:ext cx="146858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53367119">
                  <a:custGeom>
                    <a:avLst/>
                    <a:gdLst>
                      <a:gd name="connsiteX0" fmla="*/ 0 w 1468583"/>
                      <a:gd name="connsiteY0" fmla="*/ 0 h 707886"/>
                      <a:gd name="connsiteX1" fmla="*/ 445470 w 1468583"/>
                      <a:gd name="connsiteY1" fmla="*/ 0 h 707886"/>
                      <a:gd name="connsiteX2" fmla="*/ 964370 w 1468583"/>
                      <a:gd name="connsiteY2" fmla="*/ 0 h 707886"/>
                      <a:gd name="connsiteX3" fmla="*/ 1468583 w 1468583"/>
                      <a:gd name="connsiteY3" fmla="*/ 0 h 707886"/>
                      <a:gd name="connsiteX4" fmla="*/ 1468583 w 1468583"/>
                      <a:gd name="connsiteY4" fmla="*/ 332706 h 707886"/>
                      <a:gd name="connsiteX5" fmla="*/ 1468583 w 1468583"/>
                      <a:gd name="connsiteY5" fmla="*/ 707886 h 707886"/>
                      <a:gd name="connsiteX6" fmla="*/ 993741 w 1468583"/>
                      <a:gd name="connsiteY6" fmla="*/ 707886 h 707886"/>
                      <a:gd name="connsiteX7" fmla="*/ 504213 w 1468583"/>
                      <a:gd name="connsiteY7" fmla="*/ 707886 h 707886"/>
                      <a:gd name="connsiteX8" fmla="*/ 0 w 1468583"/>
                      <a:gd name="connsiteY8" fmla="*/ 707886 h 707886"/>
                      <a:gd name="connsiteX9" fmla="*/ 0 w 1468583"/>
                      <a:gd name="connsiteY9" fmla="*/ 353943 h 707886"/>
                      <a:gd name="connsiteX10" fmla="*/ 0 w 1468583"/>
                      <a:gd name="connsiteY10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8583" h="707886" fill="none" extrusionOk="0">
                        <a:moveTo>
                          <a:pt x="0" y="0"/>
                        </a:moveTo>
                        <a:cubicBezTo>
                          <a:pt x="111656" y="-28119"/>
                          <a:pt x="347353" y="47042"/>
                          <a:pt x="445470" y="0"/>
                        </a:cubicBezTo>
                        <a:cubicBezTo>
                          <a:pt x="543587" y="-47042"/>
                          <a:pt x="825056" y="43008"/>
                          <a:pt x="964370" y="0"/>
                        </a:cubicBezTo>
                        <a:cubicBezTo>
                          <a:pt x="1103684" y="-43008"/>
                          <a:pt x="1339263" y="35566"/>
                          <a:pt x="1468583" y="0"/>
                        </a:cubicBezTo>
                        <a:cubicBezTo>
                          <a:pt x="1474730" y="67887"/>
                          <a:pt x="1434517" y="171391"/>
                          <a:pt x="1468583" y="332706"/>
                        </a:cubicBezTo>
                        <a:cubicBezTo>
                          <a:pt x="1502649" y="494021"/>
                          <a:pt x="1451839" y="571673"/>
                          <a:pt x="1468583" y="707886"/>
                        </a:cubicBezTo>
                        <a:cubicBezTo>
                          <a:pt x="1342683" y="735722"/>
                          <a:pt x="1146722" y="693578"/>
                          <a:pt x="993741" y="707886"/>
                        </a:cubicBezTo>
                        <a:cubicBezTo>
                          <a:pt x="840760" y="722194"/>
                          <a:pt x="629038" y="704666"/>
                          <a:pt x="504213" y="707886"/>
                        </a:cubicBezTo>
                        <a:cubicBezTo>
                          <a:pt x="379388" y="711106"/>
                          <a:pt x="123238" y="689109"/>
                          <a:pt x="0" y="707886"/>
                        </a:cubicBezTo>
                        <a:cubicBezTo>
                          <a:pt x="-12815" y="558973"/>
                          <a:pt x="11520" y="487564"/>
                          <a:pt x="0" y="353943"/>
                        </a:cubicBezTo>
                        <a:cubicBezTo>
                          <a:pt x="-11520" y="220322"/>
                          <a:pt x="42344" y="89047"/>
                          <a:pt x="0" y="0"/>
                        </a:cubicBezTo>
                        <a:close/>
                      </a:path>
                      <a:path w="1468583" h="707886" stroke="0" extrusionOk="0">
                        <a:moveTo>
                          <a:pt x="0" y="0"/>
                        </a:moveTo>
                        <a:cubicBezTo>
                          <a:pt x="120804" y="-43949"/>
                          <a:pt x="388674" y="18352"/>
                          <a:pt x="489528" y="0"/>
                        </a:cubicBezTo>
                        <a:cubicBezTo>
                          <a:pt x="590382" y="-18352"/>
                          <a:pt x="789912" y="11326"/>
                          <a:pt x="964370" y="0"/>
                        </a:cubicBezTo>
                        <a:cubicBezTo>
                          <a:pt x="1138828" y="-11326"/>
                          <a:pt x="1248732" y="50241"/>
                          <a:pt x="1468583" y="0"/>
                        </a:cubicBezTo>
                        <a:cubicBezTo>
                          <a:pt x="1494561" y="104645"/>
                          <a:pt x="1455740" y="185406"/>
                          <a:pt x="1468583" y="339785"/>
                        </a:cubicBezTo>
                        <a:cubicBezTo>
                          <a:pt x="1481426" y="494165"/>
                          <a:pt x="1462345" y="599084"/>
                          <a:pt x="1468583" y="707886"/>
                        </a:cubicBezTo>
                        <a:cubicBezTo>
                          <a:pt x="1340432" y="730273"/>
                          <a:pt x="1134314" y="703519"/>
                          <a:pt x="993741" y="707886"/>
                        </a:cubicBezTo>
                        <a:cubicBezTo>
                          <a:pt x="853168" y="712253"/>
                          <a:pt x="661746" y="655591"/>
                          <a:pt x="474842" y="707886"/>
                        </a:cubicBezTo>
                        <a:cubicBezTo>
                          <a:pt x="287938" y="760181"/>
                          <a:pt x="164857" y="686205"/>
                          <a:pt x="0" y="707886"/>
                        </a:cubicBezTo>
                        <a:cubicBezTo>
                          <a:pt x="-41060" y="561376"/>
                          <a:pt x="41430" y="441081"/>
                          <a:pt x="0" y="339785"/>
                        </a:cubicBezTo>
                        <a:cubicBezTo>
                          <a:pt x="-41430" y="238489"/>
                          <a:pt x="8932" y="1523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000" dirty="0"/>
              <a:t>Cặp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595BE1-C22F-1A40-852F-56CA4189A5ED}"/>
              </a:ext>
            </a:extLst>
          </p:cNvPr>
          <p:cNvSpPr txBox="1"/>
          <p:nvPr/>
        </p:nvSpPr>
        <p:spPr>
          <a:xfrm>
            <a:off x="1759526" y="3551006"/>
            <a:ext cx="242454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53367119">
                  <a:custGeom>
                    <a:avLst/>
                    <a:gdLst>
                      <a:gd name="connsiteX0" fmla="*/ 0 w 2424547"/>
                      <a:gd name="connsiteY0" fmla="*/ 0 h 707886"/>
                      <a:gd name="connsiteX1" fmla="*/ 460664 w 2424547"/>
                      <a:gd name="connsiteY1" fmla="*/ 0 h 707886"/>
                      <a:gd name="connsiteX2" fmla="*/ 969819 w 2424547"/>
                      <a:gd name="connsiteY2" fmla="*/ 0 h 707886"/>
                      <a:gd name="connsiteX3" fmla="*/ 1503219 w 2424547"/>
                      <a:gd name="connsiteY3" fmla="*/ 0 h 707886"/>
                      <a:gd name="connsiteX4" fmla="*/ 1939638 w 2424547"/>
                      <a:gd name="connsiteY4" fmla="*/ 0 h 707886"/>
                      <a:gd name="connsiteX5" fmla="*/ 2424547 w 2424547"/>
                      <a:gd name="connsiteY5" fmla="*/ 0 h 707886"/>
                      <a:gd name="connsiteX6" fmla="*/ 2424547 w 2424547"/>
                      <a:gd name="connsiteY6" fmla="*/ 332706 h 707886"/>
                      <a:gd name="connsiteX7" fmla="*/ 2424547 w 2424547"/>
                      <a:gd name="connsiteY7" fmla="*/ 707886 h 707886"/>
                      <a:gd name="connsiteX8" fmla="*/ 1963883 w 2424547"/>
                      <a:gd name="connsiteY8" fmla="*/ 707886 h 707886"/>
                      <a:gd name="connsiteX9" fmla="*/ 1551710 w 2424547"/>
                      <a:gd name="connsiteY9" fmla="*/ 707886 h 707886"/>
                      <a:gd name="connsiteX10" fmla="*/ 1042555 w 2424547"/>
                      <a:gd name="connsiteY10" fmla="*/ 707886 h 707886"/>
                      <a:gd name="connsiteX11" fmla="*/ 533400 w 2424547"/>
                      <a:gd name="connsiteY11" fmla="*/ 707886 h 707886"/>
                      <a:gd name="connsiteX12" fmla="*/ 0 w 2424547"/>
                      <a:gd name="connsiteY12" fmla="*/ 707886 h 707886"/>
                      <a:gd name="connsiteX13" fmla="*/ 0 w 2424547"/>
                      <a:gd name="connsiteY13" fmla="*/ 361022 h 707886"/>
                      <a:gd name="connsiteX14" fmla="*/ 0 w 2424547"/>
                      <a:gd name="connsiteY14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424547" h="707886" fill="none" extrusionOk="0">
                        <a:moveTo>
                          <a:pt x="0" y="0"/>
                        </a:moveTo>
                        <a:cubicBezTo>
                          <a:pt x="214331" y="-50207"/>
                          <a:pt x="255428" y="26050"/>
                          <a:pt x="460664" y="0"/>
                        </a:cubicBezTo>
                        <a:cubicBezTo>
                          <a:pt x="665900" y="-26050"/>
                          <a:pt x="716236" y="25491"/>
                          <a:pt x="969819" y="0"/>
                        </a:cubicBezTo>
                        <a:cubicBezTo>
                          <a:pt x="1223403" y="-25491"/>
                          <a:pt x="1317191" y="1592"/>
                          <a:pt x="1503219" y="0"/>
                        </a:cubicBezTo>
                        <a:cubicBezTo>
                          <a:pt x="1689247" y="-1592"/>
                          <a:pt x="1835470" y="1823"/>
                          <a:pt x="1939638" y="0"/>
                        </a:cubicBezTo>
                        <a:cubicBezTo>
                          <a:pt x="2043806" y="-1823"/>
                          <a:pt x="2279161" y="57798"/>
                          <a:pt x="2424547" y="0"/>
                        </a:cubicBezTo>
                        <a:cubicBezTo>
                          <a:pt x="2436041" y="147605"/>
                          <a:pt x="2422024" y="232021"/>
                          <a:pt x="2424547" y="332706"/>
                        </a:cubicBezTo>
                        <a:cubicBezTo>
                          <a:pt x="2427070" y="433391"/>
                          <a:pt x="2415463" y="583314"/>
                          <a:pt x="2424547" y="707886"/>
                        </a:cubicBezTo>
                        <a:cubicBezTo>
                          <a:pt x="2254571" y="715782"/>
                          <a:pt x="2187621" y="689892"/>
                          <a:pt x="1963883" y="707886"/>
                        </a:cubicBezTo>
                        <a:cubicBezTo>
                          <a:pt x="1740145" y="725880"/>
                          <a:pt x="1642934" y="682079"/>
                          <a:pt x="1551710" y="707886"/>
                        </a:cubicBezTo>
                        <a:cubicBezTo>
                          <a:pt x="1460486" y="733693"/>
                          <a:pt x="1279261" y="676073"/>
                          <a:pt x="1042555" y="707886"/>
                        </a:cubicBezTo>
                        <a:cubicBezTo>
                          <a:pt x="805849" y="739699"/>
                          <a:pt x="756619" y="703001"/>
                          <a:pt x="533400" y="707886"/>
                        </a:cubicBezTo>
                        <a:cubicBezTo>
                          <a:pt x="310181" y="712771"/>
                          <a:pt x="234154" y="646106"/>
                          <a:pt x="0" y="707886"/>
                        </a:cubicBezTo>
                        <a:cubicBezTo>
                          <a:pt x="-25297" y="569765"/>
                          <a:pt x="24625" y="501585"/>
                          <a:pt x="0" y="361022"/>
                        </a:cubicBezTo>
                        <a:cubicBezTo>
                          <a:pt x="-24625" y="220459"/>
                          <a:pt x="27490" y="128697"/>
                          <a:pt x="0" y="0"/>
                        </a:cubicBezTo>
                        <a:close/>
                      </a:path>
                      <a:path w="2424547" h="707886" stroke="0" extrusionOk="0">
                        <a:moveTo>
                          <a:pt x="0" y="0"/>
                        </a:moveTo>
                        <a:cubicBezTo>
                          <a:pt x="240399" y="-48738"/>
                          <a:pt x="276460" y="15531"/>
                          <a:pt x="484909" y="0"/>
                        </a:cubicBezTo>
                        <a:cubicBezTo>
                          <a:pt x="693358" y="-15531"/>
                          <a:pt x="853285" y="3388"/>
                          <a:pt x="945573" y="0"/>
                        </a:cubicBezTo>
                        <a:cubicBezTo>
                          <a:pt x="1037861" y="-3388"/>
                          <a:pt x="1242092" y="19417"/>
                          <a:pt x="1478974" y="0"/>
                        </a:cubicBezTo>
                        <a:cubicBezTo>
                          <a:pt x="1715856" y="-19417"/>
                          <a:pt x="1767041" y="16664"/>
                          <a:pt x="1915392" y="0"/>
                        </a:cubicBezTo>
                        <a:cubicBezTo>
                          <a:pt x="2063743" y="-16664"/>
                          <a:pt x="2186230" y="13523"/>
                          <a:pt x="2424547" y="0"/>
                        </a:cubicBezTo>
                        <a:cubicBezTo>
                          <a:pt x="2451468" y="139341"/>
                          <a:pt x="2423349" y="280243"/>
                          <a:pt x="2424547" y="361022"/>
                        </a:cubicBezTo>
                        <a:cubicBezTo>
                          <a:pt x="2425745" y="441801"/>
                          <a:pt x="2402719" y="587375"/>
                          <a:pt x="2424547" y="707886"/>
                        </a:cubicBezTo>
                        <a:cubicBezTo>
                          <a:pt x="2289323" y="761013"/>
                          <a:pt x="2168699" y="661206"/>
                          <a:pt x="1915392" y="707886"/>
                        </a:cubicBezTo>
                        <a:cubicBezTo>
                          <a:pt x="1662085" y="754566"/>
                          <a:pt x="1507777" y="654765"/>
                          <a:pt x="1381992" y="707886"/>
                        </a:cubicBezTo>
                        <a:cubicBezTo>
                          <a:pt x="1256207" y="761007"/>
                          <a:pt x="1018223" y="679112"/>
                          <a:pt x="872837" y="707886"/>
                        </a:cubicBezTo>
                        <a:cubicBezTo>
                          <a:pt x="727451" y="736660"/>
                          <a:pt x="414115" y="647656"/>
                          <a:pt x="0" y="707886"/>
                        </a:cubicBezTo>
                        <a:cubicBezTo>
                          <a:pt x="-8731" y="580600"/>
                          <a:pt x="27164" y="497412"/>
                          <a:pt x="0" y="346864"/>
                        </a:cubicBezTo>
                        <a:cubicBezTo>
                          <a:pt x="-27164" y="196316"/>
                          <a:pt x="27348" y="11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000" dirty="0"/>
              <a:t>Sách vở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C7AB2E-38D4-F84D-A27A-521C2761A4A2}"/>
              </a:ext>
            </a:extLst>
          </p:cNvPr>
          <p:cNvSpPr txBox="1"/>
          <p:nvPr/>
        </p:nvSpPr>
        <p:spPr>
          <a:xfrm>
            <a:off x="3435926" y="2057629"/>
            <a:ext cx="264621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53367119">
                  <a:custGeom>
                    <a:avLst/>
                    <a:gdLst>
                      <a:gd name="connsiteX0" fmla="*/ 0 w 2646219"/>
                      <a:gd name="connsiteY0" fmla="*/ 0 h 707886"/>
                      <a:gd name="connsiteX1" fmla="*/ 502782 w 2646219"/>
                      <a:gd name="connsiteY1" fmla="*/ 0 h 707886"/>
                      <a:gd name="connsiteX2" fmla="*/ 1058488 w 2646219"/>
                      <a:gd name="connsiteY2" fmla="*/ 0 h 707886"/>
                      <a:gd name="connsiteX3" fmla="*/ 1640656 w 2646219"/>
                      <a:gd name="connsiteY3" fmla="*/ 0 h 707886"/>
                      <a:gd name="connsiteX4" fmla="*/ 2116975 w 2646219"/>
                      <a:gd name="connsiteY4" fmla="*/ 0 h 707886"/>
                      <a:gd name="connsiteX5" fmla="*/ 2646219 w 2646219"/>
                      <a:gd name="connsiteY5" fmla="*/ 0 h 707886"/>
                      <a:gd name="connsiteX6" fmla="*/ 2646219 w 2646219"/>
                      <a:gd name="connsiteY6" fmla="*/ 332706 h 707886"/>
                      <a:gd name="connsiteX7" fmla="*/ 2646219 w 2646219"/>
                      <a:gd name="connsiteY7" fmla="*/ 707886 h 707886"/>
                      <a:gd name="connsiteX8" fmla="*/ 2143437 w 2646219"/>
                      <a:gd name="connsiteY8" fmla="*/ 707886 h 707886"/>
                      <a:gd name="connsiteX9" fmla="*/ 1693580 w 2646219"/>
                      <a:gd name="connsiteY9" fmla="*/ 707886 h 707886"/>
                      <a:gd name="connsiteX10" fmla="*/ 1137874 w 2646219"/>
                      <a:gd name="connsiteY10" fmla="*/ 707886 h 707886"/>
                      <a:gd name="connsiteX11" fmla="*/ 582168 w 2646219"/>
                      <a:gd name="connsiteY11" fmla="*/ 707886 h 707886"/>
                      <a:gd name="connsiteX12" fmla="*/ 0 w 2646219"/>
                      <a:gd name="connsiteY12" fmla="*/ 707886 h 707886"/>
                      <a:gd name="connsiteX13" fmla="*/ 0 w 2646219"/>
                      <a:gd name="connsiteY13" fmla="*/ 361022 h 707886"/>
                      <a:gd name="connsiteX14" fmla="*/ 0 w 2646219"/>
                      <a:gd name="connsiteY14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646219" h="707886" fill="none" extrusionOk="0">
                        <a:moveTo>
                          <a:pt x="0" y="0"/>
                        </a:moveTo>
                        <a:cubicBezTo>
                          <a:pt x="132013" y="-22208"/>
                          <a:pt x="333496" y="15466"/>
                          <a:pt x="502782" y="0"/>
                        </a:cubicBezTo>
                        <a:cubicBezTo>
                          <a:pt x="672068" y="-15466"/>
                          <a:pt x="790727" y="14742"/>
                          <a:pt x="1058488" y="0"/>
                        </a:cubicBezTo>
                        <a:cubicBezTo>
                          <a:pt x="1326249" y="-14742"/>
                          <a:pt x="1363372" y="49507"/>
                          <a:pt x="1640656" y="0"/>
                        </a:cubicBezTo>
                        <a:cubicBezTo>
                          <a:pt x="1917940" y="-49507"/>
                          <a:pt x="1892258" y="20342"/>
                          <a:pt x="2116975" y="0"/>
                        </a:cubicBezTo>
                        <a:cubicBezTo>
                          <a:pt x="2341692" y="-20342"/>
                          <a:pt x="2447259" y="14216"/>
                          <a:pt x="2646219" y="0"/>
                        </a:cubicBezTo>
                        <a:cubicBezTo>
                          <a:pt x="2657713" y="147605"/>
                          <a:pt x="2643696" y="232021"/>
                          <a:pt x="2646219" y="332706"/>
                        </a:cubicBezTo>
                        <a:cubicBezTo>
                          <a:pt x="2648742" y="433391"/>
                          <a:pt x="2637135" y="583314"/>
                          <a:pt x="2646219" y="707886"/>
                        </a:cubicBezTo>
                        <a:cubicBezTo>
                          <a:pt x="2528384" y="725428"/>
                          <a:pt x="2386559" y="699100"/>
                          <a:pt x="2143437" y="707886"/>
                        </a:cubicBezTo>
                        <a:cubicBezTo>
                          <a:pt x="1900315" y="716672"/>
                          <a:pt x="1905613" y="699997"/>
                          <a:pt x="1693580" y="707886"/>
                        </a:cubicBezTo>
                        <a:cubicBezTo>
                          <a:pt x="1481547" y="715775"/>
                          <a:pt x="1386359" y="706199"/>
                          <a:pt x="1137874" y="707886"/>
                        </a:cubicBezTo>
                        <a:cubicBezTo>
                          <a:pt x="889389" y="709573"/>
                          <a:pt x="725082" y="705622"/>
                          <a:pt x="582168" y="707886"/>
                        </a:cubicBezTo>
                        <a:cubicBezTo>
                          <a:pt x="439254" y="710150"/>
                          <a:pt x="275702" y="642448"/>
                          <a:pt x="0" y="707886"/>
                        </a:cubicBezTo>
                        <a:cubicBezTo>
                          <a:pt x="-25297" y="569765"/>
                          <a:pt x="24625" y="501585"/>
                          <a:pt x="0" y="361022"/>
                        </a:cubicBezTo>
                        <a:cubicBezTo>
                          <a:pt x="-24625" y="220459"/>
                          <a:pt x="27490" y="128697"/>
                          <a:pt x="0" y="0"/>
                        </a:cubicBezTo>
                        <a:close/>
                      </a:path>
                      <a:path w="2646219" h="707886" stroke="0" extrusionOk="0">
                        <a:moveTo>
                          <a:pt x="0" y="0"/>
                        </a:moveTo>
                        <a:cubicBezTo>
                          <a:pt x="213326" y="-19903"/>
                          <a:pt x="418218" y="17059"/>
                          <a:pt x="529244" y="0"/>
                        </a:cubicBezTo>
                        <a:cubicBezTo>
                          <a:pt x="640270" y="-17059"/>
                          <a:pt x="893750" y="41609"/>
                          <a:pt x="1032025" y="0"/>
                        </a:cubicBezTo>
                        <a:cubicBezTo>
                          <a:pt x="1170300" y="-41609"/>
                          <a:pt x="1327569" y="790"/>
                          <a:pt x="1614194" y="0"/>
                        </a:cubicBezTo>
                        <a:cubicBezTo>
                          <a:pt x="1900819" y="-790"/>
                          <a:pt x="1976465" y="42684"/>
                          <a:pt x="2090513" y="0"/>
                        </a:cubicBezTo>
                        <a:cubicBezTo>
                          <a:pt x="2204561" y="-42684"/>
                          <a:pt x="2466650" y="30490"/>
                          <a:pt x="2646219" y="0"/>
                        </a:cubicBezTo>
                        <a:cubicBezTo>
                          <a:pt x="2673140" y="139341"/>
                          <a:pt x="2645021" y="280243"/>
                          <a:pt x="2646219" y="361022"/>
                        </a:cubicBezTo>
                        <a:cubicBezTo>
                          <a:pt x="2647417" y="441801"/>
                          <a:pt x="2624391" y="587375"/>
                          <a:pt x="2646219" y="707886"/>
                        </a:cubicBezTo>
                        <a:cubicBezTo>
                          <a:pt x="2442678" y="742900"/>
                          <a:pt x="2327135" y="688235"/>
                          <a:pt x="2090513" y="707886"/>
                        </a:cubicBezTo>
                        <a:cubicBezTo>
                          <a:pt x="1853891" y="727537"/>
                          <a:pt x="1669910" y="641963"/>
                          <a:pt x="1508345" y="707886"/>
                        </a:cubicBezTo>
                        <a:cubicBezTo>
                          <a:pt x="1346780" y="773809"/>
                          <a:pt x="1198782" y="665326"/>
                          <a:pt x="952639" y="707886"/>
                        </a:cubicBezTo>
                        <a:cubicBezTo>
                          <a:pt x="706496" y="750446"/>
                          <a:pt x="334635" y="618739"/>
                          <a:pt x="0" y="707886"/>
                        </a:cubicBezTo>
                        <a:cubicBezTo>
                          <a:pt x="-8731" y="580600"/>
                          <a:pt x="27164" y="497412"/>
                          <a:pt x="0" y="346864"/>
                        </a:cubicBezTo>
                        <a:cubicBezTo>
                          <a:pt x="-27164" y="196316"/>
                          <a:pt x="27348" y="11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000" dirty="0"/>
              <a:t>thước kẻ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30DA9-D778-C644-A652-6AD1C3579733}"/>
              </a:ext>
            </a:extLst>
          </p:cNvPr>
          <p:cNvSpPr txBox="1"/>
          <p:nvPr/>
        </p:nvSpPr>
        <p:spPr>
          <a:xfrm>
            <a:off x="4842161" y="3023739"/>
            <a:ext cx="146858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53367119">
                  <a:custGeom>
                    <a:avLst/>
                    <a:gdLst>
                      <a:gd name="connsiteX0" fmla="*/ 0 w 1468583"/>
                      <a:gd name="connsiteY0" fmla="*/ 0 h 707886"/>
                      <a:gd name="connsiteX1" fmla="*/ 445470 w 1468583"/>
                      <a:gd name="connsiteY1" fmla="*/ 0 h 707886"/>
                      <a:gd name="connsiteX2" fmla="*/ 964370 w 1468583"/>
                      <a:gd name="connsiteY2" fmla="*/ 0 h 707886"/>
                      <a:gd name="connsiteX3" fmla="*/ 1468583 w 1468583"/>
                      <a:gd name="connsiteY3" fmla="*/ 0 h 707886"/>
                      <a:gd name="connsiteX4" fmla="*/ 1468583 w 1468583"/>
                      <a:gd name="connsiteY4" fmla="*/ 332706 h 707886"/>
                      <a:gd name="connsiteX5" fmla="*/ 1468583 w 1468583"/>
                      <a:gd name="connsiteY5" fmla="*/ 707886 h 707886"/>
                      <a:gd name="connsiteX6" fmla="*/ 993741 w 1468583"/>
                      <a:gd name="connsiteY6" fmla="*/ 707886 h 707886"/>
                      <a:gd name="connsiteX7" fmla="*/ 504213 w 1468583"/>
                      <a:gd name="connsiteY7" fmla="*/ 707886 h 707886"/>
                      <a:gd name="connsiteX8" fmla="*/ 0 w 1468583"/>
                      <a:gd name="connsiteY8" fmla="*/ 707886 h 707886"/>
                      <a:gd name="connsiteX9" fmla="*/ 0 w 1468583"/>
                      <a:gd name="connsiteY9" fmla="*/ 353943 h 707886"/>
                      <a:gd name="connsiteX10" fmla="*/ 0 w 1468583"/>
                      <a:gd name="connsiteY10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8583" h="707886" fill="none" extrusionOk="0">
                        <a:moveTo>
                          <a:pt x="0" y="0"/>
                        </a:moveTo>
                        <a:cubicBezTo>
                          <a:pt x="111656" y="-28119"/>
                          <a:pt x="347353" y="47042"/>
                          <a:pt x="445470" y="0"/>
                        </a:cubicBezTo>
                        <a:cubicBezTo>
                          <a:pt x="543587" y="-47042"/>
                          <a:pt x="825056" y="43008"/>
                          <a:pt x="964370" y="0"/>
                        </a:cubicBezTo>
                        <a:cubicBezTo>
                          <a:pt x="1103684" y="-43008"/>
                          <a:pt x="1339263" y="35566"/>
                          <a:pt x="1468583" y="0"/>
                        </a:cubicBezTo>
                        <a:cubicBezTo>
                          <a:pt x="1474730" y="67887"/>
                          <a:pt x="1434517" y="171391"/>
                          <a:pt x="1468583" y="332706"/>
                        </a:cubicBezTo>
                        <a:cubicBezTo>
                          <a:pt x="1502649" y="494021"/>
                          <a:pt x="1451839" y="571673"/>
                          <a:pt x="1468583" y="707886"/>
                        </a:cubicBezTo>
                        <a:cubicBezTo>
                          <a:pt x="1342683" y="735722"/>
                          <a:pt x="1146722" y="693578"/>
                          <a:pt x="993741" y="707886"/>
                        </a:cubicBezTo>
                        <a:cubicBezTo>
                          <a:pt x="840760" y="722194"/>
                          <a:pt x="629038" y="704666"/>
                          <a:pt x="504213" y="707886"/>
                        </a:cubicBezTo>
                        <a:cubicBezTo>
                          <a:pt x="379388" y="711106"/>
                          <a:pt x="123238" y="689109"/>
                          <a:pt x="0" y="707886"/>
                        </a:cubicBezTo>
                        <a:cubicBezTo>
                          <a:pt x="-12815" y="558973"/>
                          <a:pt x="11520" y="487564"/>
                          <a:pt x="0" y="353943"/>
                        </a:cubicBezTo>
                        <a:cubicBezTo>
                          <a:pt x="-11520" y="220322"/>
                          <a:pt x="42344" y="89047"/>
                          <a:pt x="0" y="0"/>
                        </a:cubicBezTo>
                        <a:close/>
                      </a:path>
                      <a:path w="1468583" h="707886" stroke="0" extrusionOk="0">
                        <a:moveTo>
                          <a:pt x="0" y="0"/>
                        </a:moveTo>
                        <a:cubicBezTo>
                          <a:pt x="120804" y="-43949"/>
                          <a:pt x="388674" y="18352"/>
                          <a:pt x="489528" y="0"/>
                        </a:cubicBezTo>
                        <a:cubicBezTo>
                          <a:pt x="590382" y="-18352"/>
                          <a:pt x="789912" y="11326"/>
                          <a:pt x="964370" y="0"/>
                        </a:cubicBezTo>
                        <a:cubicBezTo>
                          <a:pt x="1138828" y="-11326"/>
                          <a:pt x="1248732" y="50241"/>
                          <a:pt x="1468583" y="0"/>
                        </a:cubicBezTo>
                        <a:cubicBezTo>
                          <a:pt x="1494561" y="104645"/>
                          <a:pt x="1455740" y="185406"/>
                          <a:pt x="1468583" y="339785"/>
                        </a:cubicBezTo>
                        <a:cubicBezTo>
                          <a:pt x="1481426" y="494165"/>
                          <a:pt x="1462345" y="599084"/>
                          <a:pt x="1468583" y="707886"/>
                        </a:cubicBezTo>
                        <a:cubicBezTo>
                          <a:pt x="1340432" y="730273"/>
                          <a:pt x="1134314" y="703519"/>
                          <a:pt x="993741" y="707886"/>
                        </a:cubicBezTo>
                        <a:cubicBezTo>
                          <a:pt x="853168" y="712253"/>
                          <a:pt x="661746" y="655591"/>
                          <a:pt x="474842" y="707886"/>
                        </a:cubicBezTo>
                        <a:cubicBezTo>
                          <a:pt x="287938" y="760181"/>
                          <a:pt x="164857" y="686205"/>
                          <a:pt x="0" y="707886"/>
                        </a:cubicBezTo>
                        <a:cubicBezTo>
                          <a:pt x="-41060" y="561376"/>
                          <a:pt x="41430" y="441081"/>
                          <a:pt x="0" y="339785"/>
                        </a:cubicBezTo>
                        <a:cubicBezTo>
                          <a:pt x="-41430" y="238489"/>
                          <a:pt x="8932" y="1523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000" dirty="0"/>
              <a:t>bút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3986D5-FC6B-AC4B-8247-2DB0F11E7895}"/>
              </a:ext>
            </a:extLst>
          </p:cNvPr>
          <p:cNvSpPr txBox="1"/>
          <p:nvPr/>
        </p:nvSpPr>
        <p:spPr>
          <a:xfrm>
            <a:off x="6899562" y="2418490"/>
            <a:ext cx="184265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53367119">
                  <a:custGeom>
                    <a:avLst/>
                    <a:gdLst>
                      <a:gd name="connsiteX0" fmla="*/ 0 w 1842656"/>
                      <a:gd name="connsiteY0" fmla="*/ 0 h 707886"/>
                      <a:gd name="connsiteX1" fmla="*/ 405384 w 1842656"/>
                      <a:gd name="connsiteY1" fmla="*/ 0 h 707886"/>
                      <a:gd name="connsiteX2" fmla="*/ 810769 w 1842656"/>
                      <a:gd name="connsiteY2" fmla="*/ 0 h 707886"/>
                      <a:gd name="connsiteX3" fmla="*/ 1216153 w 1842656"/>
                      <a:gd name="connsiteY3" fmla="*/ 0 h 707886"/>
                      <a:gd name="connsiteX4" fmla="*/ 1842656 w 1842656"/>
                      <a:gd name="connsiteY4" fmla="*/ 0 h 707886"/>
                      <a:gd name="connsiteX5" fmla="*/ 1842656 w 1842656"/>
                      <a:gd name="connsiteY5" fmla="*/ 368101 h 707886"/>
                      <a:gd name="connsiteX6" fmla="*/ 1842656 w 1842656"/>
                      <a:gd name="connsiteY6" fmla="*/ 707886 h 707886"/>
                      <a:gd name="connsiteX7" fmla="*/ 1400419 w 1842656"/>
                      <a:gd name="connsiteY7" fmla="*/ 707886 h 707886"/>
                      <a:gd name="connsiteX8" fmla="*/ 939755 w 1842656"/>
                      <a:gd name="connsiteY8" fmla="*/ 707886 h 707886"/>
                      <a:gd name="connsiteX9" fmla="*/ 515944 w 1842656"/>
                      <a:gd name="connsiteY9" fmla="*/ 707886 h 707886"/>
                      <a:gd name="connsiteX10" fmla="*/ 0 w 1842656"/>
                      <a:gd name="connsiteY10" fmla="*/ 707886 h 707886"/>
                      <a:gd name="connsiteX11" fmla="*/ 0 w 1842656"/>
                      <a:gd name="connsiteY11" fmla="*/ 375180 h 707886"/>
                      <a:gd name="connsiteX12" fmla="*/ 0 w 1842656"/>
                      <a:gd name="connsiteY12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842656" h="707886" fill="none" extrusionOk="0">
                        <a:moveTo>
                          <a:pt x="0" y="0"/>
                        </a:moveTo>
                        <a:cubicBezTo>
                          <a:pt x="152736" y="-10963"/>
                          <a:pt x="205173" y="29972"/>
                          <a:pt x="405384" y="0"/>
                        </a:cubicBezTo>
                        <a:cubicBezTo>
                          <a:pt x="605595" y="-29972"/>
                          <a:pt x="648259" y="10781"/>
                          <a:pt x="810769" y="0"/>
                        </a:cubicBezTo>
                        <a:cubicBezTo>
                          <a:pt x="973279" y="-10781"/>
                          <a:pt x="1065600" y="35641"/>
                          <a:pt x="1216153" y="0"/>
                        </a:cubicBezTo>
                        <a:cubicBezTo>
                          <a:pt x="1366706" y="-35641"/>
                          <a:pt x="1562865" y="24918"/>
                          <a:pt x="1842656" y="0"/>
                        </a:cubicBezTo>
                        <a:cubicBezTo>
                          <a:pt x="1845748" y="86511"/>
                          <a:pt x="1811269" y="203877"/>
                          <a:pt x="1842656" y="368101"/>
                        </a:cubicBezTo>
                        <a:cubicBezTo>
                          <a:pt x="1874043" y="532325"/>
                          <a:pt x="1822734" y="590728"/>
                          <a:pt x="1842656" y="707886"/>
                        </a:cubicBezTo>
                        <a:cubicBezTo>
                          <a:pt x="1625243" y="717863"/>
                          <a:pt x="1512399" y="659371"/>
                          <a:pt x="1400419" y="707886"/>
                        </a:cubicBezTo>
                        <a:cubicBezTo>
                          <a:pt x="1288439" y="756401"/>
                          <a:pt x="1120492" y="679586"/>
                          <a:pt x="939755" y="707886"/>
                        </a:cubicBezTo>
                        <a:cubicBezTo>
                          <a:pt x="759018" y="736186"/>
                          <a:pt x="633111" y="703123"/>
                          <a:pt x="515944" y="707886"/>
                        </a:cubicBezTo>
                        <a:cubicBezTo>
                          <a:pt x="398777" y="712649"/>
                          <a:pt x="228824" y="691318"/>
                          <a:pt x="0" y="707886"/>
                        </a:cubicBezTo>
                        <a:cubicBezTo>
                          <a:pt x="-32954" y="627520"/>
                          <a:pt x="14385" y="506643"/>
                          <a:pt x="0" y="375180"/>
                        </a:cubicBezTo>
                        <a:cubicBezTo>
                          <a:pt x="-14385" y="243717"/>
                          <a:pt x="15092" y="180721"/>
                          <a:pt x="0" y="0"/>
                        </a:cubicBezTo>
                        <a:close/>
                      </a:path>
                      <a:path w="1842656" h="707886" stroke="0" extrusionOk="0">
                        <a:moveTo>
                          <a:pt x="0" y="0"/>
                        </a:moveTo>
                        <a:cubicBezTo>
                          <a:pt x="216404" y="-48533"/>
                          <a:pt x="245554" y="20085"/>
                          <a:pt x="460664" y="0"/>
                        </a:cubicBezTo>
                        <a:cubicBezTo>
                          <a:pt x="675774" y="-20085"/>
                          <a:pt x="739867" y="46715"/>
                          <a:pt x="902901" y="0"/>
                        </a:cubicBezTo>
                        <a:cubicBezTo>
                          <a:pt x="1065935" y="-46715"/>
                          <a:pt x="1179907" y="14568"/>
                          <a:pt x="1400419" y="0"/>
                        </a:cubicBezTo>
                        <a:cubicBezTo>
                          <a:pt x="1620931" y="-14568"/>
                          <a:pt x="1724302" y="12384"/>
                          <a:pt x="1842656" y="0"/>
                        </a:cubicBezTo>
                        <a:cubicBezTo>
                          <a:pt x="1876603" y="176053"/>
                          <a:pt x="1830664" y="232431"/>
                          <a:pt x="1842656" y="353943"/>
                        </a:cubicBezTo>
                        <a:cubicBezTo>
                          <a:pt x="1854648" y="475455"/>
                          <a:pt x="1801148" y="565477"/>
                          <a:pt x="1842656" y="707886"/>
                        </a:cubicBezTo>
                        <a:cubicBezTo>
                          <a:pt x="1628591" y="731296"/>
                          <a:pt x="1558028" y="662220"/>
                          <a:pt x="1363565" y="707886"/>
                        </a:cubicBezTo>
                        <a:cubicBezTo>
                          <a:pt x="1169102" y="753552"/>
                          <a:pt x="1080826" y="691736"/>
                          <a:pt x="884475" y="707886"/>
                        </a:cubicBezTo>
                        <a:cubicBezTo>
                          <a:pt x="688124" y="724036"/>
                          <a:pt x="421088" y="680235"/>
                          <a:pt x="0" y="707886"/>
                        </a:cubicBezTo>
                        <a:cubicBezTo>
                          <a:pt x="-19294" y="535135"/>
                          <a:pt x="8993" y="453677"/>
                          <a:pt x="0" y="346864"/>
                        </a:cubicBezTo>
                        <a:cubicBezTo>
                          <a:pt x="-8993" y="240051"/>
                          <a:pt x="23245" y="9798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000" dirty="0"/>
              <a:t>compa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E88C8C-C5BA-D742-B65C-58A46A860125}"/>
              </a:ext>
            </a:extLst>
          </p:cNvPr>
          <p:cNvSpPr txBox="1"/>
          <p:nvPr/>
        </p:nvSpPr>
        <p:spPr>
          <a:xfrm>
            <a:off x="6719453" y="3377682"/>
            <a:ext cx="146858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53367119">
                  <a:custGeom>
                    <a:avLst/>
                    <a:gdLst>
                      <a:gd name="connsiteX0" fmla="*/ 0 w 1468583"/>
                      <a:gd name="connsiteY0" fmla="*/ 0 h 707886"/>
                      <a:gd name="connsiteX1" fmla="*/ 445470 w 1468583"/>
                      <a:gd name="connsiteY1" fmla="*/ 0 h 707886"/>
                      <a:gd name="connsiteX2" fmla="*/ 964370 w 1468583"/>
                      <a:gd name="connsiteY2" fmla="*/ 0 h 707886"/>
                      <a:gd name="connsiteX3" fmla="*/ 1468583 w 1468583"/>
                      <a:gd name="connsiteY3" fmla="*/ 0 h 707886"/>
                      <a:gd name="connsiteX4" fmla="*/ 1468583 w 1468583"/>
                      <a:gd name="connsiteY4" fmla="*/ 332706 h 707886"/>
                      <a:gd name="connsiteX5" fmla="*/ 1468583 w 1468583"/>
                      <a:gd name="connsiteY5" fmla="*/ 707886 h 707886"/>
                      <a:gd name="connsiteX6" fmla="*/ 993741 w 1468583"/>
                      <a:gd name="connsiteY6" fmla="*/ 707886 h 707886"/>
                      <a:gd name="connsiteX7" fmla="*/ 504213 w 1468583"/>
                      <a:gd name="connsiteY7" fmla="*/ 707886 h 707886"/>
                      <a:gd name="connsiteX8" fmla="*/ 0 w 1468583"/>
                      <a:gd name="connsiteY8" fmla="*/ 707886 h 707886"/>
                      <a:gd name="connsiteX9" fmla="*/ 0 w 1468583"/>
                      <a:gd name="connsiteY9" fmla="*/ 353943 h 707886"/>
                      <a:gd name="connsiteX10" fmla="*/ 0 w 1468583"/>
                      <a:gd name="connsiteY10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8583" h="707886" fill="none" extrusionOk="0">
                        <a:moveTo>
                          <a:pt x="0" y="0"/>
                        </a:moveTo>
                        <a:cubicBezTo>
                          <a:pt x="111656" y="-28119"/>
                          <a:pt x="347353" y="47042"/>
                          <a:pt x="445470" y="0"/>
                        </a:cubicBezTo>
                        <a:cubicBezTo>
                          <a:pt x="543587" y="-47042"/>
                          <a:pt x="825056" y="43008"/>
                          <a:pt x="964370" y="0"/>
                        </a:cubicBezTo>
                        <a:cubicBezTo>
                          <a:pt x="1103684" y="-43008"/>
                          <a:pt x="1339263" y="35566"/>
                          <a:pt x="1468583" y="0"/>
                        </a:cubicBezTo>
                        <a:cubicBezTo>
                          <a:pt x="1474730" y="67887"/>
                          <a:pt x="1434517" y="171391"/>
                          <a:pt x="1468583" y="332706"/>
                        </a:cubicBezTo>
                        <a:cubicBezTo>
                          <a:pt x="1502649" y="494021"/>
                          <a:pt x="1451839" y="571673"/>
                          <a:pt x="1468583" y="707886"/>
                        </a:cubicBezTo>
                        <a:cubicBezTo>
                          <a:pt x="1342683" y="735722"/>
                          <a:pt x="1146722" y="693578"/>
                          <a:pt x="993741" y="707886"/>
                        </a:cubicBezTo>
                        <a:cubicBezTo>
                          <a:pt x="840760" y="722194"/>
                          <a:pt x="629038" y="704666"/>
                          <a:pt x="504213" y="707886"/>
                        </a:cubicBezTo>
                        <a:cubicBezTo>
                          <a:pt x="379388" y="711106"/>
                          <a:pt x="123238" y="689109"/>
                          <a:pt x="0" y="707886"/>
                        </a:cubicBezTo>
                        <a:cubicBezTo>
                          <a:pt x="-12815" y="558973"/>
                          <a:pt x="11520" y="487564"/>
                          <a:pt x="0" y="353943"/>
                        </a:cubicBezTo>
                        <a:cubicBezTo>
                          <a:pt x="-11520" y="220322"/>
                          <a:pt x="42344" y="89047"/>
                          <a:pt x="0" y="0"/>
                        </a:cubicBezTo>
                        <a:close/>
                      </a:path>
                      <a:path w="1468583" h="707886" stroke="0" extrusionOk="0">
                        <a:moveTo>
                          <a:pt x="0" y="0"/>
                        </a:moveTo>
                        <a:cubicBezTo>
                          <a:pt x="120804" y="-43949"/>
                          <a:pt x="388674" y="18352"/>
                          <a:pt x="489528" y="0"/>
                        </a:cubicBezTo>
                        <a:cubicBezTo>
                          <a:pt x="590382" y="-18352"/>
                          <a:pt x="789912" y="11326"/>
                          <a:pt x="964370" y="0"/>
                        </a:cubicBezTo>
                        <a:cubicBezTo>
                          <a:pt x="1138828" y="-11326"/>
                          <a:pt x="1248732" y="50241"/>
                          <a:pt x="1468583" y="0"/>
                        </a:cubicBezTo>
                        <a:cubicBezTo>
                          <a:pt x="1494561" y="104645"/>
                          <a:pt x="1455740" y="185406"/>
                          <a:pt x="1468583" y="339785"/>
                        </a:cubicBezTo>
                        <a:cubicBezTo>
                          <a:pt x="1481426" y="494165"/>
                          <a:pt x="1462345" y="599084"/>
                          <a:pt x="1468583" y="707886"/>
                        </a:cubicBezTo>
                        <a:cubicBezTo>
                          <a:pt x="1340432" y="730273"/>
                          <a:pt x="1134314" y="703519"/>
                          <a:pt x="993741" y="707886"/>
                        </a:cubicBezTo>
                        <a:cubicBezTo>
                          <a:pt x="853168" y="712253"/>
                          <a:pt x="661746" y="655591"/>
                          <a:pt x="474842" y="707886"/>
                        </a:cubicBezTo>
                        <a:cubicBezTo>
                          <a:pt x="287938" y="760181"/>
                          <a:pt x="164857" y="686205"/>
                          <a:pt x="0" y="707886"/>
                        </a:cubicBezTo>
                        <a:cubicBezTo>
                          <a:pt x="-41060" y="561376"/>
                          <a:pt x="41430" y="441081"/>
                          <a:pt x="0" y="339785"/>
                        </a:cubicBezTo>
                        <a:cubicBezTo>
                          <a:pt x="-41430" y="238489"/>
                          <a:pt x="8932" y="1523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000" dirty="0"/>
              <a:t>kéo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8AC04-A6E2-4B41-8802-619A9C4A1093}"/>
              </a:ext>
            </a:extLst>
          </p:cNvPr>
          <p:cNvSpPr txBox="1"/>
          <p:nvPr/>
        </p:nvSpPr>
        <p:spPr>
          <a:xfrm>
            <a:off x="9254835" y="1723552"/>
            <a:ext cx="242454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53367119">
                  <a:custGeom>
                    <a:avLst/>
                    <a:gdLst>
                      <a:gd name="connsiteX0" fmla="*/ 0 w 2424547"/>
                      <a:gd name="connsiteY0" fmla="*/ 0 h 707886"/>
                      <a:gd name="connsiteX1" fmla="*/ 460664 w 2424547"/>
                      <a:gd name="connsiteY1" fmla="*/ 0 h 707886"/>
                      <a:gd name="connsiteX2" fmla="*/ 969819 w 2424547"/>
                      <a:gd name="connsiteY2" fmla="*/ 0 h 707886"/>
                      <a:gd name="connsiteX3" fmla="*/ 1503219 w 2424547"/>
                      <a:gd name="connsiteY3" fmla="*/ 0 h 707886"/>
                      <a:gd name="connsiteX4" fmla="*/ 1939638 w 2424547"/>
                      <a:gd name="connsiteY4" fmla="*/ 0 h 707886"/>
                      <a:gd name="connsiteX5" fmla="*/ 2424547 w 2424547"/>
                      <a:gd name="connsiteY5" fmla="*/ 0 h 707886"/>
                      <a:gd name="connsiteX6" fmla="*/ 2424547 w 2424547"/>
                      <a:gd name="connsiteY6" fmla="*/ 332706 h 707886"/>
                      <a:gd name="connsiteX7" fmla="*/ 2424547 w 2424547"/>
                      <a:gd name="connsiteY7" fmla="*/ 707886 h 707886"/>
                      <a:gd name="connsiteX8" fmla="*/ 1963883 w 2424547"/>
                      <a:gd name="connsiteY8" fmla="*/ 707886 h 707886"/>
                      <a:gd name="connsiteX9" fmla="*/ 1551710 w 2424547"/>
                      <a:gd name="connsiteY9" fmla="*/ 707886 h 707886"/>
                      <a:gd name="connsiteX10" fmla="*/ 1042555 w 2424547"/>
                      <a:gd name="connsiteY10" fmla="*/ 707886 h 707886"/>
                      <a:gd name="connsiteX11" fmla="*/ 533400 w 2424547"/>
                      <a:gd name="connsiteY11" fmla="*/ 707886 h 707886"/>
                      <a:gd name="connsiteX12" fmla="*/ 0 w 2424547"/>
                      <a:gd name="connsiteY12" fmla="*/ 707886 h 707886"/>
                      <a:gd name="connsiteX13" fmla="*/ 0 w 2424547"/>
                      <a:gd name="connsiteY13" fmla="*/ 361022 h 707886"/>
                      <a:gd name="connsiteX14" fmla="*/ 0 w 2424547"/>
                      <a:gd name="connsiteY14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424547" h="707886" fill="none" extrusionOk="0">
                        <a:moveTo>
                          <a:pt x="0" y="0"/>
                        </a:moveTo>
                        <a:cubicBezTo>
                          <a:pt x="214331" y="-50207"/>
                          <a:pt x="255428" y="26050"/>
                          <a:pt x="460664" y="0"/>
                        </a:cubicBezTo>
                        <a:cubicBezTo>
                          <a:pt x="665900" y="-26050"/>
                          <a:pt x="716236" y="25491"/>
                          <a:pt x="969819" y="0"/>
                        </a:cubicBezTo>
                        <a:cubicBezTo>
                          <a:pt x="1223403" y="-25491"/>
                          <a:pt x="1317191" y="1592"/>
                          <a:pt x="1503219" y="0"/>
                        </a:cubicBezTo>
                        <a:cubicBezTo>
                          <a:pt x="1689247" y="-1592"/>
                          <a:pt x="1835470" y="1823"/>
                          <a:pt x="1939638" y="0"/>
                        </a:cubicBezTo>
                        <a:cubicBezTo>
                          <a:pt x="2043806" y="-1823"/>
                          <a:pt x="2279161" y="57798"/>
                          <a:pt x="2424547" y="0"/>
                        </a:cubicBezTo>
                        <a:cubicBezTo>
                          <a:pt x="2436041" y="147605"/>
                          <a:pt x="2422024" y="232021"/>
                          <a:pt x="2424547" y="332706"/>
                        </a:cubicBezTo>
                        <a:cubicBezTo>
                          <a:pt x="2427070" y="433391"/>
                          <a:pt x="2415463" y="583314"/>
                          <a:pt x="2424547" y="707886"/>
                        </a:cubicBezTo>
                        <a:cubicBezTo>
                          <a:pt x="2254571" y="715782"/>
                          <a:pt x="2187621" y="689892"/>
                          <a:pt x="1963883" y="707886"/>
                        </a:cubicBezTo>
                        <a:cubicBezTo>
                          <a:pt x="1740145" y="725880"/>
                          <a:pt x="1642934" y="682079"/>
                          <a:pt x="1551710" y="707886"/>
                        </a:cubicBezTo>
                        <a:cubicBezTo>
                          <a:pt x="1460486" y="733693"/>
                          <a:pt x="1279261" y="676073"/>
                          <a:pt x="1042555" y="707886"/>
                        </a:cubicBezTo>
                        <a:cubicBezTo>
                          <a:pt x="805849" y="739699"/>
                          <a:pt x="756619" y="703001"/>
                          <a:pt x="533400" y="707886"/>
                        </a:cubicBezTo>
                        <a:cubicBezTo>
                          <a:pt x="310181" y="712771"/>
                          <a:pt x="234154" y="646106"/>
                          <a:pt x="0" y="707886"/>
                        </a:cubicBezTo>
                        <a:cubicBezTo>
                          <a:pt x="-25297" y="569765"/>
                          <a:pt x="24625" y="501585"/>
                          <a:pt x="0" y="361022"/>
                        </a:cubicBezTo>
                        <a:cubicBezTo>
                          <a:pt x="-24625" y="220459"/>
                          <a:pt x="27490" y="128697"/>
                          <a:pt x="0" y="0"/>
                        </a:cubicBezTo>
                        <a:close/>
                      </a:path>
                      <a:path w="2424547" h="707886" stroke="0" extrusionOk="0">
                        <a:moveTo>
                          <a:pt x="0" y="0"/>
                        </a:moveTo>
                        <a:cubicBezTo>
                          <a:pt x="240399" y="-48738"/>
                          <a:pt x="276460" y="15531"/>
                          <a:pt x="484909" y="0"/>
                        </a:cubicBezTo>
                        <a:cubicBezTo>
                          <a:pt x="693358" y="-15531"/>
                          <a:pt x="853285" y="3388"/>
                          <a:pt x="945573" y="0"/>
                        </a:cubicBezTo>
                        <a:cubicBezTo>
                          <a:pt x="1037861" y="-3388"/>
                          <a:pt x="1242092" y="19417"/>
                          <a:pt x="1478974" y="0"/>
                        </a:cubicBezTo>
                        <a:cubicBezTo>
                          <a:pt x="1715856" y="-19417"/>
                          <a:pt x="1767041" y="16664"/>
                          <a:pt x="1915392" y="0"/>
                        </a:cubicBezTo>
                        <a:cubicBezTo>
                          <a:pt x="2063743" y="-16664"/>
                          <a:pt x="2186230" y="13523"/>
                          <a:pt x="2424547" y="0"/>
                        </a:cubicBezTo>
                        <a:cubicBezTo>
                          <a:pt x="2451468" y="139341"/>
                          <a:pt x="2423349" y="280243"/>
                          <a:pt x="2424547" y="361022"/>
                        </a:cubicBezTo>
                        <a:cubicBezTo>
                          <a:pt x="2425745" y="441801"/>
                          <a:pt x="2402719" y="587375"/>
                          <a:pt x="2424547" y="707886"/>
                        </a:cubicBezTo>
                        <a:cubicBezTo>
                          <a:pt x="2289323" y="761013"/>
                          <a:pt x="2168699" y="661206"/>
                          <a:pt x="1915392" y="707886"/>
                        </a:cubicBezTo>
                        <a:cubicBezTo>
                          <a:pt x="1662085" y="754566"/>
                          <a:pt x="1507777" y="654765"/>
                          <a:pt x="1381992" y="707886"/>
                        </a:cubicBezTo>
                        <a:cubicBezTo>
                          <a:pt x="1256207" y="761007"/>
                          <a:pt x="1018223" y="679112"/>
                          <a:pt x="872837" y="707886"/>
                        </a:cubicBezTo>
                        <a:cubicBezTo>
                          <a:pt x="727451" y="736660"/>
                          <a:pt x="414115" y="647656"/>
                          <a:pt x="0" y="707886"/>
                        </a:cubicBezTo>
                        <a:cubicBezTo>
                          <a:pt x="-8731" y="580600"/>
                          <a:pt x="27164" y="497412"/>
                          <a:pt x="0" y="346864"/>
                        </a:cubicBezTo>
                        <a:cubicBezTo>
                          <a:pt x="-27164" y="196316"/>
                          <a:pt x="27348" y="11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000" dirty="0"/>
              <a:t>giấy màu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6572F-17F9-2547-8A56-D5C7CA3A8128}"/>
              </a:ext>
            </a:extLst>
          </p:cNvPr>
          <p:cNvSpPr txBox="1"/>
          <p:nvPr/>
        </p:nvSpPr>
        <p:spPr>
          <a:xfrm>
            <a:off x="4842161" y="4463278"/>
            <a:ext cx="204354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53367119">
                  <a:custGeom>
                    <a:avLst/>
                    <a:gdLst>
                      <a:gd name="connsiteX0" fmla="*/ 0 w 2043547"/>
                      <a:gd name="connsiteY0" fmla="*/ 0 h 707886"/>
                      <a:gd name="connsiteX1" fmla="*/ 449580 w 2043547"/>
                      <a:gd name="connsiteY1" fmla="*/ 0 h 707886"/>
                      <a:gd name="connsiteX2" fmla="*/ 899161 w 2043547"/>
                      <a:gd name="connsiteY2" fmla="*/ 0 h 707886"/>
                      <a:gd name="connsiteX3" fmla="*/ 1348741 w 2043547"/>
                      <a:gd name="connsiteY3" fmla="*/ 0 h 707886"/>
                      <a:gd name="connsiteX4" fmla="*/ 2043547 w 2043547"/>
                      <a:gd name="connsiteY4" fmla="*/ 0 h 707886"/>
                      <a:gd name="connsiteX5" fmla="*/ 2043547 w 2043547"/>
                      <a:gd name="connsiteY5" fmla="*/ 368101 h 707886"/>
                      <a:gd name="connsiteX6" fmla="*/ 2043547 w 2043547"/>
                      <a:gd name="connsiteY6" fmla="*/ 707886 h 707886"/>
                      <a:gd name="connsiteX7" fmla="*/ 1553096 w 2043547"/>
                      <a:gd name="connsiteY7" fmla="*/ 707886 h 707886"/>
                      <a:gd name="connsiteX8" fmla="*/ 1042209 w 2043547"/>
                      <a:gd name="connsiteY8" fmla="*/ 707886 h 707886"/>
                      <a:gd name="connsiteX9" fmla="*/ 572193 w 2043547"/>
                      <a:gd name="connsiteY9" fmla="*/ 707886 h 707886"/>
                      <a:gd name="connsiteX10" fmla="*/ 0 w 2043547"/>
                      <a:gd name="connsiteY10" fmla="*/ 707886 h 707886"/>
                      <a:gd name="connsiteX11" fmla="*/ 0 w 2043547"/>
                      <a:gd name="connsiteY11" fmla="*/ 375180 h 707886"/>
                      <a:gd name="connsiteX12" fmla="*/ 0 w 2043547"/>
                      <a:gd name="connsiteY12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43547" h="707886" fill="none" extrusionOk="0">
                        <a:moveTo>
                          <a:pt x="0" y="0"/>
                        </a:moveTo>
                        <a:cubicBezTo>
                          <a:pt x="145134" y="-5843"/>
                          <a:pt x="262740" y="25217"/>
                          <a:pt x="449580" y="0"/>
                        </a:cubicBezTo>
                        <a:cubicBezTo>
                          <a:pt x="636420" y="-25217"/>
                          <a:pt x="740580" y="47965"/>
                          <a:pt x="899161" y="0"/>
                        </a:cubicBezTo>
                        <a:cubicBezTo>
                          <a:pt x="1057742" y="-47965"/>
                          <a:pt x="1196822" y="33081"/>
                          <a:pt x="1348741" y="0"/>
                        </a:cubicBezTo>
                        <a:cubicBezTo>
                          <a:pt x="1500660" y="-33081"/>
                          <a:pt x="1832213" y="44941"/>
                          <a:pt x="2043547" y="0"/>
                        </a:cubicBezTo>
                        <a:cubicBezTo>
                          <a:pt x="2046639" y="86511"/>
                          <a:pt x="2012160" y="203877"/>
                          <a:pt x="2043547" y="368101"/>
                        </a:cubicBezTo>
                        <a:cubicBezTo>
                          <a:pt x="2074934" y="532325"/>
                          <a:pt x="2023625" y="590728"/>
                          <a:pt x="2043547" y="707886"/>
                        </a:cubicBezTo>
                        <a:cubicBezTo>
                          <a:pt x="1833303" y="756493"/>
                          <a:pt x="1707676" y="681731"/>
                          <a:pt x="1553096" y="707886"/>
                        </a:cubicBezTo>
                        <a:cubicBezTo>
                          <a:pt x="1398516" y="734041"/>
                          <a:pt x="1176086" y="689340"/>
                          <a:pt x="1042209" y="707886"/>
                        </a:cubicBezTo>
                        <a:cubicBezTo>
                          <a:pt x="908332" y="726432"/>
                          <a:pt x="781786" y="700165"/>
                          <a:pt x="572193" y="707886"/>
                        </a:cubicBezTo>
                        <a:cubicBezTo>
                          <a:pt x="362600" y="715607"/>
                          <a:pt x="166943" y="660079"/>
                          <a:pt x="0" y="707886"/>
                        </a:cubicBezTo>
                        <a:cubicBezTo>
                          <a:pt x="-32954" y="627520"/>
                          <a:pt x="14385" y="506643"/>
                          <a:pt x="0" y="375180"/>
                        </a:cubicBezTo>
                        <a:cubicBezTo>
                          <a:pt x="-14385" y="243717"/>
                          <a:pt x="15092" y="180721"/>
                          <a:pt x="0" y="0"/>
                        </a:cubicBezTo>
                        <a:close/>
                      </a:path>
                      <a:path w="2043547" h="707886" stroke="0" extrusionOk="0">
                        <a:moveTo>
                          <a:pt x="0" y="0"/>
                        </a:moveTo>
                        <a:cubicBezTo>
                          <a:pt x="124974" y="-1790"/>
                          <a:pt x="273032" y="50044"/>
                          <a:pt x="510887" y="0"/>
                        </a:cubicBezTo>
                        <a:cubicBezTo>
                          <a:pt x="748742" y="-50044"/>
                          <a:pt x="823173" y="8022"/>
                          <a:pt x="1001338" y="0"/>
                        </a:cubicBezTo>
                        <a:cubicBezTo>
                          <a:pt x="1179503" y="-8022"/>
                          <a:pt x="1352719" y="17441"/>
                          <a:pt x="1553096" y="0"/>
                        </a:cubicBezTo>
                        <a:cubicBezTo>
                          <a:pt x="1753473" y="-17441"/>
                          <a:pt x="1919870" y="32868"/>
                          <a:pt x="2043547" y="0"/>
                        </a:cubicBezTo>
                        <a:cubicBezTo>
                          <a:pt x="2077494" y="176053"/>
                          <a:pt x="2031555" y="232431"/>
                          <a:pt x="2043547" y="353943"/>
                        </a:cubicBezTo>
                        <a:cubicBezTo>
                          <a:pt x="2055539" y="475455"/>
                          <a:pt x="2002039" y="565477"/>
                          <a:pt x="2043547" y="707886"/>
                        </a:cubicBezTo>
                        <a:cubicBezTo>
                          <a:pt x="1894749" y="761076"/>
                          <a:pt x="1762381" y="650789"/>
                          <a:pt x="1512225" y="707886"/>
                        </a:cubicBezTo>
                        <a:cubicBezTo>
                          <a:pt x="1262069" y="764983"/>
                          <a:pt x="1142454" y="689900"/>
                          <a:pt x="980903" y="707886"/>
                        </a:cubicBezTo>
                        <a:cubicBezTo>
                          <a:pt x="819352" y="725872"/>
                          <a:pt x="216683" y="642758"/>
                          <a:pt x="0" y="707886"/>
                        </a:cubicBezTo>
                        <a:cubicBezTo>
                          <a:pt x="-19294" y="535135"/>
                          <a:pt x="8993" y="453677"/>
                          <a:pt x="0" y="346864"/>
                        </a:cubicBezTo>
                        <a:cubicBezTo>
                          <a:pt x="-8993" y="240051"/>
                          <a:pt x="23245" y="9798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000" dirty="0"/>
              <a:t>cục tẩy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D3EB99-D93E-304D-A06D-602C61C422F7}"/>
              </a:ext>
            </a:extLst>
          </p:cNvPr>
          <p:cNvSpPr txBox="1"/>
          <p:nvPr/>
        </p:nvSpPr>
        <p:spPr>
          <a:xfrm>
            <a:off x="9145730" y="3197063"/>
            <a:ext cx="230678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53367119">
                  <a:custGeom>
                    <a:avLst/>
                    <a:gdLst>
                      <a:gd name="connsiteX0" fmla="*/ 0 w 2306787"/>
                      <a:gd name="connsiteY0" fmla="*/ 0 h 707886"/>
                      <a:gd name="connsiteX1" fmla="*/ 507493 w 2306787"/>
                      <a:gd name="connsiteY1" fmla="*/ 0 h 707886"/>
                      <a:gd name="connsiteX2" fmla="*/ 1014986 w 2306787"/>
                      <a:gd name="connsiteY2" fmla="*/ 0 h 707886"/>
                      <a:gd name="connsiteX3" fmla="*/ 1522479 w 2306787"/>
                      <a:gd name="connsiteY3" fmla="*/ 0 h 707886"/>
                      <a:gd name="connsiteX4" fmla="*/ 2306787 w 2306787"/>
                      <a:gd name="connsiteY4" fmla="*/ 0 h 707886"/>
                      <a:gd name="connsiteX5" fmla="*/ 2306787 w 2306787"/>
                      <a:gd name="connsiteY5" fmla="*/ 368101 h 707886"/>
                      <a:gd name="connsiteX6" fmla="*/ 2306787 w 2306787"/>
                      <a:gd name="connsiteY6" fmla="*/ 707886 h 707886"/>
                      <a:gd name="connsiteX7" fmla="*/ 1753158 w 2306787"/>
                      <a:gd name="connsiteY7" fmla="*/ 707886 h 707886"/>
                      <a:gd name="connsiteX8" fmla="*/ 1176461 w 2306787"/>
                      <a:gd name="connsiteY8" fmla="*/ 707886 h 707886"/>
                      <a:gd name="connsiteX9" fmla="*/ 645900 w 2306787"/>
                      <a:gd name="connsiteY9" fmla="*/ 707886 h 707886"/>
                      <a:gd name="connsiteX10" fmla="*/ 0 w 2306787"/>
                      <a:gd name="connsiteY10" fmla="*/ 707886 h 707886"/>
                      <a:gd name="connsiteX11" fmla="*/ 0 w 2306787"/>
                      <a:gd name="connsiteY11" fmla="*/ 375180 h 707886"/>
                      <a:gd name="connsiteX12" fmla="*/ 0 w 2306787"/>
                      <a:gd name="connsiteY12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306787" h="707886" fill="none" extrusionOk="0">
                        <a:moveTo>
                          <a:pt x="0" y="0"/>
                        </a:moveTo>
                        <a:cubicBezTo>
                          <a:pt x="144267" y="-25279"/>
                          <a:pt x="355915" y="9274"/>
                          <a:pt x="507493" y="0"/>
                        </a:cubicBezTo>
                        <a:cubicBezTo>
                          <a:pt x="659071" y="-9274"/>
                          <a:pt x="829414" y="34311"/>
                          <a:pt x="1014986" y="0"/>
                        </a:cubicBezTo>
                        <a:cubicBezTo>
                          <a:pt x="1200558" y="-34311"/>
                          <a:pt x="1340947" y="45083"/>
                          <a:pt x="1522479" y="0"/>
                        </a:cubicBezTo>
                        <a:cubicBezTo>
                          <a:pt x="1704011" y="-45083"/>
                          <a:pt x="1919503" y="10663"/>
                          <a:pt x="2306787" y="0"/>
                        </a:cubicBezTo>
                        <a:cubicBezTo>
                          <a:pt x="2309879" y="86511"/>
                          <a:pt x="2275400" y="203877"/>
                          <a:pt x="2306787" y="368101"/>
                        </a:cubicBezTo>
                        <a:cubicBezTo>
                          <a:pt x="2338174" y="532325"/>
                          <a:pt x="2286865" y="590728"/>
                          <a:pt x="2306787" y="707886"/>
                        </a:cubicBezTo>
                        <a:cubicBezTo>
                          <a:pt x="2138696" y="769257"/>
                          <a:pt x="1920995" y="667048"/>
                          <a:pt x="1753158" y="707886"/>
                        </a:cubicBezTo>
                        <a:cubicBezTo>
                          <a:pt x="1585321" y="748724"/>
                          <a:pt x="1320970" y="697490"/>
                          <a:pt x="1176461" y="707886"/>
                        </a:cubicBezTo>
                        <a:cubicBezTo>
                          <a:pt x="1031952" y="718282"/>
                          <a:pt x="906672" y="700270"/>
                          <a:pt x="645900" y="707886"/>
                        </a:cubicBezTo>
                        <a:cubicBezTo>
                          <a:pt x="385128" y="715502"/>
                          <a:pt x="196046" y="660538"/>
                          <a:pt x="0" y="707886"/>
                        </a:cubicBezTo>
                        <a:cubicBezTo>
                          <a:pt x="-32954" y="627520"/>
                          <a:pt x="14385" y="506643"/>
                          <a:pt x="0" y="375180"/>
                        </a:cubicBezTo>
                        <a:cubicBezTo>
                          <a:pt x="-14385" y="243717"/>
                          <a:pt x="15092" y="180721"/>
                          <a:pt x="0" y="0"/>
                        </a:cubicBezTo>
                        <a:close/>
                      </a:path>
                      <a:path w="2306787" h="707886" stroke="0" extrusionOk="0">
                        <a:moveTo>
                          <a:pt x="0" y="0"/>
                        </a:moveTo>
                        <a:cubicBezTo>
                          <a:pt x="158627" y="-9294"/>
                          <a:pt x="457022" y="49849"/>
                          <a:pt x="576697" y="0"/>
                        </a:cubicBezTo>
                        <a:cubicBezTo>
                          <a:pt x="696372" y="-49849"/>
                          <a:pt x="963037" y="50427"/>
                          <a:pt x="1130326" y="0"/>
                        </a:cubicBezTo>
                        <a:cubicBezTo>
                          <a:pt x="1297615" y="-50427"/>
                          <a:pt x="1565696" y="13945"/>
                          <a:pt x="1753158" y="0"/>
                        </a:cubicBezTo>
                        <a:cubicBezTo>
                          <a:pt x="1940620" y="-13945"/>
                          <a:pt x="2193355" y="28944"/>
                          <a:pt x="2306787" y="0"/>
                        </a:cubicBezTo>
                        <a:cubicBezTo>
                          <a:pt x="2340734" y="176053"/>
                          <a:pt x="2294795" y="232431"/>
                          <a:pt x="2306787" y="353943"/>
                        </a:cubicBezTo>
                        <a:cubicBezTo>
                          <a:pt x="2318779" y="475455"/>
                          <a:pt x="2265279" y="565477"/>
                          <a:pt x="2306787" y="707886"/>
                        </a:cubicBezTo>
                        <a:cubicBezTo>
                          <a:pt x="2024288" y="761659"/>
                          <a:pt x="1885620" y="637162"/>
                          <a:pt x="1707022" y="707886"/>
                        </a:cubicBezTo>
                        <a:cubicBezTo>
                          <a:pt x="1528424" y="778610"/>
                          <a:pt x="1348997" y="695924"/>
                          <a:pt x="1107258" y="707886"/>
                        </a:cubicBezTo>
                        <a:cubicBezTo>
                          <a:pt x="865519" y="719848"/>
                          <a:pt x="454771" y="682795"/>
                          <a:pt x="0" y="707886"/>
                        </a:cubicBezTo>
                        <a:cubicBezTo>
                          <a:pt x="-19294" y="535135"/>
                          <a:pt x="8993" y="453677"/>
                          <a:pt x="0" y="346864"/>
                        </a:cubicBezTo>
                        <a:cubicBezTo>
                          <a:pt x="-8993" y="240051"/>
                          <a:pt x="23245" y="9798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000" dirty="0"/>
              <a:t>bảng con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FFEB7A2-48E0-CF84-472F-563A42DA2A01}"/>
              </a:ext>
            </a:extLst>
          </p:cNvPr>
          <p:cNvGrpSpPr/>
          <p:nvPr/>
        </p:nvGrpSpPr>
        <p:grpSpPr>
          <a:xfrm>
            <a:off x="-6" y="-118503"/>
            <a:ext cx="2036619" cy="1858685"/>
            <a:chOff x="-2" y="-128573"/>
            <a:chExt cx="2036619" cy="1858685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7FBFF215-6C8E-6D44-BC86-10D960F35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1" t="68770"/>
            <a:stretch/>
          </p:blipFill>
          <p:spPr>
            <a:xfrm flipH="1">
              <a:off x="-2" y="-128573"/>
              <a:ext cx="2036619" cy="185868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E5CFB0B-BFBB-F04E-BFF4-BB64CC793E21}"/>
                </a:ext>
              </a:extLst>
            </p:cNvPr>
            <p:cNvSpPr txBox="1"/>
            <p:nvPr/>
          </p:nvSpPr>
          <p:spPr>
            <a:xfrm>
              <a:off x="602670" y="160985"/>
              <a:ext cx="8312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8000" dirty="0">
                  <a:solidFill>
                    <a:srgbClr val="B1511B"/>
                  </a:solidFill>
                  <a:latin typeface="Cooper Black" panose="0208090404030B020404" pitchFamily="18" charset="77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9F35D2A-FAAC-274A-A638-45671527D457}"/>
              </a:ext>
            </a:extLst>
          </p:cNvPr>
          <p:cNvSpPr txBox="1"/>
          <p:nvPr/>
        </p:nvSpPr>
        <p:spPr>
          <a:xfrm>
            <a:off x="2036613" y="397329"/>
            <a:ext cx="885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dirty="0">
                <a:solidFill>
                  <a:srgbClr val="B1511B"/>
                </a:solidFill>
                <a:latin typeface="UVF Blenda Script" panose="02040603050506020204" pitchFamily="18" charset="0"/>
              </a:rPr>
              <a:t>Viết 3– câu tả một đồ dùng học tập của em.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42BCC8-46FD-BD44-BF88-79DCFC2B2FE8}"/>
              </a:ext>
            </a:extLst>
          </p:cNvPr>
          <p:cNvSpPr/>
          <p:nvPr/>
        </p:nvSpPr>
        <p:spPr>
          <a:xfrm>
            <a:off x="4876800" y="2673525"/>
            <a:ext cx="2757055" cy="1399310"/>
          </a:xfrm>
          <a:prstGeom prst="roundRect">
            <a:avLst>
              <a:gd name="adj" fmla="val 410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B1511B"/>
                </a:solidFill>
              </a:rPr>
              <a:t>Tả đồ dùng học tập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1CD99C-B602-084C-8365-DDD22F6D41F1}"/>
              </a:ext>
            </a:extLst>
          </p:cNvPr>
          <p:cNvCxnSpPr>
            <a:cxnSpLocks/>
          </p:cNvCxnSpPr>
          <p:nvPr/>
        </p:nvCxnSpPr>
        <p:spPr>
          <a:xfrm>
            <a:off x="3754582" y="2745845"/>
            <a:ext cx="1226125" cy="3280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7E38039-87D2-C646-B480-50248336FD1C}"/>
              </a:ext>
            </a:extLst>
          </p:cNvPr>
          <p:cNvSpPr/>
          <p:nvPr/>
        </p:nvSpPr>
        <p:spPr>
          <a:xfrm>
            <a:off x="775855" y="1740182"/>
            <a:ext cx="3131127" cy="1680352"/>
          </a:xfrm>
          <a:prstGeom prst="ellipse">
            <a:avLst/>
          </a:prstGeo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800" dirty="0">
              <a:solidFill>
                <a:schemeClr val="bg2">
                  <a:lumMod val="1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DE8F3A-00B5-F14A-9A6C-E32D7573D08F}"/>
              </a:ext>
            </a:extLst>
          </p:cNvPr>
          <p:cNvCxnSpPr>
            <a:cxnSpLocks/>
          </p:cNvCxnSpPr>
          <p:nvPr/>
        </p:nvCxnSpPr>
        <p:spPr>
          <a:xfrm flipV="1">
            <a:off x="7633855" y="2580358"/>
            <a:ext cx="969818" cy="35967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1FD8B84-DD1B-1B49-B586-F4AC5F5F9DDF}"/>
              </a:ext>
            </a:extLst>
          </p:cNvPr>
          <p:cNvSpPr/>
          <p:nvPr/>
        </p:nvSpPr>
        <p:spPr>
          <a:xfrm>
            <a:off x="8717972" y="1209337"/>
            <a:ext cx="3138051" cy="2655482"/>
          </a:xfrm>
          <a:prstGeom prst="ellipse">
            <a:avLst/>
          </a:prstGeo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3138051"/>
                      <a:gd name="connsiteY0" fmla="*/ 1327741 h 2655482"/>
                      <a:gd name="connsiteX1" fmla="*/ 1569026 w 3138051"/>
                      <a:gd name="connsiteY1" fmla="*/ 0 h 2655482"/>
                      <a:gd name="connsiteX2" fmla="*/ 3138052 w 3138051"/>
                      <a:gd name="connsiteY2" fmla="*/ 1327741 h 2655482"/>
                      <a:gd name="connsiteX3" fmla="*/ 1569026 w 3138051"/>
                      <a:gd name="connsiteY3" fmla="*/ 2655482 h 2655482"/>
                      <a:gd name="connsiteX4" fmla="*/ 0 w 3138051"/>
                      <a:gd name="connsiteY4" fmla="*/ 1327741 h 2655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051" h="2655482" fill="none" extrusionOk="0">
                        <a:moveTo>
                          <a:pt x="0" y="1327741"/>
                        </a:moveTo>
                        <a:cubicBezTo>
                          <a:pt x="101493" y="827348"/>
                          <a:pt x="738703" y="4754"/>
                          <a:pt x="1569026" y="0"/>
                        </a:cubicBezTo>
                        <a:cubicBezTo>
                          <a:pt x="2452384" y="70856"/>
                          <a:pt x="3035590" y="612244"/>
                          <a:pt x="3138052" y="1327741"/>
                        </a:cubicBezTo>
                        <a:cubicBezTo>
                          <a:pt x="2935099" y="2050755"/>
                          <a:pt x="2412661" y="2635649"/>
                          <a:pt x="1569026" y="2655482"/>
                        </a:cubicBezTo>
                        <a:cubicBezTo>
                          <a:pt x="782487" y="2635920"/>
                          <a:pt x="-117002" y="1917076"/>
                          <a:pt x="0" y="1327741"/>
                        </a:cubicBezTo>
                        <a:close/>
                      </a:path>
                      <a:path w="3138051" h="2655482" stroke="0" extrusionOk="0">
                        <a:moveTo>
                          <a:pt x="0" y="1327741"/>
                        </a:moveTo>
                        <a:cubicBezTo>
                          <a:pt x="29886" y="691520"/>
                          <a:pt x="738741" y="-89305"/>
                          <a:pt x="1569026" y="0"/>
                        </a:cubicBezTo>
                        <a:cubicBezTo>
                          <a:pt x="2403721" y="-70965"/>
                          <a:pt x="3311022" y="560041"/>
                          <a:pt x="3138052" y="1327741"/>
                        </a:cubicBezTo>
                        <a:cubicBezTo>
                          <a:pt x="3175232" y="2066830"/>
                          <a:pt x="2584661" y="2444655"/>
                          <a:pt x="1569026" y="2655482"/>
                        </a:cubicBezTo>
                        <a:cubicBezTo>
                          <a:pt x="753638" y="2792027"/>
                          <a:pt x="-6596" y="2031949"/>
                          <a:pt x="0" y="1327741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…)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726672-7ECB-854A-8111-7566017D7A31}"/>
              </a:ext>
            </a:extLst>
          </p:cNvPr>
          <p:cNvCxnSpPr>
            <a:cxnSpLocks/>
          </p:cNvCxnSpPr>
          <p:nvPr/>
        </p:nvCxnSpPr>
        <p:spPr>
          <a:xfrm flipV="1">
            <a:off x="3764975" y="3917967"/>
            <a:ext cx="1215732" cy="88874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7C7DC2F-CA93-1E43-8145-C87D2F0DF026}"/>
              </a:ext>
            </a:extLst>
          </p:cNvPr>
          <p:cNvSpPr/>
          <p:nvPr/>
        </p:nvSpPr>
        <p:spPr>
          <a:xfrm>
            <a:off x="398709" y="3784065"/>
            <a:ext cx="3649885" cy="2405790"/>
          </a:xfrm>
          <a:prstGeom prst="ellipse">
            <a:avLst/>
          </a:prstGeo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3314705"/>
                      <a:gd name="connsiteY0" fmla="*/ 1202895 h 2405790"/>
                      <a:gd name="connsiteX1" fmla="*/ 1657353 w 3314705"/>
                      <a:gd name="connsiteY1" fmla="*/ 0 h 2405790"/>
                      <a:gd name="connsiteX2" fmla="*/ 3314706 w 3314705"/>
                      <a:gd name="connsiteY2" fmla="*/ 1202895 h 2405790"/>
                      <a:gd name="connsiteX3" fmla="*/ 1657353 w 3314705"/>
                      <a:gd name="connsiteY3" fmla="*/ 2405790 h 2405790"/>
                      <a:gd name="connsiteX4" fmla="*/ 0 w 3314705"/>
                      <a:gd name="connsiteY4" fmla="*/ 1202895 h 2405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4705" h="2405790" fill="none" extrusionOk="0">
                        <a:moveTo>
                          <a:pt x="0" y="1202895"/>
                        </a:moveTo>
                        <a:cubicBezTo>
                          <a:pt x="65055" y="687837"/>
                          <a:pt x="907908" y="21771"/>
                          <a:pt x="1657353" y="0"/>
                        </a:cubicBezTo>
                        <a:cubicBezTo>
                          <a:pt x="2591735" y="80307"/>
                          <a:pt x="3138288" y="569191"/>
                          <a:pt x="3314706" y="1202895"/>
                        </a:cubicBezTo>
                        <a:cubicBezTo>
                          <a:pt x="3098356" y="1856281"/>
                          <a:pt x="2537417" y="2375265"/>
                          <a:pt x="1657353" y="2405790"/>
                        </a:cubicBezTo>
                        <a:cubicBezTo>
                          <a:pt x="910030" y="2364712"/>
                          <a:pt x="-34665" y="1824585"/>
                          <a:pt x="0" y="1202895"/>
                        </a:cubicBezTo>
                        <a:close/>
                      </a:path>
                      <a:path w="3314705" h="2405790" stroke="0" extrusionOk="0">
                        <a:moveTo>
                          <a:pt x="0" y="1202895"/>
                        </a:moveTo>
                        <a:cubicBezTo>
                          <a:pt x="78817" y="794552"/>
                          <a:pt x="813689" y="-176488"/>
                          <a:pt x="1657353" y="0"/>
                        </a:cubicBezTo>
                        <a:cubicBezTo>
                          <a:pt x="2514008" y="-130720"/>
                          <a:pt x="3436323" y="514361"/>
                          <a:pt x="3314706" y="1202895"/>
                        </a:cubicBezTo>
                        <a:cubicBezTo>
                          <a:pt x="3435379" y="1886054"/>
                          <a:pt x="2584906" y="2388507"/>
                          <a:pt x="1657353" y="2405790"/>
                        </a:cubicBezTo>
                        <a:cubicBezTo>
                          <a:pt x="786334" y="2524053"/>
                          <a:pt x="-13104" y="1809457"/>
                          <a:pt x="0" y="120289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VN" sz="2800" dirty="0">
              <a:solidFill>
                <a:schemeClr val="bg2">
                  <a:lumMod val="1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8FB354-2D2A-824E-A946-E964C41D6D2F}"/>
              </a:ext>
            </a:extLst>
          </p:cNvPr>
          <p:cNvCxnSpPr>
            <a:cxnSpLocks/>
          </p:cNvCxnSpPr>
          <p:nvPr/>
        </p:nvCxnSpPr>
        <p:spPr>
          <a:xfrm>
            <a:off x="7367154" y="4001957"/>
            <a:ext cx="1427021" cy="45923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99E022C-8860-0D4D-8E4B-19F5155D4725}"/>
              </a:ext>
            </a:extLst>
          </p:cNvPr>
          <p:cNvSpPr/>
          <p:nvPr/>
        </p:nvSpPr>
        <p:spPr>
          <a:xfrm>
            <a:off x="8593280" y="4072835"/>
            <a:ext cx="3131127" cy="1680352"/>
          </a:xfrm>
          <a:prstGeom prst="ellipse">
            <a:avLst/>
          </a:prstGeo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4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5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 b="21334"/>
          <a:stretch/>
        </p:blipFill>
        <p:spPr>
          <a:xfrm>
            <a:off x="0" y="4656665"/>
            <a:ext cx="12192000" cy="220133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30160"/>
            <a:ext cx="3305175" cy="1684515"/>
            <a:chOff x="-1552575" y="-162031"/>
            <a:chExt cx="4886325" cy="249036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7"/>
            <a:stretch/>
          </p:blipFill>
          <p:spPr>
            <a:xfrm>
              <a:off x="0" y="-162031"/>
              <a:ext cx="3333750" cy="249036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7" r="33849"/>
            <a:stretch/>
          </p:blipFill>
          <p:spPr>
            <a:xfrm>
              <a:off x="-1552575" y="-162031"/>
              <a:ext cx="1647825" cy="2490364"/>
            </a:xfrm>
            <a:prstGeom prst="rect">
              <a:avLst/>
            </a:prstGeom>
          </p:spPr>
        </p:pic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3B82481-223D-CF4C-BCB6-CF2EC674D247}"/>
              </a:ext>
            </a:extLst>
          </p:cNvPr>
          <p:cNvSpPr/>
          <p:nvPr/>
        </p:nvSpPr>
        <p:spPr>
          <a:xfrm>
            <a:off x="1224230" y="1230775"/>
            <a:ext cx="3131127" cy="1680352"/>
          </a:xfrm>
          <a:prstGeom prst="ellipse">
            <a:avLst/>
          </a:prstGeo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800" dirty="0">
              <a:solidFill>
                <a:schemeClr val="bg2">
                  <a:lumMod val="1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72C302-8476-3349-B264-5DD416E8F71C}"/>
              </a:ext>
            </a:extLst>
          </p:cNvPr>
          <p:cNvSpPr txBox="1"/>
          <p:nvPr/>
        </p:nvSpPr>
        <p:spPr>
          <a:xfrm>
            <a:off x="6096000" y="1808368"/>
            <a:ext cx="40870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effectLst/>
                <a:ea typeface="Calibri" panose="020F0502020204030204" pitchFamily="34" charset="0"/>
              </a:rPr>
              <a:t>Bút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ea typeface="Calibri" panose="020F0502020204030204" pitchFamily="34" charset="0"/>
              </a:rPr>
              <a:t>chì</a:t>
            </a:r>
            <a:r>
              <a:rPr lang="en-US" sz="3600" dirty="0">
                <a:effectLst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ea typeface="Calibri" panose="020F0502020204030204" pitchFamily="34" charset="0"/>
              </a:rPr>
              <a:t>thước</a:t>
            </a:r>
            <a:r>
              <a:rPr lang="en-US" sz="3600" dirty="0">
                <a:effectLst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ea typeface="Calibri" panose="020F0502020204030204" pitchFamily="34" charset="0"/>
              </a:rPr>
              <a:t>kẻ</a:t>
            </a:r>
            <a:r>
              <a:rPr lang="en-US" sz="3600" dirty="0">
                <a:effectLst/>
                <a:ea typeface="Calibri" panose="020F0502020204030204" pitchFamily="34" charset="0"/>
              </a:rPr>
              <a:t>,…</a:t>
            </a:r>
            <a:r>
              <a:rPr lang="en-VN" sz="3600" dirty="0">
                <a:effectLst/>
              </a:rPr>
              <a:t> </a:t>
            </a:r>
            <a:endParaRPr lang="en-VN" sz="36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A7F74-8227-EE4D-9801-ABD4EFE890C1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4353462" y="2131533"/>
            <a:ext cx="1742538" cy="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Mochila escolar, mochila s, mochila, Suministros escolares png | PNGEgg">
            <a:extLst>
              <a:ext uri="{FF2B5EF4-FFF2-40B4-BE49-F238E27FC236}">
                <a16:creationId xmlns:a16="http://schemas.microsoft.com/office/drawing/2014/main" id="{60DD8728-F26E-1E41-9257-04670F09B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59" b="97400" l="9556" r="92889">
                        <a14:foregroundMark x1="28000" y1="26436" x2="45333" y2="29902"/>
                        <a14:foregroundMark x1="45333" y1="29902" x2="34889" y2="39762"/>
                        <a14:foregroundMark x1="34889" y1="39762" x2="22889" y2="42579"/>
                        <a14:foregroundMark x1="22889" y1="42579" x2="16778" y2="50163"/>
                        <a14:foregroundMark x1="16778" y1="50163" x2="13444" y2="65655"/>
                        <a14:foregroundMark x1="13444" y1="65655" x2="13778" y2="73131"/>
                        <a14:foregroundMark x1="13778" y1="73131" x2="38333" y2="85590"/>
                        <a14:foregroundMark x1="38333" y1="85590" x2="81889" y2="82015"/>
                        <a14:foregroundMark x1="81889" y1="82015" x2="87444" y2="76490"/>
                        <a14:foregroundMark x1="87444" y1="76490" x2="82111" y2="70856"/>
                        <a14:foregroundMark x1="92889" y1="54388" x2="87333" y2="47671"/>
                        <a14:foregroundMark x1="41889" y1="6284" x2="49778" y2="5417"/>
                        <a14:foregroundMark x1="49778" y1="5417" x2="56889" y2="8234"/>
                        <a14:foregroundMark x1="56889" y1="8234" x2="57222" y2="8667"/>
                        <a14:foregroundMark x1="58111" y1="30878" x2="31000" y2="29902"/>
                        <a14:foregroundMark x1="31000" y1="29902" x2="26889" y2="21777"/>
                        <a14:foregroundMark x1="26889" y1="21777" x2="42556" y2="19393"/>
                        <a14:foregroundMark x1="42556" y1="19393" x2="43889" y2="31311"/>
                        <a14:foregroundMark x1="43889" y1="31311" x2="33556" y2="36728"/>
                        <a14:foregroundMark x1="33556" y1="36728" x2="27667" y2="33911"/>
                        <a14:foregroundMark x1="23667" y1="18635" x2="23667" y2="26977"/>
                        <a14:foregroundMark x1="23667" y1="26977" x2="26556" y2="19827"/>
                        <a14:foregroundMark x1="26556" y1="19827" x2="33000" y2="16035"/>
                        <a14:foregroundMark x1="33000" y1="16035" x2="43444" y2="17226"/>
                        <a14:foregroundMark x1="43444" y1="17226" x2="46667" y2="24269"/>
                        <a14:foregroundMark x1="46667" y1="24269" x2="46111" y2="28061"/>
                        <a14:foregroundMark x1="47333" y1="23185" x2="54778" y2="22860"/>
                        <a14:foregroundMark x1="54778" y1="22860" x2="73778" y2="23294"/>
                        <a14:foregroundMark x1="73778" y1="23294" x2="68000" y2="21018"/>
                        <a14:foregroundMark x1="45444" y1="4659" x2="50222" y2="5092"/>
                        <a14:foregroundMark x1="70889" y1="8126" x2="70667" y2="15926"/>
                        <a14:foregroundMark x1="72333" y1="9317" x2="73222" y2="20802"/>
                        <a14:foregroundMark x1="79667" y1="22427" x2="76556" y2="27844"/>
                        <a14:foregroundMark x1="84556" y1="48646" x2="87667" y2="73131"/>
                        <a14:foregroundMark x1="80667" y1="44420" x2="85222" y2="71614"/>
                        <a14:foregroundMark x1="85222" y1="71614" x2="84556" y2="71289"/>
                        <a14:foregroundMark x1="82111" y1="64464" x2="83000" y2="72373"/>
                        <a14:foregroundMark x1="12667" y1="44854" x2="11889" y2="85374"/>
                        <a14:foregroundMark x1="11889" y1="85374" x2="7444" y2="76273"/>
                        <a14:foregroundMark x1="7444" y1="76273" x2="9556" y2="56338"/>
                        <a14:foregroundMark x1="9556" y1="56338" x2="9556" y2="56338"/>
                        <a14:foregroundMark x1="29111" y1="90249" x2="47778" y2="90466"/>
                        <a14:foregroundMark x1="47778" y1="90466" x2="66111" y2="87324"/>
                        <a14:foregroundMark x1="66111" y1="87324" x2="42000" y2="91224"/>
                        <a14:foregroundMark x1="42000" y1="91224" x2="38000" y2="89924"/>
                        <a14:foregroundMark x1="44000" y1="44420" x2="44667" y2="67172"/>
                        <a14:foregroundMark x1="44667" y1="67172" x2="38778" y2="77898"/>
                        <a14:foregroundMark x1="38778" y1="77898" x2="29667" y2="74540"/>
                        <a14:foregroundMark x1="29667" y1="74540" x2="31444" y2="66522"/>
                        <a14:foregroundMark x1="31444" y1="66522" x2="41778" y2="57530"/>
                        <a14:foregroundMark x1="41778" y1="57530" x2="52333" y2="52763"/>
                        <a14:foregroundMark x1="52333" y1="52763" x2="61222" y2="58505"/>
                        <a14:foregroundMark x1="61222" y1="58505" x2="59556" y2="69122"/>
                        <a14:foregroundMark x1="59556" y1="69122" x2="48444" y2="75190"/>
                        <a14:foregroundMark x1="48444" y1="75190" x2="39000" y2="70748"/>
                        <a14:foregroundMark x1="40444" y1="43879" x2="41667" y2="52004"/>
                        <a14:foregroundMark x1="41667" y1="52004" x2="52333" y2="51463"/>
                        <a14:foregroundMark x1="52333" y1="51463" x2="46333" y2="45829"/>
                        <a14:foregroundMark x1="46333" y1="45829" x2="51556" y2="56880"/>
                        <a14:foregroundMark x1="51556" y1="56880" x2="45778" y2="65222"/>
                        <a14:foregroundMark x1="45778" y1="65222" x2="39000" y2="60563"/>
                        <a14:foregroundMark x1="39000" y1="60563" x2="46111" y2="47562"/>
                        <a14:foregroundMark x1="46111" y1="47562" x2="55333" y2="47346"/>
                        <a14:foregroundMark x1="55333" y1="47346" x2="56556" y2="56013"/>
                        <a14:foregroundMark x1="56556" y1="56013" x2="55222" y2="57963"/>
                        <a14:foregroundMark x1="59333" y1="71073" x2="73778" y2="75515"/>
                        <a14:foregroundMark x1="73778" y1="75515" x2="75667" y2="76815"/>
                        <a14:foregroundMark x1="31111" y1="97400" x2="53111" y2="96316"/>
                        <a14:foregroundMark x1="18667" y1="74106" x2="33444" y2="72914"/>
                        <a14:foregroundMark x1="19333" y1="19827" x2="21778" y2="23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20" y="2735708"/>
            <a:ext cx="3677069" cy="37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ck School Vector Illustration White Background School Office Supplies  Stationery Stock Vector Image by ©Irina_illustrator #232346180">
            <a:extLst>
              <a:ext uri="{FF2B5EF4-FFF2-40B4-BE49-F238E27FC236}">
                <a16:creationId xmlns:a16="http://schemas.microsoft.com/office/drawing/2014/main" id="{34051501-8329-2C47-9900-9BA44A76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82" b="90000" l="7313" r="95313">
                        <a14:foregroundMark x1="58562" y1="32529" x2="50938" y2="29941"/>
                        <a14:foregroundMark x1="50938" y1="29941" x2="67125" y2="17588"/>
                        <a14:foregroundMark x1="67125" y1="17588" x2="87688" y2="21353"/>
                        <a14:foregroundMark x1="87688" y1="21353" x2="97000" y2="34235"/>
                        <a14:foregroundMark x1="97000" y1="34235" x2="95313" y2="47353"/>
                        <a14:foregroundMark x1="95313" y1="47353" x2="70750" y2="75412"/>
                        <a14:foregroundMark x1="70750" y1="75412" x2="65715" y2="75975"/>
                        <a14:foregroundMark x1="48819" y1="76707" x2="30813" y2="67941"/>
                        <a14:foregroundMark x1="30813" y1="67941" x2="23625" y2="72765"/>
                        <a14:foregroundMark x1="23625" y1="72765" x2="16750" y2="59353"/>
                        <a14:foregroundMark x1="16750" y1="59353" x2="17625" y2="50000"/>
                        <a14:foregroundMark x1="17625" y1="50000" x2="22813" y2="40353"/>
                        <a14:foregroundMark x1="22813" y1="40353" x2="28313" y2="36353"/>
                        <a14:foregroundMark x1="40125" y1="38588" x2="49250" y2="46000"/>
                        <a14:foregroundMark x1="49250" y1="46000" x2="50375" y2="54294"/>
                        <a14:foregroundMark x1="50375" y1="54294" x2="37063" y2="57294"/>
                        <a14:foregroundMark x1="37063" y1="57294" x2="28938" y2="52353"/>
                        <a14:foregroundMark x1="28938" y1="52353" x2="31250" y2="35176"/>
                        <a14:foregroundMark x1="31250" y1="35176" x2="43625" y2="23588"/>
                        <a14:foregroundMark x1="43625" y1="23588" x2="54813" y2="25118"/>
                        <a14:foregroundMark x1="54813" y1="25118" x2="69188" y2="33824"/>
                        <a14:foregroundMark x1="69188" y1="33824" x2="73000" y2="42765"/>
                        <a14:foregroundMark x1="73000" y1="42765" x2="68813" y2="49588"/>
                        <a14:foregroundMark x1="68813" y1="49588" x2="58438" y2="53059"/>
                        <a14:foregroundMark x1="58438" y1="53059" x2="47750" y2="52941"/>
                        <a14:foregroundMark x1="47750" y1="52941" x2="44438" y2="50882"/>
                        <a14:foregroundMark x1="68688" y1="50529" x2="67313" y2="59941"/>
                        <a14:foregroundMark x1="67313" y1="59941" x2="59875" y2="66941"/>
                        <a14:foregroundMark x1="59875" y1="66941" x2="51812" y2="68176"/>
                        <a14:foregroundMark x1="51812" y1="68176" x2="50313" y2="58824"/>
                        <a14:foregroundMark x1="50313" y1="58824" x2="59938" y2="40765"/>
                        <a14:foregroundMark x1="59938" y1="40765" x2="72250" y2="34059"/>
                        <a14:foregroundMark x1="72250" y1="34059" x2="80250" y2="35941"/>
                        <a14:foregroundMark x1="80250" y1="35941" x2="83063" y2="43412"/>
                        <a14:foregroundMark x1="83063" y1="43412" x2="80188" y2="51471"/>
                        <a14:foregroundMark x1="80188" y1="51471" x2="66938" y2="61824"/>
                        <a14:foregroundMark x1="55125" y1="65882" x2="63625" y2="62471"/>
                        <a14:foregroundMark x1="63625" y1="62471" x2="68875" y2="64235"/>
                        <a14:foregroundMark x1="71875" y1="71941" x2="69000" y2="78588"/>
                        <a14:foregroundMark x1="69000" y1="78588" x2="77938" y2="81235"/>
                        <a14:foregroundMark x1="77938" y1="81235" x2="83063" y2="74647"/>
                        <a14:foregroundMark x1="83063" y1="74647" x2="75750" y2="77118"/>
                        <a14:foregroundMark x1="75750" y1="77118" x2="70813" y2="72294"/>
                        <a14:foregroundMark x1="66750" y1="79176" x2="71688" y2="80824"/>
                        <a14:foregroundMark x1="71438" y1="81235" x2="79250" y2="82176"/>
                        <a14:foregroundMark x1="79250" y1="82176" x2="84563" y2="75412"/>
                        <a14:foregroundMark x1="84563" y1="75412" x2="81125" y2="72118"/>
                        <a14:foregroundMark x1="27063" y1="82647" x2="28313" y2="88294"/>
                        <a14:foregroundMark x1="41188" y1="83824" x2="47000" y2="85647"/>
                        <a14:foregroundMark x1="8375" y1="43647" x2="7313" y2="55529"/>
                        <a14:foregroundMark x1="55813" y1="7294" x2="53938" y2="21412"/>
                        <a14:foregroundMark x1="53938" y1="21412" x2="53000" y2="24235"/>
                        <a14:foregroundMark x1="61813" y1="6882" x2="60313" y2="13765"/>
                        <a14:foregroundMark x1="52563" y1="63647" x2="57313" y2="63412"/>
                        <a14:foregroundMark x1="15438" y1="16176" x2="17188" y2="16941"/>
                        <a14:foregroundMark x1="52563" y1="68706" x2="59438" y2="72412"/>
                        <a14:foregroundMark x1="59438" y1="72412" x2="65000" y2="69706"/>
                        <a14:backgroundMark x1="49813" y1="75765" x2="56625" y2="76765"/>
                        <a14:backgroundMark x1="78563" y1="68471" x2="77688" y2="74118"/>
                        <a14:backgroundMark x1="44875" y1="78000" x2="61187" y2="75941"/>
                        <a14:backgroundMark x1="61187" y1="75941" x2="65250" y2="76588"/>
                        <a14:backgroundMark x1="46375" y1="75176" x2="44188" y2="7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826">
            <a:off x="73531" y="2670456"/>
            <a:ext cx="4208293" cy="44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1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 b="21334"/>
          <a:stretch/>
        </p:blipFill>
        <p:spPr>
          <a:xfrm>
            <a:off x="0" y="4656665"/>
            <a:ext cx="12192000" cy="220133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30160"/>
            <a:ext cx="3305175" cy="1684515"/>
            <a:chOff x="-1552575" y="-162031"/>
            <a:chExt cx="4886325" cy="249036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7"/>
            <a:stretch/>
          </p:blipFill>
          <p:spPr>
            <a:xfrm>
              <a:off x="0" y="-162031"/>
              <a:ext cx="3333750" cy="249036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7" r="33849"/>
            <a:stretch/>
          </p:blipFill>
          <p:spPr>
            <a:xfrm>
              <a:off x="-1552575" y="-162031"/>
              <a:ext cx="1647825" cy="249036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272C302-8476-3349-B264-5DD416E8F71C}"/>
              </a:ext>
            </a:extLst>
          </p:cNvPr>
          <p:cNvSpPr txBox="1"/>
          <p:nvPr/>
        </p:nvSpPr>
        <p:spPr>
          <a:xfrm>
            <a:off x="6096000" y="4820794"/>
            <a:ext cx="561109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vi-VN" sz="2800" dirty="0">
                <a:effectLst/>
                <a:ea typeface="Calibri" panose="020F0502020204030204" pitchFamily="34" charset="0"/>
              </a:rPr>
              <a:t>Em thích đồ dùng đó/ Em thấy nó thật dễ thương/ Em thấy nó thật có ích…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9A7F74-8227-EE4D-9801-ABD4EFE890C1}"/>
              </a:ext>
            </a:extLst>
          </p:cNvPr>
          <p:cNvCxnSpPr>
            <a:cxnSpLocks/>
          </p:cNvCxnSpPr>
          <p:nvPr/>
        </p:nvCxnSpPr>
        <p:spPr>
          <a:xfrm flipV="1">
            <a:off x="3482193" y="962168"/>
            <a:ext cx="2048534" cy="52525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08C22E1-45AF-5F43-B8F9-A24D5723C390}"/>
              </a:ext>
            </a:extLst>
          </p:cNvPr>
          <p:cNvSpPr/>
          <p:nvPr/>
        </p:nvSpPr>
        <p:spPr>
          <a:xfrm>
            <a:off x="344142" y="159686"/>
            <a:ext cx="3138051" cy="2655482"/>
          </a:xfrm>
          <a:prstGeom prst="ellipse">
            <a:avLst/>
          </a:prstGeo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3138051"/>
                      <a:gd name="connsiteY0" fmla="*/ 1327741 h 2655482"/>
                      <a:gd name="connsiteX1" fmla="*/ 1569026 w 3138051"/>
                      <a:gd name="connsiteY1" fmla="*/ 0 h 2655482"/>
                      <a:gd name="connsiteX2" fmla="*/ 3138052 w 3138051"/>
                      <a:gd name="connsiteY2" fmla="*/ 1327741 h 2655482"/>
                      <a:gd name="connsiteX3" fmla="*/ 1569026 w 3138051"/>
                      <a:gd name="connsiteY3" fmla="*/ 2655482 h 2655482"/>
                      <a:gd name="connsiteX4" fmla="*/ 0 w 3138051"/>
                      <a:gd name="connsiteY4" fmla="*/ 1327741 h 2655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8051" h="2655482" fill="none" extrusionOk="0">
                        <a:moveTo>
                          <a:pt x="0" y="1327741"/>
                        </a:moveTo>
                        <a:cubicBezTo>
                          <a:pt x="101493" y="827348"/>
                          <a:pt x="738703" y="4754"/>
                          <a:pt x="1569026" y="0"/>
                        </a:cubicBezTo>
                        <a:cubicBezTo>
                          <a:pt x="2452384" y="70856"/>
                          <a:pt x="3035590" y="612244"/>
                          <a:pt x="3138052" y="1327741"/>
                        </a:cubicBezTo>
                        <a:cubicBezTo>
                          <a:pt x="2935099" y="2050755"/>
                          <a:pt x="2412661" y="2635649"/>
                          <a:pt x="1569026" y="2655482"/>
                        </a:cubicBezTo>
                        <a:cubicBezTo>
                          <a:pt x="782487" y="2635920"/>
                          <a:pt x="-117002" y="1917076"/>
                          <a:pt x="0" y="1327741"/>
                        </a:cubicBezTo>
                        <a:close/>
                      </a:path>
                      <a:path w="3138051" h="2655482" stroke="0" extrusionOk="0">
                        <a:moveTo>
                          <a:pt x="0" y="1327741"/>
                        </a:moveTo>
                        <a:cubicBezTo>
                          <a:pt x="29886" y="691520"/>
                          <a:pt x="738741" y="-89305"/>
                          <a:pt x="1569026" y="0"/>
                        </a:cubicBezTo>
                        <a:cubicBezTo>
                          <a:pt x="2403721" y="-70965"/>
                          <a:pt x="3311022" y="560041"/>
                          <a:pt x="3138052" y="1327741"/>
                        </a:cubicBezTo>
                        <a:cubicBezTo>
                          <a:pt x="3175232" y="2066830"/>
                          <a:pt x="2584661" y="2444655"/>
                          <a:pt x="1569026" y="2655482"/>
                        </a:cubicBezTo>
                        <a:cubicBezTo>
                          <a:pt x="753638" y="2792027"/>
                          <a:pt x="-6596" y="2031949"/>
                          <a:pt x="0" y="1327741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F87F98-C8D7-AE45-A5CE-BED34E8F4568}"/>
              </a:ext>
            </a:extLst>
          </p:cNvPr>
          <p:cNvSpPr/>
          <p:nvPr/>
        </p:nvSpPr>
        <p:spPr>
          <a:xfrm>
            <a:off x="1739611" y="2895740"/>
            <a:ext cx="3131127" cy="1680352"/>
          </a:xfrm>
          <a:prstGeom prst="ellipse">
            <a:avLst/>
          </a:prstGeo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(3)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B75E68-4E16-F146-AEBC-437180639DDD}"/>
              </a:ext>
            </a:extLst>
          </p:cNvPr>
          <p:cNvSpPr txBox="1"/>
          <p:nvPr/>
        </p:nvSpPr>
        <p:spPr>
          <a:xfrm>
            <a:off x="6236767" y="1987799"/>
            <a:ext cx="561109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vi-VN" sz="2800" dirty="0">
                <a:effectLst/>
                <a:ea typeface="Calibri" panose="020F0502020204030204" pitchFamily="34" charset="0"/>
              </a:rPr>
              <a:t>Thước kẻ - giúp em viết thẳng hàng.</a:t>
            </a:r>
          </a:p>
          <a:p>
            <a:r>
              <a:rPr lang="vi-VN" sz="2800" dirty="0">
                <a:effectLst/>
                <a:ea typeface="Calibri" panose="020F0502020204030204" pitchFamily="34" charset="0"/>
              </a:rPr>
              <a:t>Bút chì – giúp em vẽ những thứ mình thích…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377E0E-1AED-8E42-B484-1F3D7253434D}"/>
              </a:ext>
            </a:extLst>
          </p:cNvPr>
          <p:cNvCxnSpPr>
            <a:cxnSpLocks/>
            <a:stCxn id="14" idx="7"/>
            <a:endCxn id="16" idx="1"/>
          </p:cNvCxnSpPr>
          <p:nvPr/>
        </p:nvCxnSpPr>
        <p:spPr>
          <a:xfrm flipV="1">
            <a:off x="4412195" y="2895740"/>
            <a:ext cx="1824572" cy="24608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86F01FD-97CB-CE48-B208-ED3E4002F6D3}"/>
              </a:ext>
            </a:extLst>
          </p:cNvPr>
          <p:cNvSpPr/>
          <p:nvPr/>
        </p:nvSpPr>
        <p:spPr>
          <a:xfrm>
            <a:off x="344142" y="4656664"/>
            <a:ext cx="3314705" cy="1952682"/>
          </a:xfrm>
          <a:prstGeom prst="ellipse">
            <a:avLst/>
          </a:prstGeom>
          <a:solidFill>
            <a:srgbClr val="F39800"/>
          </a:solidFill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3314705"/>
                      <a:gd name="connsiteY0" fmla="*/ 976341 h 1952682"/>
                      <a:gd name="connsiteX1" fmla="*/ 1657353 w 3314705"/>
                      <a:gd name="connsiteY1" fmla="*/ 0 h 1952682"/>
                      <a:gd name="connsiteX2" fmla="*/ 3314706 w 3314705"/>
                      <a:gd name="connsiteY2" fmla="*/ 976341 h 1952682"/>
                      <a:gd name="connsiteX3" fmla="*/ 1657353 w 3314705"/>
                      <a:gd name="connsiteY3" fmla="*/ 1952682 h 1952682"/>
                      <a:gd name="connsiteX4" fmla="*/ 0 w 3314705"/>
                      <a:gd name="connsiteY4" fmla="*/ 976341 h 1952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4705" h="1952682" fill="none" extrusionOk="0">
                        <a:moveTo>
                          <a:pt x="0" y="976341"/>
                        </a:moveTo>
                        <a:cubicBezTo>
                          <a:pt x="29662" y="505190"/>
                          <a:pt x="815111" y="9592"/>
                          <a:pt x="1657353" y="0"/>
                        </a:cubicBezTo>
                        <a:cubicBezTo>
                          <a:pt x="2577815" y="21628"/>
                          <a:pt x="3166200" y="462913"/>
                          <a:pt x="3314706" y="976341"/>
                        </a:cubicBezTo>
                        <a:cubicBezTo>
                          <a:pt x="3147092" y="1507072"/>
                          <a:pt x="2416593" y="1817578"/>
                          <a:pt x="1657353" y="1952682"/>
                        </a:cubicBezTo>
                        <a:cubicBezTo>
                          <a:pt x="756761" y="1949078"/>
                          <a:pt x="-100509" y="1391896"/>
                          <a:pt x="0" y="976341"/>
                        </a:cubicBezTo>
                        <a:close/>
                      </a:path>
                      <a:path w="3314705" h="1952682" stroke="0" extrusionOk="0">
                        <a:moveTo>
                          <a:pt x="0" y="976341"/>
                        </a:moveTo>
                        <a:cubicBezTo>
                          <a:pt x="17201" y="492993"/>
                          <a:pt x="788974" y="-115626"/>
                          <a:pt x="1657353" y="0"/>
                        </a:cubicBezTo>
                        <a:cubicBezTo>
                          <a:pt x="2557803" y="-33153"/>
                          <a:pt x="3369924" y="426139"/>
                          <a:pt x="3314706" y="976341"/>
                        </a:cubicBezTo>
                        <a:cubicBezTo>
                          <a:pt x="3427366" y="1533127"/>
                          <a:pt x="2648874" y="1844940"/>
                          <a:pt x="1657353" y="1952682"/>
                        </a:cubicBezTo>
                        <a:cubicBezTo>
                          <a:pt x="749871" y="1973630"/>
                          <a:pt x="-23474" y="1412052"/>
                          <a:pt x="0" y="976341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VN" sz="2800" dirty="0">
              <a:solidFill>
                <a:schemeClr val="bg2">
                  <a:lumMod val="1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862BC-2A35-B744-929C-9F6E68737600}"/>
              </a:ext>
            </a:extLst>
          </p:cNvPr>
          <p:cNvSpPr txBox="1"/>
          <p:nvPr/>
        </p:nvSpPr>
        <p:spPr>
          <a:xfrm>
            <a:off x="5683127" y="473042"/>
            <a:ext cx="561109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thon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8CE823-B114-B74A-BDEF-972093DFA92A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737561" y="5513292"/>
            <a:ext cx="2358439" cy="19478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599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-2" y="0"/>
            <a:ext cx="11921067" cy="23283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12192000" cy="57340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b="33056"/>
          <a:stretch/>
        </p:blipFill>
        <p:spPr>
          <a:xfrm>
            <a:off x="2360081" y="1657350"/>
            <a:ext cx="7420970" cy="2762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2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447"/>
  <p:tag name="MH_SECTIONID" val="448,449,"/>
  <p:tag name="ISPRING_PRESENTATION_TITLE" val="绿色美食画册通用PPT模板"/>
  <p:tag name="ISPRING_LMS_API_VERSION" val="SCORM 2004 (4th edition)"/>
  <p:tag name="ISPRING_ULTRA_SCORM_COURSE_ID" val="AF0C5581-4AEF-43AA-9B9D-95DAA00581F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0013\uFFFD8{01555197-46D8-4DF2-ABDB-A68AD49FD3CC}&quot;,&quot;E:\\DTVH\\Hồ sơ GV\\Giáo án - Lớp 2\\GAĐT lớp 2\\Kì 1\\PPT TUẦN 8\\Tiếng Việt_Tuần 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E78ABA-7DC8-48E0-9997-233FF0AA34AD}:5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8E371B-3973-4B50-8A71-C1990FDE178B}:5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8FF3AF-3D1E-4C54-8624-98C13DB01374}:4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50C31D-3BDA-4740-A274-EE98536F94D0}:5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744355-E6CB-41EF-9803-C2CB06CD9D4B}:5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E01CBB-C0BC-467E-BAB9-6FE49DE5A293}:5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A99E29-2518-4643-B34C-44493008A890}:5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2F6E4F-DD87-4E28-8DB9-829A46A62DD2}:5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AD0BB6-D894-4F2B-B511-5B1E4324F8D0}:546"/>
</p:tagLst>
</file>

<file path=ppt/theme/theme1.xml><?xml version="1.0" encoding="utf-8"?>
<a:theme xmlns:a="http://schemas.openxmlformats.org/drawingml/2006/main" name="1_AAAAAAAAAAAAAAAAAAAAAAAAAAA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15256</TotalTime>
  <Words>345</Words>
  <Application>Microsoft Office PowerPoint</Application>
  <PresentationFormat>Widescreen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等线</vt:lpstr>
      <vt:lpstr>#9Slide05 Aphrodite Pro</vt:lpstr>
      <vt:lpstr>#9Slide07 HoneyCream</vt:lpstr>
      <vt:lpstr>#9Slide07 SVNDessert Menu Scrip</vt:lpstr>
      <vt:lpstr>Arial</vt:lpstr>
      <vt:lpstr>Calibri</vt:lpstr>
      <vt:lpstr>Calibri Light</vt:lpstr>
      <vt:lpstr>Cooper Black</vt:lpstr>
      <vt:lpstr>SVN-Newton</vt:lpstr>
      <vt:lpstr>Times New Roman</vt:lpstr>
      <vt:lpstr>UTM Avo</vt:lpstr>
      <vt:lpstr>UVF Blenda Script</vt:lpstr>
      <vt:lpstr>UVF Hypografic</vt:lpstr>
      <vt:lpstr>1_AAAAAAAAAAAAAAAAAAAAAAAAAAA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绿色美食画册通用PPT模板</dc:title>
  <dc:creator>yxy(#^.^#)</dc:creator>
  <cp:lastModifiedBy>Luu Anh Sao</cp:lastModifiedBy>
  <cp:revision>3117</cp:revision>
  <dcterms:created xsi:type="dcterms:W3CDTF">2018-02-07T02:07:44Z</dcterms:created>
  <dcterms:modified xsi:type="dcterms:W3CDTF">2025-03-04T07:26:01Z</dcterms:modified>
</cp:coreProperties>
</file>