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52" r:id="rId3"/>
    <p:sldMasterId id="2147483764" r:id="rId4"/>
  </p:sldMasterIdLst>
  <p:notesMasterIdLst>
    <p:notesMasterId r:id="rId21"/>
  </p:notesMasterIdLst>
  <p:sldIdLst>
    <p:sldId id="399" r:id="rId5"/>
    <p:sldId id="257" r:id="rId6"/>
    <p:sldId id="397" r:id="rId7"/>
    <p:sldId id="386" r:id="rId8"/>
    <p:sldId id="256" r:id="rId9"/>
    <p:sldId id="400" r:id="rId10"/>
    <p:sldId id="262" r:id="rId11"/>
    <p:sldId id="393" r:id="rId12"/>
    <p:sldId id="394" r:id="rId13"/>
    <p:sldId id="388" r:id="rId14"/>
    <p:sldId id="389" r:id="rId15"/>
    <p:sldId id="390" r:id="rId16"/>
    <p:sldId id="395" r:id="rId17"/>
    <p:sldId id="281" r:id="rId18"/>
    <p:sldId id="385" r:id="rId19"/>
    <p:sldId id="398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00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0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2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4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2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8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3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4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4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0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1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2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2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5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6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2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6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7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4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8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3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4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6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52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80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63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7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30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67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7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3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6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2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3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6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3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2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4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3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5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0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2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2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7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0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2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1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8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9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08.xml"/><Relationship Id="rId34" Type="http://schemas.openxmlformats.org/officeDocument/2006/relationships/slideLayout" Target="../slideLayouts/slideLayout121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9.xml"/><Relationship Id="rId37" Type="http://schemas.openxmlformats.org/officeDocument/2006/relationships/slideLayout" Target="../slideLayouts/slideLayout124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2.xml"/><Relationship Id="rId43" Type="http://schemas.openxmlformats.org/officeDocument/2006/relationships/hyperlink" Target="https://www.facebook.com/groups/629898828017053" TargetMode="External"/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41" r:id="rId12"/>
    <p:sldLayoutId id="2147483730" r:id="rId13"/>
    <p:sldLayoutId id="2147483729" r:id="rId14"/>
    <p:sldLayoutId id="2147483728" r:id="rId15"/>
    <p:sldLayoutId id="2147483727" r:id="rId16"/>
    <p:sldLayoutId id="2147483726" r:id="rId17"/>
    <p:sldLayoutId id="2147483725" r:id="rId18"/>
    <p:sldLayoutId id="2147483724" r:id="rId19"/>
    <p:sldLayoutId id="2147483723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3" r:id="rId30"/>
    <p:sldLayoutId id="2147483712" r:id="rId31"/>
    <p:sldLayoutId id="2147483711" r:id="rId32"/>
    <p:sldLayoutId id="2147483710" r:id="rId33"/>
    <p:sldLayoutId id="2147483709" r:id="rId34"/>
    <p:sldLayoutId id="2147483708" r:id="rId35"/>
    <p:sldLayoutId id="2147483707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700" r:id="rId43"/>
    <p:sldLayoutId id="2147483699" r:id="rId44"/>
    <p:sldLayoutId id="2147483698" r:id="rId45"/>
    <p:sldLayoutId id="2147483697" r:id="rId46"/>
    <p:sldLayoutId id="2147483696" r:id="rId47"/>
    <p:sldLayoutId id="2147483667" r:id="rId48"/>
    <p:sldLayoutId id="2147483668" r:id="rId49"/>
    <p:sldLayoutId id="2147483669" r:id="rId50"/>
    <p:sldLayoutId id="2147483670" r:id="rId51"/>
    <p:sldLayoutId id="2147483671" r:id="rId52"/>
    <p:sldLayoutId id="2147483672" r:id="rId53"/>
    <p:sldLayoutId id="2147483673" r:id="rId54"/>
    <p:sldLayoutId id="214748367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06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4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5014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  <p:sldLayoutId id="2147483799" r:id="rId35"/>
    <p:sldLayoutId id="2147483800" r:id="rId36"/>
    <p:sldLayoutId id="2147483801" r:id="rId37"/>
    <p:sldLayoutId id="2147483802" r:id="rId38"/>
    <p:sldLayoutId id="2147483803" r:id="rId3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706" y="1008530"/>
            <a:ext cx="11658599" cy="4948518"/>
          </a:xfrm>
          <a:custGeom>
            <a:avLst/>
            <a:gdLst>
              <a:gd name="connsiteX0" fmla="*/ 0 w 9701212"/>
              <a:gd name="connsiteY0" fmla="*/ 788210 h 4729163"/>
              <a:gd name="connsiteX1" fmla="*/ 788210 w 9701212"/>
              <a:gd name="connsiteY1" fmla="*/ 0 h 4729163"/>
              <a:gd name="connsiteX2" fmla="*/ 8913002 w 9701212"/>
              <a:gd name="connsiteY2" fmla="*/ 0 h 4729163"/>
              <a:gd name="connsiteX3" fmla="*/ 9701212 w 9701212"/>
              <a:gd name="connsiteY3" fmla="*/ 788210 h 4729163"/>
              <a:gd name="connsiteX4" fmla="*/ 9701212 w 9701212"/>
              <a:gd name="connsiteY4" fmla="*/ 3940953 h 4729163"/>
              <a:gd name="connsiteX5" fmla="*/ 8913002 w 9701212"/>
              <a:gd name="connsiteY5" fmla="*/ 4729163 h 4729163"/>
              <a:gd name="connsiteX6" fmla="*/ 788210 w 9701212"/>
              <a:gd name="connsiteY6" fmla="*/ 4729163 h 4729163"/>
              <a:gd name="connsiteX7" fmla="*/ 0 w 9701212"/>
              <a:gd name="connsiteY7" fmla="*/ 3940953 h 4729163"/>
              <a:gd name="connsiteX8" fmla="*/ 0 w 9701212"/>
              <a:gd name="connsiteY8" fmla="*/ 788210 h 4729163"/>
              <a:gd name="connsiteX0" fmla="*/ 0 w 9701212"/>
              <a:gd name="connsiteY0" fmla="*/ 931084 h 4872037"/>
              <a:gd name="connsiteX1" fmla="*/ 788210 w 9701212"/>
              <a:gd name="connsiteY1" fmla="*/ 142874 h 4872037"/>
              <a:gd name="connsiteX2" fmla="*/ 4457700 w 9701212"/>
              <a:gd name="connsiteY2" fmla="*/ 0 h 4872037"/>
              <a:gd name="connsiteX3" fmla="*/ 8913002 w 9701212"/>
              <a:gd name="connsiteY3" fmla="*/ 142874 h 4872037"/>
              <a:gd name="connsiteX4" fmla="*/ 9701212 w 9701212"/>
              <a:gd name="connsiteY4" fmla="*/ 931084 h 4872037"/>
              <a:gd name="connsiteX5" fmla="*/ 9701212 w 9701212"/>
              <a:gd name="connsiteY5" fmla="*/ 4083827 h 4872037"/>
              <a:gd name="connsiteX6" fmla="*/ 8913002 w 9701212"/>
              <a:gd name="connsiteY6" fmla="*/ 4872037 h 4872037"/>
              <a:gd name="connsiteX7" fmla="*/ 788210 w 9701212"/>
              <a:gd name="connsiteY7" fmla="*/ 4872037 h 4872037"/>
              <a:gd name="connsiteX8" fmla="*/ 0 w 9701212"/>
              <a:gd name="connsiteY8" fmla="*/ 4083827 h 4872037"/>
              <a:gd name="connsiteX9" fmla="*/ 0 w 9701212"/>
              <a:gd name="connsiteY9" fmla="*/ 931084 h 4872037"/>
              <a:gd name="connsiteX0" fmla="*/ 185738 w 9886950"/>
              <a:gd name="connsiteY0" fmla="*/ 931084 h 4872037"/>
              <a:gd name="connsiteX1" fmla="*/ 973948 w 9886950"/>
              <a:gd name="connsiteY1" fmla="*/ 142874 h 4872037"/>
              <a:gd name="connsiteX2" fmla="*/ 4643438 w 9886950"/>
              <a:gd name="connsiteY2" fmla="*/ 0 h 4872037"/>
              <a:gd name="connsiteX3" fmla="*/ 9098740 w 9886950"/>
              <a:gd name="connsiteY3" fmla="*/ 142874 h 4872037"/>
              <a:gd name="connsiteX4" fmla="*/ 9886950 w 9886950"/>
              <a:gd name="connsiteY4" fmla="*/ 931084 h 4872037"/>
              <a:gd name="connsiteX5" fmla="*/ 9886950 w 9886950"/>
              <a:gd name="connsiteY5" fmla="*/ 4083827 h 4872037"/>
              <a:gd name="connsiteX6" fmla="*/ 9098740 w 9886950"/>
              <a:gd name="connsiteY6" fmla="*/ 4872037 h 4872037"/>
              <a:gd name="connsiteX7" fmla="*/ 973948 w 9886950"/>
              <a:gd name="connsiteY7" fmla="*/ 4872037 h 4872037"/>
              <a:gd name="connsiteX8" fmla="*/ 185738 w 9886950"/>
              <a:gd name="connsiteY8" fmla="*/ 4083827 h 4872037"/>
              <a:gd name="connsiteX9" fmla="*/ 0 w 9886950"/>
              <a:gd name="connsiteY9" fmla="*/ 2214563 h 4872037"/>
              <a:gd name="connsiteX10" fmla="*/ 185738 w 9886950"/>
              <a:gd name="connsiteY10" fmla="*/ 931084 h 4872037"/>
              <a:gd name="connsiteX0" fmla="*/ 185738 w 9886950"/>
              <a:gd name="connsiteY0" fmla="*/ 931084 h 5057775"/>
              <a:gd name="connsiteX1" fmla="*/ 973948 w 9886950"/>
              <a:gd name="connsiteY1" fmla="*/ 142874 h 5057775"/>
              <a:gd name="connsiteX2" fmla="*/ 4643438 w 9886950"/>
              <a:gd name="connsiteY2" fmla="*/ 0 h 5057775"/>
              <a:gd name="connsiteX3" fmla="*/ 9098740 w 9886950"/>
              <a:gd name="connsiteY3" fmla="*/ 142874 h 5057775"/>
              <a:gd name="connsiteX4" fmla="*/ 9886950 w 9886950"/>
              <a:gd name="connsiteY4" fmla="*/ 931084 h 5057775"/>
              <a:gd name="connsiteX5" fmla="*/ 9886950 w 9886950"/>
              <a:gd name="connsiteY5" fmla="*/ 4083827 h 5057775"/>
              <a:gd name="connsiteX6" fmla="*/ 9098740 w 9886950"/>
              <a:gd name="connsiteY6" fmla="*/ 4872037 h 5057775"/>
              <a:gd name="connsiteX7" fmla="*/ 4757738 w 9886950"/>
              <a:gd name="connsiteY7" fmla="*/ 5057775 h 5057775"/>
              <a:gd name="connsiteX8" fmla="*/ 973948 w 9886950"/>
              <a:gd name="connsiteY8" fmla="*/ 4872037 h 5057775"/>
              <a:gd name="connsiteX9" fmla="*/ 185738 w 9886950"/>
              <a:gd name="connsiteY9" fmla="*/ 4083827 h 5057775"/>
              <a:gd name="connsiteX10" fmla="*/ 0 w 9886950"/>
              <a:gd name="connsiteY10" fmla="*/ 2214563 h 5057775"/>
              <a:gd name="connsiteX11" fmla="*/ 185738 w 9886950"/>
              <a:gd name="connsiteY11" fmla="*/ 931084 h 5057775"/>
              <a:gd name="connsiteX0" fmla="*/ 185738 w 10101263"/>
              <a:gd name="connsiteY0" fmla="*/ 931084 h 5057775"/>
              <a:gd name="connsiteX1" fmla="*/ 973948 w 10101263"/>
              <a:gd name="connsiteY1" fmla="*/ 142874 h 5057775"/>
              <a:gd name="connsiteX2" fmla="*/ 4643438 w 10101263"/>
              <a:gd name="connsiteY2" fmla="*/ 0 h 5057775"/>
              <a:gd name="connsiteX3" fmla="*/ 9098740 w 10101263"/>
              <a:gd name="connsiteY3" fmla="*/ 142874 h 5057775"/>
              <a:gd name="connsiteX4" fmla="*/ 9886950 w 10101263"/>
              <a:gd name="connsiteY4" fmla="*/ 931084 h 5057775"/>
              <a:gd name="connsiteX5" fmla="*/ 10101263 w 10101263"/>
              <a:gd name="connsiteY5" fmla="*/ 1814513 h 5057775"/>
              <a:gd name="connsiteX6" fmla="*/ 9886950 w 10101263"/>
              <a:gd name="connsiteY6" fmla="*/ 4083827 h 5057775"/>
              <a:gd name="connsiteX7" fmla="*/ 9098740 w 10101263"/>
              <a:gd name="connsiteY7" fmla="*/ 4872037 h 5057775"/>
              <a:gd name="connsiteX8" fmla="*/ 4757738 w 10101263"/>
              <a:gd name="connsiteY8" fmla="*/ 5057775 h 5057775"/>
              <a:gd name="connsiteX9" fmla="*/ 973948 w 10101263"/>
              <a:gd name="connsiteY9" fmla="*/ 4872037 h 5057775"/>
              <a:gd name="connsiteX10" fmla="*/ 185738 w 10101263"/>
              <a:gd name="connsiteY10" fmla="*/ 4083827 h 5057775"/>
              <a:gd name="connsiteX11" fmla="*/ 0 w 10101263"/>
              <a:gd name="connsiteY11" fmla="*/ 2214563 h 5057775"/>
              <a:gd name="connsiteX12" fmla="*/ 185738 w 10101263"/>
              <a:gd name="connsiteY12" fmla="*/ 931084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1263" h="5057775">
                <a:moveTo>
                  <a:pt x="185738" y="931084"/>
                </a:moveTo>
                <a:cubicBezTo>
                  <a:pt x="185738" y="495768"/>
                  <a:pt x="538632" y="142874"/>
                  <a:pt x="973948" y="142874"/>
                </a:cubicBezTo>
                <a:cubicBezTo>
                  <a:pt x="2135199" y="133349"/>
                  <a:pt x="3482187" y="9525"/>
                  <a:pt x="4643438" y="0"/>
                </a:cubicBezTo>
                <a:cubicBezTo>
                  <a:pt x="6190451" y="9525"/>
                  <a:pt x="7551727" y="133349"/>
                  <a:pt x="9098740" y="142874"/>
                </a:cubicBezTo>
                <a:cubicBezTo>
                  <a:pt x="9534056" y="142874"/>
                  <a:pt x="9886950" y="495768"/>
                  <a:pt x="9886950" y="931084"/>
                </a:cubicBezTo>
                <a:cubicBezTo>
                  <a:pt x="9886950" y="1216035"/>
                  <a:pt x="10101263" y="1529562"/>
                  <a:pt x="10101263" y="1814513"/>
                </a:cubicBezTo>
                <a:lnTo>
                  <a:pt x="9886950" y="4083827"/>
                </a:lnTo>
                <a:cubicBezTo>
                  <a:pt x="9886950" y="4519143"/>
                  <a:pt x="9534056" y="4872037"/>
                  <a:pt x="9098740" y="4872037"/>
                </a:cubicBezTo>
                <a:cubicBezTo>
                  <a:pt x="7604114" y="4872037"/>
                  <a:pt x="6252364" y="5057775"/>
                  <a:pt x="4757738" y="5057775"/>
                </a:cubicBezTo>
                <a:lnTo>
                  <a:pt x="973948" y="4872037"/>
                </a:lnTo>
                <a:cubicBezTo>
                  <a:pt x="538632" y="4872037"/>
                  <a:pt x="185738" y="4519143"/>
                  <a:pt x="185738" y="4083827"/>
                </a:cubicBezTo>
                <a:cubicBezTo>
                  <a:pt x="180975" y="3460739"/>
                  <a:pt x="4763" y="2837651"/>
                  <a:pt x="0" y="2214563"/>
                </a:cubicBezTo>
                <a:lnTo>
                  <a:pt x="185738" y="931084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 w="25400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57" y="2513293"/>
            <a:ext cx="1167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Arial"/>
                <a:sym typeface="Arial"/>
              </a:rPr>
              <a:t>CHÀO MỪNG CÁC EM ĐẾN VỚI TIẾT HỌC MÔN TOÁN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2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54" r="9254"/>
          <a:stretch/>
        </p:blipFill>
        <p:spPr>
          <a:xfrm flipH="1">
            <a:off x="4148464" y="3220063"/>
            <a:ext cx="2069053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8" r="2778"/>
          <a:stretch/>
        </p:blipFill>
        <p:spPr>
          <a:xfrm>
            <a:off x="6217517" y="3473743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1417417" y="1896626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7526835" y="2116872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1818638" y="1822981"/>
            <a:ext cx="692844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360149" y="5532066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9721737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84340" y="594702"/>
            <a:ext cx="8966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41788" cy="532660"/>
            <a:chOff x="6096000" y="4395692"/>
            <a:chExt cx="741788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42338" y="4395692"/>
              <a:ext cx="695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313079" y="5514632"/>
            <a:ext cx="724032" cy="532315"/>
            <a:chOff x="6096000" y="4396037"/>
            <a:chExt cx="724032" cy="53231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42338" y="4396037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26053"/>
            <a:ext cx="2189636" cy="359325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354735" y="276382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88739-0BE6-4D3C-BCBC-ADEF5632A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76" t="17996" r="6174" b="47621"/>
          <a:stretch/>
        </p:blipFill>
        <p:spPr>
          <a:xfrm>
            <a:off x="9108489" y="1774453"/>
            <a:ext cx="2032647" cy="18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2694252" y="2033399"/>
            <a:ext cx="493083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Nam: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56172" y="442267"/>
            <a:ext cx="9922276" cy="1151078"/>
            <a:chOff x="-1889425" y="144061"/>
            <a:chExt cx="9293869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1889425" y="144061"/>
              <a:ext cx="9293869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1841841" y="391839"/>
              <a:ext cx="552783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823772" y="588393"/>
            <a:ext cx="92810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16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9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290654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81681" cy="532469"/>
            <a:chOff x="6096000" y="4395883"/>
            <a:chExt cx="68168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5575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50666" cy="532660"/>
            <a:chOff x="6096000" y="4395692"/>
            <a:chExt cx="750666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8972" y="4395692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313079" y="5505781"/>
            <a:ext cx="777489" cy="541166"/>
            <a:chOff x="6096000" y="4387186"/>
            <a:chExt cx="777489" cy="54116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95795" y="438718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97397"/>
            <a:ext cx="2146160" cy="352190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3855668" y="298346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67E176B-98A9-4624-A472-E8847D95434C}"/>
              </a:ext>
            </a:extLst>
          </p:cNvPr>
          <p:cNvSpPr/>
          <p:nvPr/>
        </p:nvSpPr>
        <p:spPr>
          <a:xfrm>
            <a:off x="4440122" y="207533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BFC638B-0E73-41B0-A7EF-4283A63803AF}"/>
              </a:ext>
            </a:extLst>
          </p:cNvPr>
          <p:cNvSpPr/>
          <p:nvPr/>
        </p:nvSpPr>
        <p:spPr>
          <a:xfrm>
            <a:off x="6111682" y="251485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6D6896-0F31-46D7-AF71-3EBCBFB31C60}"/>
              </a:ext>
            </a:extLst>
          </p:cNvPr>
          <p:cNvGrpSpPr/>
          <p:nvPr/>
        </p:nvGrpSpPr>
        <p:grpSpPr>
          <a:xfrm>
            <a:off x="4431081" y="2087616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4642AB-6812-4FAE-BE31-1ED100716916}"/>
              </a:ext>
            </a:extLst>
          </p:cNvPr>
          <p:cNvGrpSpPr/>
          <p:nvPr/>
        </p:nvGrpSpPr>
        <p:grpSpPr>
          <a:xfrm>
            <a:off x="6127274" y="2525207"/>
            <a:ext cx="688966" cy="461665"/>
            <a:chOff x="6095997" y="4393052"/>
            <a:chExt cx="62269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4FAFEA-354E-4F31-936C-78040E411F58}"/>
                </a:ext>
              </a:extLst>
            </p:cNvPr>
            <p:cNvSpPr txBox="1"/>
            <p:nvPr/>
          </p:nvSpPr>
          <p:spPr>
            <a:xfrm>
              <a:off x="612694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F46ADF0-B4C0-4DA1-BE27-1BF6B12C4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93" t="16474" r="7701" b="50040"/>
          <a:stretch/>
        </p:blipFill>
        <p:spPr>
          <a:xfrm>
            <a:off x="8224874" y="1712052"/>
            <a:ext cx="2919042" cy="219730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8690652" y="1415207"/>
            <a:ext cx="3042885" cy="1805560"/>
            <a:chOff x="8726219" y="-661205"/>
            <a:chExt cx="2154936" cy="1322409"/>
          </a:xfrm>
        </p:grpSpPr>
        <p:sp>
          <p:nvSpPr>
            <p:cNvPr id="23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4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578715" y="4242903"/>
            <a:ext cx="4065563" cy="2340778"/>
          </a:xfrm>
          <a:prstGeom prst="rect">
            <a:avLst/>
          </a:prstGeom>
        </p:spPr>
      </p:pic>
      <p:grpSp>
        <p:nvGrpSpPr>
          <p:cNvPr id="13" name="组合 226">
            <a:extLst>
              <a:ext uri="{FF2B5EF4-FFF2-40B4-BE49-F238E27FC236}">
                <a16:creationId xmlns:a16="http://schemas.microsoft.com/office/drawing/2014/main" id="{75D2FC4D-12DD-EC3B-114D-DF4B86224029}"/>
              </a:ext>
            </a:extLst>
          </p:cNvPr>
          <p:cNvGrpSpPr/>
          <p:nvPr/>
        </p:nvGrpSpPr>
        <p:grpSpPr>
          <a:xfrm>
            <a:off x="7804910" y="520625"/>
            <a:ext cx="1343797" cy="1073942"/>
            <a:chOff x="8726219" y="-661205"/>
            <a:chExt cx="2154936" cy="1322409"/>
          </a:xfrm>
        </p:grpSpPr>
        <p:sp>
          <p:nvSpPr>
            <p:cNvPr id="14" name="任意多边形 227">
              <a:extLst>
                <a:ext uri="{FF2B5EF4-FFF2-40B4-BE49-F238E27FC236}">
                  <a16:creationId xmlns:a16="http://schemas.microsoft.com/office/drawing/2014/main" id="{4A6F9F23-0141-2AB2-D053-4E9F5D8A361A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5" name="任意多边形 228">
              <a:extLst>
                <a:ext uri="{FF2B5EF4-FFF2-40B4-BE49-F238E27FC236}">
                  <a16:creationId xmlns:a16="http://schemas.microsoft.com/office/drawing/2014/main" id="{1C58CDE5-03EC-686E-B5E3-2D8B30BA24BA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16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145284" y="71530"/>
            <a:ext cx="3042885" cy="1805560"/>
            <a:chOff x="8726219" y="-661205"/>
            <a:chExt cx="2154936" cy="1322409"/>
          </a:xfrm>
        </p:grpSpPr>
        <p:sp>
          <p:nvSpPr>
            <p:cNvPr id="17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8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19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4768927" y="1212411"/>
            <a:ext cx="3042885" cy="1805560"/>
            <a:chOff x="8726219" y="-661205"/>
            <a:chExt cx="2154936" cy="1322409"/>
          </a:xfrm>
        </p:grpSpPr>
        <p:sp>
          <p:nvSpPr>
            <p:cNvPr id="20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1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15" y="2317986"/>
            <a:ext cx="1164436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53FE64-806C-4D65-B01D-5A63181CADD6}"/>
              </a:ext>
            </a:extLst>
          </p:cNvPr>
          <p:cNvSpPr/>
          <p:nvPr/>
        </p:nvSpPr>
        <p:spPr>
          <a:xfrm>
            <a:off x="7906871" y="1167203"/>
            <a:ext cx="3496235" cy="1855696"/>
          </a:xfrm>
          <a:prstGeom prst="wedgeRoundRectCallout">
            <a:avLst>
              <a:gd name="adj1" fmla="val -49787"/>
              <a:gd name="adj2" fmla="val 739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76EAEBD-AE5D-4B2E-8084-B49BFDC9F2EC}"/>
              </a:ext>
            </a:extLst>
          </p:cNvPr>
          <p:cNvSpPr/>
          <p:nvPr/>
        </p:nvSpPr>
        <p:spPr>
          <a:xfrm>
            <a:off x="1730014" y="1177960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圆角矩形 4"/>
          <p:cNvSpPr/>
          <p:nvPr/>
        </p:nvSpPr>
        <p:spPr>
          <a:xfrm>
            <a:off x="679939" y="1887410"/>
            <a:ext cx="10832123" cy="4254920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  <a:prstDash val="dash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086" y="1926752"/>
            <a:ext cx="10493828" cy="536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- Biết cách giải và trình bày bài giải Bài toán về ít hơn.</a:t>
            </a:r>
            <a:endParaRPr lang="en-US" sz="4000" dirty="0">
              <a:latin typeface="+mj-lt"/>
            </a:endParaRPr>
          </a:p>
          <a:p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hệ kiến thức đã học vào giải quyết một số tình huống gắn với thực tế cuộc sống hằng ngày.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kĩ năng tính toán, kĩ năng trình bày, khả năng tư duy và lập luận.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673" y="-393274"/>
            <a:ext cx="3214244" cy="3208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199" y="264352"/>
            <a:ext cx="666960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768697" y="2941805"/>
            <a:ext cx="2702168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3" y="3320249"/>
            <a:ext cx="2004109" cy="328879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498689" y="3790751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936253" y="4828448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5 - 1 = 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9024B47-D4EB-42CE-A7A7-6CDF545852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2366F2-A14F-434C-B1C8-B4FF287E8D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73E986-A0EF-4A6D-8A44-732CFFD5160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55ACF3-7168-4DA3-A172-AB8B0C69C1E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2" y="3510523"/>
            <a:ext cx="1888160" cy="309852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469042" y="392315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Ba: 3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804607" y="4942825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78849" y="4949959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60B113E-0A8B-40E9-87ED-2D4A92CAD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477" y="2338734"/>
            <a:ext cx="555583" cy="5232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5469EB9-ADFD-4359-9D0D-A623A2683308}"/>
              </a:ext>
            </a:extLst>
          </p:cNvPr>
          <p:cNvSpPr/>
          <p:nvPr/>
        </p:nvSpPr>
        <p:spPr>
          <a:xfrm>
            <a:off x="3768697" y="2941805"/>
            <a:ext cx="3354826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E3249A7-C71D-4A67-86F4-F830901A44A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FE2ECC5-9CAD-4ED8-8146-77B803DCCBF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5BBB6FF-0D13-4638-ADE5-A523BD8EE31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E7FB416-D70F-48C0-A838-F77DEEFDC4B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CEC90D-2FCC-43D8-B34E-3B18DCAFA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135" y="2339834"/>
            <a:ext cx="555583" cy="5232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5BDD306-552A-4346-AD77-61C97FCF5FD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4686" y="298612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45586024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587</Words>
  <Application>Microsoft Office PowerPoint</Application>
  <PresentationFormat>Widescreen</PresentationFormat>
  <Paragraphs>108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宋体</vt:lpstr>
      <vt:lpstr>#9Slide05 Aphrodite Pro</vt:lpstr>
      <vt:lpstr>#9Slide05 Bodega Script</vt:lpstr>
      <vt:lpstr>#9Slide07 Altus</vt:lpstr>
      <vt:lpstr>#9Slide07 HoneyCream</vt:lpstr>
      <vt:lpstr>#9Slide07 SVNDessert Menu Scrip</vt:lpstr>
      <vt:lpstr>Arial</vt:lpstr>
      <vt:lpstr>Calibri</vt:lpstr>
      <vt:lpstr>Calibri Light</vt:lpstr>
      <vt:lpstr>Cambria</vt:lpstr>
      <vt:lpstr>inpin heiti</vt:lpstr>
      <vt:lpstr>SVN-Newton</vt:lpstr>
      <vt:lpstr>Times New Roman</vt:lpstr>
      <vt:lpstr>UTM Avo</vt:lpstr>
      <vt:lpstr>UTM Cookies</vt:lpstr>
      <vt:lpstr>1_Office Theme</vt:lpstr>
      <vt:lpstr>Office Theme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500</cp:revision>
  <dcterms:created xsi:type="dcterms:W3CDTF">2021-02-20T02:56:00Z</dcterms:created>
  <dcterms:modified xsi:type="dcterms:W3CDTF">2022-10-22T17:45:01Z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