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744" r:id="rId3"/>
    <p:sldMasterId id="2147483756" r:id="rId4"/>
  </p:sldMasterIdLst>
  <p:notesMasterIdLst>
    <p:notesMasterId r:id="rId24"/>
  </p:notesMasterIdLst>
  <p:sldIdLst>
    <p:sldId id="400" r:id="rId5"/>
    <p:sldId id="257" r:id="rId6"/>
    <p:sldId id="398" r:id="rId7"/>
    <p:sldId id="256" r:id="rId8"/>
    <p:sldId id="399" r:id="rId9"/>
    <p:sldId id="389" r:id="rId10"/>
    <p:sldId id="390" r:id="rId11"/>
    <p:sldId id="394" r:id="rId12"/>
    <p:sldId id="395" r:id="rId13"/>
    <p:sldId id="396" r:id="rId14"/>
    <p:sldId id="363" r:id="rId15"/>
    <p:sldId id="364" r:id="rId16"/>
    <p:sldId id="365" r:id="rId17"/>
    <p:sldId id="366" r:id="rId18"/>
    <p:sldId id="367" r:id="rId19"/>
    <p:sldId id="370" r:id="rId20"/>
    <p:sldId id="281" r:id="rId21"/>
    <p:sldId id="385" r:id="rId22"/>
    <p:sldId id="401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8CBAD"/>
    <a:srgbClr val="00FF00"/>
    <a:srgbClr val="0000FF"/>
    <a:srgbClr val="006600"/>
    <a:srgbClr val="FFFFCC"/>
    <a:srgbClr val="51B416"/>
    <a:srgbClr val="FF66CC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67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91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7420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6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3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2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6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6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2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9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7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3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49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2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8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1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7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1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3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1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3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8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94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20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21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19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972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80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32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089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018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6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0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2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857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33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3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959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3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8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7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3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7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5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6066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3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5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7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9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6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339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3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2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0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3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7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8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8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5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1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9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0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hyperlink" Target="https://www.facebook.com/groups/629898828017053" TargetMode="External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3" r:id="rId7"/>
    <p:sldLayoutId id="2147483742" r:id="rId8"/>
    <p:sldLayoutId id="2147483741" r:id="rId9"/>
    <p:sldLayoutId id="2147483740" r:id="rId10"/>
    <p:sldLayoutId id="2147483725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704" r:id="rId36"/>
    <p:sldLayoutId id="2147483703" r:id="rId37"/>
    <p:sldLayoutId id="2147483702" r:id="rId38"/>
    <p:sldLayoutId id="2147483701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67" r:id="rId45"/>
    <p:sldLayoutId id="2147483668" r:id="rId46"/>
    <p:sldLayoutId id="2147483669" r:id="rId47"/>
    <p:sldLayoutId id="2147483670" r:id="rId48"/>
    <p:sldLayoutId id="2147483671" r:id="rId49"/>
    <p:sldLayoutId id="2147483672" r:id="rId50"/>
    <p:sldLayoutId id="2147483673" r:id="rId51"/>
    <p:sldLayoutId id="2147483674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7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9851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  <p:sldLayoutId id="2147483791" r:id="rId35"/>
    <p:sldLayoutId id="2147483792" r:id="rId36"/>
    <p:sldLayoutId id="2147483793" r:id="rId37"/>
    <p:sldLayoutId id="2147483794" r:id="rId38"/>
    <p:sldLayoutId id="2147483795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microsoft.com/office/2007/relationships/hdphoto" Target="../media/hdphoto5.wdp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6.png"/><Relationship Id="rId2" Type="http://schemas.microsoft.com/office/2007/relationships/media" Target="../media/media1.mp3"/><Relationship Id="rId16" Type="http://schemas.microsoft.com/office/2007/relationships/hdphoto" Target="../media/hdphoto6.wdp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microsoft.com/office/2007/relationships/hdphoto" Target="../media/hdphoto7.wdp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30.png"/><Relationship Id="rId2" Type="http://schemas.microsoft.com/office/2007/relationships/media" Target="../media/media1.mp3"/><Relationship Id="rId16" Type="http://schemas.microsoft.com/office/2007/relationships/hdphoto" Target="../media/hdphoto6.wdp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microsoft.com/office/2007/relationships/hdphoto" Target="../media/hdphoto8.wdp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32.png"/><Relationship Id="rId2" Type="http://schemas.microsoft.com/office/2007/relationships/media" Target="../media/media1.mp3"/><Relationship Id="rId16" Type="http://schemas.microsoft.com/office/2007/relationships/hdphoto" Target="../media/hdphoto6.wdp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microsoft.com/office/2007/relationships/hdphoto" Target="../media/hdphoto4.wdp"/><Relationship Id="rId5" Type="http://schemas.openxmlformats.org/officeDocument/2006/relationships/audio" Target="../media/audio1.wav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6.xml"/><Relationship Id="rId7" Type="http://schemas.microsoft.com/office/2007/relationships/hdphoto" Target="../media/hdphoto9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jp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706" y="1008530"/>
            <a:ext cx="11658599" cy="4948518"/>
          </a:xfrm>
          <a:custGeom>
            <a:avLst/>
            <a:gdLst>
              <a:gd name="connsiteX0" fmla="*/ 0 w 9701212"/>
              <a:gd name="connsiteY0" fmla="*/ 788210 h 4729163"/>
              <a:gd name="connsiteX1" fmla="*/ 788210 w 9701212"/>
              <a:gd name="connsiteY1" fmla="*/ 0 h 4729163"/>
              <a:gd name="connsiteX2" fmla="*/ 8913002 w 9701212"/>
              <a:gd name="connsiteY2" fmla="*/ 0 h 4729163"/>
              <a:gd name="connsiteX3" fmla="*/ 9701212 w 9701212"/>
              <a:gd name="connsiteY3" fmla="*/ 788210 h 4729163"/>
              <a:gd name="connsiteX4" fmla="*/ 9701212 w 9701212"/>
              <a:gd name="connsiteY4" fmla="*/ 3940953 h 4729163"/>
              <a:gd name="connsiteX5" fmla="*/ 8913002 w 9701212"/>
              <a:gd name="connsiteY5" fmla="*/ 4729163 h 4729163"/>
              <a:gd name="connsiteX6" fmla="*/ 788210 w 9701212"/>
              <a:gd name="connsiteY6" fmla="*/ 4729163 h 4729163"/>
              <a:gd name="connsiteX7" fmla="*/ 0 w 9701212"/>
              <a:gd name="connsiteY7" fmla="*/ 3940953 h 4729163"/>
              <a:gd name="connsiteX8" fmla="*/ 0 w 9701212"/>
              <a:gd name="connsiteY8" fmla="*/ 788210 h 4729163"/>
              <a:gd name="connsiteX0" fmla="*/ 0 w 9701212"/>
              <a:gd name="connsiteY0" fmla="*/ 931084 h 4872037"/>
              <a:gd name="connsiteX1" fmla="*/ 788210 w 9701212"/>
              <a:gd name="connsiteY1" fmla="*/ 142874 h 4872037"/>
              <a:gd name="connsiteX2" fmla="*/ 4457700 w 9701212"/>
              <a:gd name="connsiteY2" fmla="*/ 0 h 4872037"/>
              <a:gd name="connsiteX3" fmla="*/ 8913002 w 9701212"/>
              <a:gd name="connsiteY3" fmla="*/ 142874 h 4872037"/>
              <a:gd name="connsiteX4" fmla="*/ 9701212 w 9701212"/>
              <a:gd name="connsiteY4" fmla="*/ 931084 h 4872037"/>
              <a:gd name="connsiteX5" fmla="*/ 9701212 w 9701212"/>
              <a:gd name="connsiteY5" fmla="*/ 4083827 h 4872037"/>
              <a:gd name="connsiteX6" fmla="*/ 8913002 w 9701212"/>
              <a:gd name="connsiteY6" fmla="*/ 4872037 h 4872037"/>
              <a:gd name="connsiteX7" fmla="*/ 788210 w 9701212"/>
              <a:gd name="connsiteY7" fmla="*/ 4872037 h 4872037"/>
              <a:gd name="connsiteX8" fmla="*/ 0 w 9701212"/>
              <a:gd name="connsiteY8" fmla="*/ 4083827 h 4872037"/>
              <a:gd name="connsiteX9" fmla="*/ 0 w 9701212"/>
              <a:gd name="connsiteY9" fmla="*/ 931084 h 4872037"/>
              <a:gd name="connsiteX0" fmla="*/ 185738 w 9886950"/>
              <a:gd name="connsiteY0" fmla="*/ 931084 h 4872037"/>
              <a:gd name="connsiteX1" fmla="*/ 973948 w 9886950"/>
              <a:gd name="connsiteY1" fmla="*/ 142874 h 4872037"/>
              <a:gd name="connsiteX2" fmla="*/ 4643438 w 9886950"/>
              <a:gd name="connsiteY2" fmla="*/ 0 h 4872037"/>
              <a:gd name="connsiteX3" fmla="*/ 9098740 w 9886950"/>
              <a:gd name="connsiteY3" fmla="*/ 142874 h 4872037"/>
              <a:gd name="connsiteX4" fmla="*/ 9886950 w 9886950"/>
              <a:gd name="connsiteY4" fmla="*/ 931084 h 4872037"/>
              <a:gd name="connsiteX5" fmla="*/ 9886950 w 9886950"/>
              <a:gd name="connsiteY5" fmla="*/ 4083827 h 4872037"/>
              <a:gd name="connsiteX6" fmla="*/ 9098740 w 9886950"/>
              <a:gd name="connsiteY6" fmla="*/ 4872037 h 4872037"/>
              <a:gd name="connsiteX7" fmla="*/ 973948 w 9886950"/>
              <a:gd name="connsiteY7" fmla="*/ 4872037 h 4872037"/>
              <a:gd name="connsiteX8" fmla="*/ 185738 w 9886950"/>
              <a:gd name="connsiteY8" fmla="*/ 4083827 h 4872037"/>
              <a:gd name="connsiteX9" fmla="*/ 0 w 9886950"/>
              <a:gd name="connsiteY9" fmla="*/ 2214563 h 4872037"/>
              <a:gd name="connsiteX10" fmla="*/ 185738 w 9886950"/>
              <a:gd name="connsiteY10" fmla="*/ 931084 h 4872037"/>
              <a:gd name="connsiteX0" fmla="*/ 185738 w 9886950"/>
              <a:gd name="connsiteY0" fmla="*/ 931084 h 5057775"/>
              <a:gd name="connsiteX1" fmla="*/ 973948 w 9886950"/>
              <a:gd name="connsiteY1" fmla="*/ 142874 h 5057775"/>
              <a:gd name="connsiteX2" fmla="*/ 4643438 w 9886950"/>
              <a:gd name="connsiteY2" fmla="*/ 0 h 5057775"/>
              <a:gd name="connsiteX3" fmla="*/ 9098740 w 9886950"/>
              <a:gd name="connsiteY3" fmla="*/ 142874 h 5057775"/>
              <a:gd name="connsiteX4" fmla="*/ 9886950 w 9886950"/>
              <a:gd name="connsiteY4" fmla="*/ 931084 h 5057775"/>
              <a:gd name="connsiteX5" fmla="*/ 9886950 w 9886950"/>
              <a:gd name="connsiteY5" fmla="*/ 4083827 h 5057775"/>
              <a:gd name="connsiteX6" fmla="*/ 9098740 w 9886950"/>
              <a:gd name="connsiteY6" fmla="*/ 4872037 h 5057775"/>
              <a:gd name="connsiteX7" fmla="*/ 4757738 w 9886950"/>
              <a:gd name="connsiteY7" fmla="*/ 5057775 h 5057775"/>
              <a:gd name="connsiteX8" fmla="*/ 973948 w 9886950"/>
              <a:gd name="connsiteY8" fmla="*/ 4872037 h 5057775"/>
              <a:gd name="connsiteX9" fmla="*/ 185738 w 9886950"/>
              <a:gd name="connsiteY9" fmla="*/ 4083827 h 5057775"/>
              <a:gd name="connsiteX10" fmla="*/ 0 w 9886950"/>
              <a:gd name="connsiteY10" fmla="*/ 2214563 h 5057775"/>
              <a:gd name="connsiteX11" fmla="*/ 185738 w 9886950"/>
              <a:gd name="connsiteY11" fmla="*/ 931084 h 5057775"/>
              <a:gd name="connsiteX0" fmla="*/ 185738 w 10101263"/>
              <a:gd name="connsiteY0" fmla="*/ 931084 h 5057775"/>
              <a:gd name="connsiteX1" fmla="*/ 973948 w 10101263"/>
              <a:gd name="connsiteY1" fmla="*/ 142874 h 5057775"/>
              <a:gd name="connsiteX2" fmla="*/ 4643438 w 10101263"/>
              <a:gd name="connsiteY2" fmla="*/ 0 h 5057775"/>
              <a:gd name="connsiteX3" fmla="*/ 9098740 w 10101263"/>
              <a:gd name="connsiteY3" fmla="*/ 142874 h 5057775"/>
              <a:gd name="connsiteX4" fmla="*/ 9886950 w 10101263"/>
              <a:gd name="connsiteY4" fmla="*/ 931084 h 5057775"/>
              <a:gd name="connsiteX5" fmla="*/ 10101263 w 10101263"/>
              <a:gd name="connsiteY5" fmla="*/ 1814513 h 5057775"/>
              <a:gd name="connsiteX6" fmla="*/ 9886950 w 10101263"/>
              <a:gd name="connsiteY6" fmla="*/ 4083827 h 5057775"/>
              <a:gd name="connsiteX7" fmla="*/ 9098740 w 10101263"/>
              <a:gd name="connsiteY7" fmla="*/ 4872037 h 5057775"/>
              <a:gd name="connsiteX8" fmla="*/ 4757738 w 10101263"/>
              <a:gd name="connsiteY8" fmla="*/ 5057775 h 5057775"/>
              <a:gd name="connsiteX9" fmla="*/ 973948 w 10101263"/>
              <a:gd name="connsiteY9" fmla="*/ 4872037 h 5057775"/>
              <a:gd name="connsiteX10" fmla="*/ 185738 w 10101263"/>
              <a:gd name="connsiteY10" fmla="*/ 4083827 h 5057775"/>
              <a:gd name="connsiteX11" fmla="*/ 0 w 10101263"/>
              <a:gd name="connsiteY11" fmla="*/ 2214563 h 5057775"/>
              <a:gd name="connsiteX12" fmla="*/ 185738 w 10101263"/>
              <a:gd name="connsiteY12" fmla="*/ 931084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1263" h="5057775">
                <a:moveTo>
                  <a:pt x="185738" y="931084"/>
                </a:moveTo>
                <a:cubicBezTo>
                  <a:pt x="185738" y="495768"/>
                  <a:pt x="538632" y="142874"/>
                  <a:pt x="973948" y="142874"/>
                </a:cubicBezTo>
                <a:cubicBezTo>
                  <a:pt x="2135199" y="133349"/>
                  <a:pt x="3482187" y="9525"/>
                  <a:pt x="4643438" y="0"/>
                </a:cubicBezTo>
                <a:cubicBezTo>
                  <a:pt x="6190451" y="9525"/>
                  <a:pt x="7551727" y="133349"/>
                  <a:pt x="9098740" y="142874"/>
                </a:cubicBezTo>
                <a:cubicBezTo>
                  <a:pt x="9534056" y="142874"/>
                  <a:pt x="9886950" y="495768"/>
                  <a:pt x="9886950" y="931084"/>
                </a:cubicBezTo>
                <a:cubicBezTo>
                  <a:pt x="9886950" y="1216035"/>
                  <a:pt x="10101263" y="1529562"/>
                  <a:pt x="10101263" y="1814513"/>
                </a:cubicBezTo>
                <a:lnTo>
                  <a:pt x="9886950" y="4083827"/>
                </a:lnTo>
                <a:cubicBezTo>
                  <a:pt x="9886950" y="4519143"/>
                  <a:pt x="9534056" y="4872037"/>
                  <a:pt x="9098740" y="4872037"/>
                </a:cubicBezTo>
                <a:cubicBezTo>
                  <a:pt x="7604114" y="4872037"/>
                  <a:pt x="6252364" y="5057775"/>
                  <a:pt x="4757738" y="5057775"/>
                </a:cubicBezTo>
                <a:lnTo>
                  <a:pt x="973948" y="4872037"/>
                </a:lnTo>
                <a:cubicBezTo>
                  <a:pt x="538632" y="4872037"/>
                  <a:pt x="185738" y="4519143"/>
                  <a:pt x="185738" y="4083827"/>
                </a:cubicBezTo>
                <a:cubicBezTo>
                  <a:pt x="180975" y="3460739"/>
                  <a:pt x="4763" y="2837651"/>
                  <a:pt x="0" y="2214563"/>
                </a:cubicBezTo>
                <a:lnTo>
                  <a:pt x="185738" y="93108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 w="25400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57" y="2513293"/>
            <a:ext cx="1167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#9Slide07 SVNDessert Menu Scrip" panose="00000500000000000000" pitchFamily="2" charset="0"/>
                <a:ea typeface="+mn-ea"/>
                <a:cs typeface="Arial"/>
                <a:sym typeface="Arial"/>
              </a:rPr>
              <a:t>CHÀO MỪNG CÁC EM ĐẾN VỚI TIẾT HỌC MÔN TOÁN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9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8838" y="3952801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3680870" y="4968971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– 4 = 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118618" y="5461414"/>
            <a:ext cx="52686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447060" y="432684"/>
            <a:ext cx="9934259" cy="1342850"/>
            <a:chOff x="63514" y="409629"/>
            <a:chExt cx="9442578" cy="134285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3514" y="409629"/>
              <a:ext cx="9400246" cy="1342850"/>
              <a:chOff x="-3359379" y="125793"/>
              <a:chExt cx="9344816" cy="163801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9379" y="125793"/>
                <a:ext cx="9344816" cy="163801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289509" y="630061"/>
                <a:ext cx="508461" cy="678926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4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734495" y="480604"/>
              <a:ext cx="877159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288967" y="4454988"/>
            <a:ext cx="82059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2767944" y="2050253"/>
            <a:ext cx="6780514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7911356" y="314831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8EF33F-1AF6-4E71-A5EB-18F2ECD59623}"/>
              </a:ext>
            </a:extLst>
          </p:cNvPr>
          <p:cNvSpPr/>
          <p:nvPr/>
        </p:nvSpPr>
        <p:spPr>
          <a:xfrm>
            <a:off x="933410" y="2794108"/>
            <a:ext cx="1679944" cy="20095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5 </a:t>
            </a:r>
            <a:r>
              <a:rPr lang="en-US" sz="2700" b="1" dirty="0" err="1"/>
              <a:t>chướng</a:t>
            </a:r>
            <a:r>
              <a:rPr lang="en-US" sz="2700" b="1" dirty="0"/>
              <a:t> </a:t>
            </a:r>
            <a:r>
              <a:rPr lang="en-US" sz="2700" b="1" dirty="0" err="1"/>
              <a:t>ngại</a:t>
            </a:r>
            <a:r>
              <a:rPr lang="en-US" sz="2700" b="1" dirty="0"/>
              <a:t> </a:t>
            </a:r>
            <a:r>
              <a:rPr lang="en-US" sz="2700" b="1" dirty="0" err="1"/>
              <a:t>vật</a:t>
            </a:r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D8197-0D89-4C68-9169-C287A1779908}"/>
              </a:ext>
            </a:extLst>
          </p:cNvPr>
          <p:cNvSpPr txBox="1"/>
          <p:nvPr/>
        </p:nvSpPr>
        <p:spPr>
          <a:xfrm>
            <a:off x="5585636" y="1509822"/>
            <a:ext cx="3324447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ĐUA XE</a:t>
            </a:r>
          </a:p>
        </p:txBody>
      </p:sp>
    </p:spTree>
    <p:extLst>
      <p:ext uri="{BB962C8B-B14F-4D97-AF65-F5344CB8AC3E}">
        <p14:creationId xmlns:p14="http://schemas.microsoft.com/office/powerpoint/2010/main" val="46948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C57ED8-6978-43C9-98FC-0651252C6089}"/>
              </a:ext>
            </a:extLst>
          </p:cNvPr>
          <p:cNvGrpSpPr/>
          <p:nvPr/>
        </p:nvGrpSpPr>
        <p:grpSpPr>
          <a:xfrm>
            <a:off x="1072116" y="138223"/>
            <a:ext cx="10219660" cy="6719777"/>
            <a:chOff x="510363" y="0"/>
            <a:chExt cx="10834577" cy="68451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F28848-39C0-4333-8A72-D2FB5476C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354" b="1"/>
            <a:stretch/>
          </p:blipFill>
          <p:spPr>
            <a:xfrm>
              <a:off x="510363" y="0"/>
              <a:ext cx="10834577" cy="684514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802C0CD-54A0-49EB-8894-E3FFEB2FA69B}"/>
                </a:ext>
              </a:extLst>
            </p:cNvPr>
            <p:cNvSpPr/>
            <p:nvPr/>
          </p:nvSpPr>
          <p:spPr>
            <a:xfrm>
              <a:off x="3702308" y="1519760"/>
              <a:ext cx="5388169" cy="163204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Em</a:t>
              </a:r>
              <a:r>
                <a:rPr lang="en-US" sz="2400" b="1" dirty="0"/>
                <a:t> </a:t>
              </a:r>
              <a:r>
                <a:rPr lang="en-US" sz="2400" b="1" dirty="0" err="1"/>
                <a:t>hãy</a:t>
              </a:r>
              <a:r>
                <a:rPr lang="en-US" sz="2400" b="1" dirty="0"/>
                <a:t> </a:t>
              </a:r>
              <a:r>
                <a:rPr lang="en-US" sz="2400" b="1" dirty="0" err="1"/>
                <a:t>chọn</a:t>
              </a:r>
              <a:r>
                <a:rPr lang="en-US" sz="2400" b="1" dirty="0"/>
                <a:t> </a:t>
              </a:r>
              <a:r>
                <a:rPr lang="en-US" sz="2400" b="1" dirty="0" err="1"/>
                <a:t>đáp</a:t>
              </a:r>
              <a:r>
                <a:rPr lang="en-US" sz="2400" b="1" dirty="0"/>
                <a:t> </a:t>
              </a:r>
              <a:r>
                <a:rPr lang="en-US" sz="2400" b="1" dirty="0" err="1"/>
                <a:t>án</a:t>
              </a:r>
              <a:r>
                <a:rPr lang="en-US" sz="2400" b="1" dirty="0"/>
                <a:t> </a:t>
              </a:r>
              <a:r>
                <a:rPr lang="en-US" sz="2400" b="1" dirty="0" err="1"/>
                <a:t>đúng</a:t>
              </a:r>
              <a:r>
                <a:rPr lang="en-US" sz="2400" b="1" dirty="0"/>
                <a:t> </a:t>
              </a:r>
              <a:r>
                <a:rPr lang="en-US" sz="2400" b="1" dirty="0" err="1"/>
                <a:t>để</a:t>
              </a:r>
              <a:r>
                <a:rPr lang="en-US" sz="2400" b="1" dirty="0"/>
                <a:t> </a:t>
              </a:r>
              <a:r>
                <a:rPr lang="en-US" sz="2400" b="1" dirty="0" err="1"/>
                <a:t>chiếc</a:t>
              </a:r>
              <a:r>
                <a:rPr lang="en-US" sz="2400" b="1" dirty="0"/>
                <a:t> </a:t>
              </a:r>
              <a:r>
                <a:rPr lang="en-US" sz="2400" b="1" dirty="0" err="1"/>
                <a:t>xe</a:t>
              </a:r>
              <a:r>
                <a:rPr lang="en-US" sz="2400" b="1" dirty="0"/>
                <a:t> </a:t>
              </a:r>
              <a:r>
                <a:rPr lang="en-US" sz="2400" b="1" dirty="0" err="1"/>
                <a:t>có</a:t>
              </a:r>
              <a:r>
                <a:rPr lang="en-US" sz="2400" b="1" dirty="0"/>
                <a:t> </a:t>
              </a:r>
              <a:r>
                <a:rPr lang="en-US" sz="2400" b="1" dirty="0" err="1"/>
                <a:t>thể</a:t>
              </a:r>
              <a:r>
                <a:rPr lang="en-US" sz="2400" b="1" dirty="0"/>
                <a:t> </a:t>
              </a:r>
              <a:r>
                <a:rPr lang="en-US" sz="2400" b="1" dirty="0" err="1"/>
                <a:t>vượt</a:t>
              </a:r>
              <a:r>
                <a:rPr lang="en-US" sz="2400" b="1" dirty="0"/>
                <a:t> qua </a:t>
              </a:r>
              <a:r>
                <a:rPr lang="en-US" sz="2400" b="1" dirty="0" err="1"/>
                <a:t>chướng</a:t>
              </a:r>
              <a:r>
                <a:rPr lang="en-US" sz="2400" b="1" dirty="0"/>
                <a:t> </a:t>
              </a:r>
              <a:r>
                <a:rPr lang="en-US" sz="2400" b="1" dirty="0" err="1"/>
                <a:t>ngại</a:t>
              </a:r>
              <a:r>
                <a:rPr lang="en-US" sz="2400" b="1" dirty="0"/>
                <a:t> </a:t>
              </a:r>
              <a:r>
                <a:rPr lang="en-US" sz="2400" b="1" dirty="0" err="1"/>
                <a:t>vật</a:t>
              </a:r>
              <a:r>
                <a:rPr lang="en-US" sz="2400" b="1" dirty="0"/>
                <a:t> </a:t>
              </a:r>
              <a:r>
                <a:rPr lang="en-US" sz="2400" b="1" dirty="0" err="1"/>
                <a:t>và</a:t>
              </a:r>
              <a:r>
                <a:rPr lang="en-US" sz="2400" b="1" dirty="0"/>
                <a:t> </a:t>
              </a:r>
              <a:r>
                <a:rPr lang="en-US" sz="2400" b="1" dirty="0" err="1"/>
                <a:t>về</a:t>
              </a:r>
              <a:r>
                <a:rPr lang="en-US" sz="2400" b="1" dirty="0"/>
                <a:t> </a:t>
              </a:r>
              <a:r>
                <a:rPr lang="en-US" sz="2400" b="1" dirty="0" err="1"/>
                <a:t>đích</a:t>
              </a:r>
              <a:r>
                <a:rPr lang="en-US" sz="2400" b="1" dirty="0"/>
                <a:t> </a:t>
              </a:r>
              <a:r>
                <a:rPr lang="en-US" sz="2400" b="1" dirty="0" err="1"/>
                <a:t>nhanh</a:t>
              </a:r>
              <a:r>
                <a:rPr lang="en-US" sz="2400" b="1" dirty="0"/>
                <a:t> </a:t>
              </a:r>
              <a:r>
                <a:rPr lang="en-US" sz="2400" b="1" dirty="0" err="1"/>
                <a:t>nhất</a:t>
              </a:r>
              <a:r>
                <a:rPr lang="en-US" sz="2400" b="1" dirty="0"/>
                <a:t> </a:t>
              </a:r>
              <a:r>
                <a:rPr lang="en-US" sz="2400" b="1" dirty="0" err="1"/>
                <a:t>nhé</a:t>
              </a:r>
              <a:r>
                <a:rPr lang="en-US" sz="2400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6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312" b="17415"/>
          <a:stretch/>
        </p:blipFill>
        <p:spPr>
          <a:xfrm>
            <a:off x="7432090" y="4383170"/>
            <a:ext cx="3210810" cy="2000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92" b="89788" l="9947" r="89788">
                        <a14:foregroundMark x1="46552" y1="5703" x2="46552" y2="5703"/>
                        <a14:foregroundMark x1="31830" y1="4642" x2="31830" y2="4642"/>
                        <a14:foregroundMark x1="62202" y1="1592" x2="62202" y2="1592"/>
                        <a14:foregroundMark x1="29310" y1="2653" x2="29310" y2="2653"/>
                        <a14:foregroundMark x1="33422" y1="4907" x2="26393" y2="7958"/>
                        <a14:foregroundMark x1="26393" y1="7958" x2="22546" y2="11936"/>
                        <a14:foregroundMark x1="11936" y1="26923" x2="18435" y2="31167"/>
                        <a14:foregroundMark x1="11804" y1="64854" x2="13395" y2="74138"/>
                        <a14:foregroundMark x1="13395" y1="74138" x2="17241" y2="82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439" y="5351193"/>
            <a:ext cx="1352245" cy="1352245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1020776" y="1926806"/>
            <a:ext cx="275933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Daxl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7749124" y="1815618"/>
            <a:ext cx="2862097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8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4477170" y="1858590"/>
            <a:ext cx="2748778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3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bi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530136" y="335088"/>
            <a:ext cx="6842414" cy="1226157"/>
            <a:chOff x="3436491" y="48411"/>
            <a:chExt cx="6553100" cy="1591718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48411"/>
              <a:ext cx="6553100" cy="159171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436491" y="255134"/>
              <a:ext cx="6361970" cy="107874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6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bi, Nam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nhiều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Tâm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bi.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Nam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mấy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viên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21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5F80733F-678B-4C7C-B9AF-D4155F2845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22" name="Explosion: 8 Points 21">
            <a:extLst>
              <a:ext uri="{FF2B5EF4-FFF2-40B4-BE49-F238E27FC236}">
                <a16:creationId xmlns:a16="http://schemas.microsoft.com/office/drawing/2014/main" id="{45E82B62-FED1-4645-9022-AC14B8453315}"/>
              </a:ext>
            </a:extLst>
          </p:cNvPr>
          <p:cNvSpPr/>
          <p:nvPr/>
        </p:nvSpPr>
        <p:spPr>
          <a:xfrm>
            <a:off x="6664643" y="4946917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95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14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9 -0.16875 C -0.22331 -0.21458 -0.2655 -0.23819 -0.3099 -0.23819 C -0.36029 -0.23819 -0.40065 -0.21458 -0.42878 -0.16875 L -0.56368 0.03565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78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5 L -0.91237 0.016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  <p:bldP spid="2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51F4C4-70B7-484C-A2CE-9E919328F0E6}"/>
              </a:ext>
            </a:extLst>
          </p:cNvPr>
          <p:cNvSpPr/>
          <p:nvPr/>
        </p:nvSpPr>
        <p:spPr>
          <a:xfrm>
            <a:off x="267855" y="5061528"/>
            <a:ext cx="1372450" cy="1195618"/>
          </a:xfrm>
          <a:prstGeom prst="rect">
            <a:avLst/>
          </a:prstGeom>
          <a:solidFill>
            <a:srgbClr val="454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1639" y="3764587"/>
            <a:ext cx="3290056" cy="3290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753853" y="4741420"/>
            <a:ext cx="2742809" cy="2013022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8289129" y="2026298"/>
            <a:ext cx="3120636" cy="82954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C. 4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Daxli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4322624" y="2036325"/>
            <a:ext cx="3546751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10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645153" y="2023521"/>
            <a:ext cx="3108700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9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kern="1200" dirty="0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1784413" y="246401"/>
            <a:ext cx="8345008" cy="1342154"/>
            <a:chOff x="3436491" y="233293"/>
            <a:chExt cx="4806636" cy="1342154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233293"/>
              <a:ext cx="4806636" cy="120032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552911" y="375118"/>
              <a:ext cx="449073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Chi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ít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Lan 3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Chi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bông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3556CA1B-C644-438E-ABB1-D3CDB5B26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451DA0AB-BA92-4AE4-A412-775F708D2697}"/>
              </a:ext>
            </a:extLst>
          </p:cNvPr>
          <p:cNvSpPr/>
          <p:nvPr/>
        </p:nvSpPr>
        <p:spPr>
          <a:xfrm>
            <a:off x="6693895" y="5186334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089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5 L -0.19518 -0.16875 C -0.22331 -0.21459 -0.2655 -0.2382 -0.3099 -0.2382 C -0.36029 -0.2382 -0.40065 -0.21459 -0.42878 -0.16875 L -0.56367 0.03565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78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7 0.03565 L -0.91237 0.016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3C457-7CDC-4766-A64B-12014AB919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1638" y="3764586"/>
            <a:ext cx="3093413" cy="3093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EF85-AFB7-4559-8957-E207114BD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92056" l="3704" r="95267">
                        <a14:foregroundMark x1="18724" y1="69159" x2="17490" y2="69626"/>
                        <a14:foregroundMark x1="13992" y1="83178" x2="13992" y2="83178"/>
                        <a14:foregroundMark x1="13374" y1="87850" x2="13374" y2="87850"/>
                        <a14:foregroundMark x1="19959" y1="81776" x2="19959" y2="81776"/>
                        <a14:foregroundMark x1="13580" y1="85514" x2="13580" y2="85514"/>
                        <a14:foregroundMark x1="7407" y1="87383" x2="7407" y2="87383"/>
                        <a14:foregroundMark x1="3704" y1="89720" x2="3704" y2="89720"/>
                        <a14:foregroundMark x1="84568" y1="79907" x2="84568" y2="79907"/>
                        <a14:foregroundMark x1="77572" y1="83178" x2="77572" y2="83178"/>
                        <a14:foregroundMark x1="83539" y1="92523" x2="83539" y2="92523"/>
                        <a14:foregroundMark x1="95267" y1="88785" x2="95267" y2="88785"/>
                        <a14:backgroundMark x1="37449" y1="56542" x2="37449" y2="56542"/>
                        <a14:backgroundMark x1="46502" y1="57944" x2="46502" y2="57944"/>
                        <a14:backgroundMark x1="48765" y1="56075" x2="48765" y2="56075"/>
                        <a14:backgroundMark x1="32099" y1="60280" x2="32099" y2="60280"/>
                        <a14:backgroundMark x1="32716" y1="26636" x2="32716" y2="26636"/>
                        <a14:backgroundMark x1="34156" y1="24766" x2="34156" y2="24766"/>
                        <a14:backgroundMark x1="31070" y1="24766" x2="31070" y2="24766"/>
                        <a14:backgroundMark x1="22222" y1="41589" x2="22222" y2="41589"/>
                        <a14:backgroundMark x1="23251" y1="37383" x2="23251" y2="37383"/>
                        <a14:backgroundMark x1="14815" y1="55140" x2="14815" y2="55140"/>
                        <a14:backgroundMark x1="15638" y1="48131" x2="15638" y2="48131"/>
                        <a14:backgroundMark x1="64198" y1="28037" x2="64198" y2="28037"/>
                        <a14:backgroundMark x1="66049" y1="28505" x2="66049" y2="28505"/>
                        <a14:backgroundMark x1="62963" y1="22430" x2="62963" y2="22430"/>
                        <a14:backgroundMark x1="54115" y1="29907" x2="54115" y2="29907"/>
                        <a14:backgroundMark x1="40329" y1="29439" x2="40329" y2="29439"/>
                        <a14:backgroundMark x1="72222" y1="40187" x2="72222" y2="40187"/>
                        <a14:backgroundMark x1="72634" y1="36916" x2="72634" y2="36916"/>
                        <a14:backgroundMark x1="81070" y1="44393" x2="81070" y2="44393"/>
                        <a14:backgroundMark x1="73045" y1="79439" x2="73045" y2="79439"/>
                        <a14:backgroundMark x1="70988" y1="82710" x2="70988" y2="82710"/>
                        <a14:backgroundMark x1="75720" y1="91589" x2="75720" y2="91589"/>
                        <a14:backgroundMark x1="33745" y1="82710" x2="33745" y2="82710"/>
                        <a14:backgroundMark x1="32716" y1="74766" x2="32716" y2="87850"/>
                        <a14:backgroundMark x1="86626" y1="57477" x2="86626" y2="57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3519" y="3764587"/>
            <a:ext cx="4628571" cy="2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85D3B-EA89-4351-BF96-DA0CA66E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42" b="89984" l="6087" r="90000">
                        <a14:foregroundMark x1="63152" y1="1806" x2="63152" y2="1806"/>
                        <a14:foregroundMark x1="50000" y1="87356" x2="50000" y2="87356"/>
                        <a14:foregroundMark x1="6087" y1="64039" x2="6087" y2="6403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31487" y="5156437"/>
            <a:ext cx="2173060" cy="1438471"/>
          </a:xfrm>
          <a:prstGeom prst="rect">
            <a:avLst/>
          </a:prstGeom>
        </p:spPr>
      </p:pic>
      <p:pic>
        <p:nvPicPr>
          <p:cNvPr id="8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DB6FF46F-6BAC-48A7-94AF-31BBC9DDC2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  <p:pic>
        <p:nvPicPr>
          <p:cNvPr id="10" name="Tieng-phanh-gap-cua-xe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9DB79425-D970-4B75-B7E9-F1D317AE8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795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2521299"/>
            <a:ext cx="609600" cy="609600"/>
          </a:xfrm>
          <a:prstGeom prst="rect">
            <a:avLst/>
          </a:prstGeom>
        </p:spPr>
      </p:pic>
      <p:sp>
        <p:nvSpPr>
          <p:cNvPr id="13" name="C">
            <a:extLst>
              <a:ext uri="{FF2B5EF4-FFF2-40B4-BE49-F238E27FC236}">
                <a16:creationId xmlns:a16="http://schemas.microsoft.com/office/drawing/2014/main" id="{15D70275-572E-4EF6-BD5A-7AD11AEA5FFC}"/>
              </a:ext>
            </a:extLst>
          </p:cNvPr>
          <p:cNvSpPr/>
          <p:nvPr/>
        </p:nvSpPr>
        <p:spPr>
          <a:xfrm>
            <a:off x="7976033" y="1752653"/>
            <a:ext cx="309341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4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lang="en-US" sz="3600" kern="1200" dirty="0">
              <a:solidFill>
                <a:srgbClr val="FFFF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1318051" y="1848687"/>
            <a:ext cx="2970936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A. 11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lang="en-US" sz="3600" kern="1200" dirty="0">
              <a:solidFill>
                <a:srgbClr val="FFFF00"/>
              </a:solidFill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8DFCE9A1-B1D9-4F8A-B190-D242F67EBDE5}"/>
              </a:ext>
            </a:extLst>
          </p:cNvPr>
          <p:cNvSpPr/>
          <p:nvPr/>
        </p:nvSpPr>
        <p:spPr>
          <a:xfrm>
            <a:off x="4617426" y="1831096"/>
            <a:ext cx="3047558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</a:t>
            </a:r>
            <a:r>
              <a:rPr lang="en-US" sz="3600" kern="1200" dirty="0">
                <a:solidFill>
                  <a:srgbClr val="FFFF00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5 </a:t>
            </a:r>
            <a:r>
              <a:rPr lang="en-US" sz="3600" b="1" kern="1200" dirty="0" err="1">
                <a:solidFill>
                  <a:srgbClr val="FFFF00"/>
                </a:solidFill>
                <a:latin typeface="UTM Daxline" panose="02040603050506020204" pitchFamily="18" charset="0"/>
                <a:cs typeface="Times New Roman" panose="02020603050405020304" pitchFamily="18" charset="0"/>
              </a:rPr>
              <a:t>tuổi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2786002" y="205845"/>
            <a:ext cx="7203590" cy="1143359"/>
            <a:chOff x="3956672" y="48411"/>
            <a:chExt cx="3804672" cy="1143359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956672" y="48411"/>
              <a:ext cx="3804672" cy="1143359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956672" y="202408"/>
              <a:ext cx="376627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anh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8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anh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nhiều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hơn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Hỏi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nay bao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tuổi</a:t>
              </a:r>
              <a:r>
                <a:rPr lang="en-US" sz="2400" b="1" kern="1200" dirty="0">
                  <a:ln w="0"/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pic>
        <p:nvPicPr>
          <p:cNvPr id="17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3556CA1B-C644-438E-ABB1-D3CDB5B26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04651" y="1640129"/>
            <a:ext cx="609600" cy="609600"/>
          </a:xfrm>
          <a:prstGeom prst="rect">
            <a:avLst/>
          </a:prstGeom>
        </p:spPr>
      </p:pic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125F5581-5698-4BE3-B3B7-B06C5D42B388}"/>
              </a:ext>
            </a:extLst>
          </p:cNvPr>
          <p:cNvSpPr/>
          <p:nvPr/>
        </p:nvSpPr>
        <p:spPr>
          <a:xfrm>
            <a:off x="6893222" y="5217871"/>
            <a:ext cx="1476390" cy="10708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Kíttt</a:t>
            </a:r>
            <a:r>
              <a:rPr lang="en-US" b="1" dirty="0">
                <a:solidFill>
                  <a:srgbClr val="FF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8282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phanh-gap-cua-xe-o-to-www_tiengdong_com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14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3564 L -0.19519 -0.16875 C -0.22331 -0.21459 -0.2655 -0.2382 -0.3099 -0.2382 C -0.36029 -0.2382 -0.40066 -0.21459 -0.42878 -0.16875 L -0.56368 0.03564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3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5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78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368 0.03564 L -0.91237 0.0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5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2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963B30-D58F-4DAB-B571-2DA63CB8B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554" y="-309316"/>
            <a:ext cx="9849897" cy="5535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08665-82A0-4995-8890-816EBE1FE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83" b="96923" l="10000" r="90000">
                        <a14:foregroundMark x1="63793" y1="22393" x2="63793" y2="22393"/>
                        <a14:foregroundMark x1="54138" y1="5983" x2="54138" y2="5983"/>
                        <a14:foregroundMark x1="42069" y1="90598" x2="42069" y2="90598"/>
                        <a14:foregroundMark x1="46724" y1="96923" x2="46724" y2="9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737">
            <a:off x="-1394961" y="1050862"/>
            <a:ext cx="3965011" cy="399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00533-4594-4FF3-8EF8-4A96E3227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3504" y="-459957"/>
            <a:ext cx="9849897" cy="5535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064B9-C565-408A-854F-EFBFF0D98A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181347" y="2226941"/>
            <a:ext cx="3290056" cy="329005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222CE63-0678-4D5D-B6BA-93FBC9BE97B1}"/>
              </a:ext>
            </a:extLst>
          </p:cNvPr>
          <p:cNvSpPr/>
          <p:nvPr/>
        </p:nvSpPr>
        <p:spPr>
          <a:xfrm>
            <a:off x="4235116" y="878305"/>
            <a:ext cx="4776537" cy="2172153"/>
          </a:xfrm>
          <a:prstGeom prst="cloudCallout">
            <a:avLst>
              <a:gd name="adj1" fmla="val -43183"/>
              <a:gd name="adj2" fmla="val 442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id="{2A5A3723-0F61-496C-AF34-BD30052E41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2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04651" y="593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7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78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78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8690652" y="1415207"/>
            <a:ext cx="3042885" cy="1805560"/>
            <a:chOff x="8726219" y="-661205"/>
            <a:chExt cx="2154936" cy="1322409"/>
          </a:xfrm>
        </p:grpSpPr>
        <p:sp>
          <p:nvSpPr>
            <p:cNvPr id="23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4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grpSp>
        <p:nvGrpSpPr>
          <p:cNvPr id="13" name="组合 226">
            <a:extLst>
              <a:ext uri="{FF2B5EF4-FFF2-40B4-BE49-F238E27FC236}">
                <a16:creationId xmlns:a16="http://schemas.microsoft.com/office/drawing/2014/main" id="{75D2FC4D-12DD-EC3B-114D-DF4B86224029}"/>
              </a:ext>
            </a:extLst>
          </p:cNvPr>
          <p:cNvGrpSpPr/>
          <p:nvPr/>
        </p:nvGrpSpPr>
        <p:grpSpPr>
          <a:xfrm>
            <a:off x="7804910" y="520625"/>
            <a:ext cx="1343797" cy="1073942"/>
            <a:chOff x="8726219" y="-661205"/>
            <a:chExt cx="2154936" cy="1322409"/>
          </a:xfrm>
        </p:grpSpPr>
        <p:sp>
          <p:nvSpPr>
            <p:cNvPr id="14" name="任意多边形 227">
              <a:extLst>
                <a:ext uri="{FF2B5EF4-FFF2-40B4-BE49-F238E27FC236}">
                  <a16:creationId xmlns:a16="http://schemas.microsoft.com/office/drawing/2014/main" id="{4A6F9F23-0141-2AB2-D053-4E9F5D8A361A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5" name="任意多边形 228">
              <a:extLst>
                <a:ext uri="{FF2B5EF4-FFF2-40B4-BE49-F238E27FC236}">
                  <a16:creationId xmlns:a16="http://schemas.microsoft.com/office/drawing/2014/main" id="{1C58CDE5-03EC-686E-B5E3-2D8B30BA24BA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145284" y="71530"/>
            <a:ext cx="3042885" cy="1805560"/>
            <a:chOff x="8726219" y="-661205"/>
            <a:chExt cx="2154936" cy="1322409"/>
          </a:xfrm>
        </p:grpSpPr>
        <p:sp>
          <p:nvSpPr>
            <p:cNvPr id="17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8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grpSp>
        <p:nvGrpSpPr>
          <p:cNvPr id="19" name="组合 226">
            <a:extLst>
              <a:ext uri="{FF2B5EF4-FFF2-40B4-BE49-F238E27FC236}">
                <a16:creationId xmlns:a16="http://schemas.microsoft.com/office/drawing/2014/main" id="{950AC20F-470C-340E-81BE-2B301C391862}"/>
              </a:ext>
            </a:extLst>
          </p:cNvPr>
          <p:cNvGrpSpPr/>
          <p:nvPr/>
        </p:nvGrpSpPr>
        <p:grpSpPr>
          <a:xfrm>
            <a:off x="4768927" y="1212411"/>
            <a:ext cx="3042885" cy="1805560"/>
            <a:chOff x="8726219" y="-661205"/>
            <a:chExt cx="2154936" cy="1322409"/>
          </a:xfrm>
        </p:grpSpPr>
        <p:sp>
          <p:nvSpPr>
            <p:cNvPr id="20" name="任意多边形 227">
              <a:extLst>
                <a:ext uri="{FF2B5EF4-FFF2-40B4-BE49-F238E27FC236}">
                  <a16:creationId xmlns:a16="http://schemas.microsoft.com/office/drawing/2014/main" id="{08E50112-4B31-7807-9B37-B81D966875C0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1" name="任意多边形 228">
              <a:extLst>
                <a:ext uri="{FF2B5EF4-FFF2-40B4-BE49-F238E27FC236}">
                  <a16:creationId xmlns:a16="http://schemas.microsoft.com/office/drawing/2014/main" id="{2E8D4383-AF50-7C4A-1065-1C61224D8011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15" y="2317986"/>
            <a:ext cx="116443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49BDF2B-25FE-4D24-8046-DBFE16E5BBA0}"/>
              </a:ext>
            </a:extLst>
          </p:cNvPr>
          <p:cNvGrpSpPr/>
          <p:nvPr/>
        </p:nvGrpSpPr>
        <p:grpSpPr>
          <a:xfrm>
            <a:off x="3478288" y="1074046"/>
            <a:ext cx="5397200" cy="1910551"/>
            <a:chOff x="4295889" y="1296181"/>
            <a:chExt cx="5397200" cy="1910551"/>
          </a:xfrm>
        </p:grpSpPr>
        <p:sp>
          <p:nvSpPr>
            <p:cNvPr id="28" name="Thought Bubble: Cloud 27">
              <a:extLst>
                <a:ext uri="{FF2B5EF4-FFF2-40B4-BE49-F238E27FC236}">
                  <a16:creationId xmlns:a16="http://schemas.microsoft.com/office/drawing/2014/main" id="{DE062F1C-BAE5-4551-BDBC-879126201AF8}"/>
                </a:ext>
              </a:extLst>
            </p:cNvPr>
            <p:cNvSpPr/>
            <p:nvPr/>
          </p:nvSpPr>
          <p:spPr>
            <a:xfrm>
              <a:off x="4295889" y="1296181"/>
              <a:ext cx="5397200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0015AC-3678-43AF-9C94-570D5E0A30D7}"/>
                </a:ext>
              </a:extLst>
            </p:cNvPr>
            <p:cNvSpPr txBox="1"/>
            <p:nvPr/>
          </p:nvSpPr>
          <p:spPr>
            <a:xfrm>
              <a:off x="4762872" y="1733058"/>
              <a:ext cx="46477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em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hãy</a:t>
              </a:r>
              <a:r>
                <a:rPr lang="en-US" sz="2200" dirty="0">
                  <a:solidFill>
                    <a:schemeClr val="bg1"/>
                  </a:solidFill>
                </a:rPr>
                <a:t> chia </a:t>
              </a:r>
              <a:r>
                <a:rPr lang="en-US" sz="2200" dirty="0" err="1">
                  <a:solidFill>
                    <a:schemeClr val="bg1"/>
                  </a:solidFill>
                </a:rPr>
                <a:t>sẻ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tình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huống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thực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liên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quan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đến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các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bài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toán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nhiều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hơn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và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ít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hơn</a:t>
              </a:r>
              <a:r>
                <a:rPr lang="en-US" sz="22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7738DC3-94A6-42D5-9632-3E7C97DF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107" y="2997673"/>
            <a:ext cx="1766378" cy="2728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1802A-EB5D-4FEB-A63D-B56999C53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6000" l="5357" r="94643">
                        <a14:foregroundMark x1="53571" y1="96000" x2="53571" y2="96000"/>
                        <a14:foregroundMark x1="75595" y1="55000" x2="75595" y2="55000"/>
                        <a14:foregroundMark x1="11905" y1="63000" x2="69643" y2="77000"/>
                        <a14:foregroundMark x1="85714" y1="52000" x2="73214" y2="84000"/>
                        <a14:foregroundMark x1="77976" y1="46000" x2="94643" y2="49000"/>
                        <a14:foregroundMark x1="71429" y1="67000" x2="83929" y2="52000"/>
                        <a14:foregroundMark x1="9524" y1="45000" x2="9524" y2="45000"/>
                        <a14:foregroundMark x1="9524" y1="45000" x2="27381" y2="58000"/>
                        <a14:foregroundMark x1="5952" y1="46000" x2="6548" y2="71000"/>
                        <a14:foregroundMark x1="36310" y1="92000" x2="58929" y2="92000"/>
                        <a14:foregroundMark x1="45238" y1="5000" x2="45238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9337" y="5427072"/>
            <a:ext cx="2403959" cy="1430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A09EE-5F68-4AF5-AE1D-6E4EF0AB9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7222" l="1227" r="90798">
                        <a14:foregroundMark x1="46626" y1="5556" x2="46626" y2="5556"/>
                        <a14:foregroundMark x1="36810" y1="86111" x2="61963" y2="93519"/>
                        <a14:foregroundMark x1="69325" y1="53704" x2="85890" y2="53704"/>
                        <a14:foregroundMark x1="69325" y1="41667" x2="90798" y2="50000"/>
                        <a14:foregroundMark x1="90798" y1="50000" x2="61963" y2="65741"/>
                        <a14:foregroundMark x1="61963" y1="65741" x2="54601" y2="64815"/>
                        <a14:foregroundMark x1="1840" y1="55556" x2="33742" y2="55556"/>
                        <a14:foregroundMark x1="24540" y1="45370" x2="1227" y2="46296"/>
                        <a14:foregroundMark x1="82209" y1="92593" x2="82209" y2="94444"/>
                        <a14:foregroundMark x1="12270" y1="87963" x2="9202" y2="9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362" y="5427072"/>
            <a:ext cx="2159643" cy="1430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9965A-0921-422E-8852-22FE69EE7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39" l="5590" r="98758">
                        <a14:foregroundMark x1="52795" y1="0" x2="52795" y2="0"/>
                        <a14:foregroundMark x1="79503" y1="53061" x2="93789" y2="58163"/>
                        <a14:foregroundMark x1="70186" y1="47959" x2="90062" y2="42857"/>
                        <a14:foregroundMark x1="93168" y1="50000" x2="90683" y2="88776"/>
                        <a14:foregroundMark x1="90683" y1="88776" x2="90683" y2="88776"/>
                        <a14:foregroundMark x1="69565" y1="80612" x2="98758" y2="76531"/>
                        <a14:foregroundMark x1="12422" y1="60204" x2="35404" y2="60204"/>
                        <a14:foregroundMark x1="6832" y1="42857" x2="34161" y2="42857"/>
                        <a14:foregroundMark x1="6211" y1="50000" x2="34161" y2="60204"/>
                        <a14:foregroundMark x1="8075" y1="64286" x2="29814" y2="64286"/>
                        <a14:foregroundMark x1="11801" y1="84694" x2="26708" y2="84694"/>
                        <a14:foregroundMark x1="34783" y1="91837" x2="64596" y2="91837"/>
                        <a14:foregroundMark x1="49689" y1="96939" x2="67702" y2="96939"/>
                        <a14:foregroundMark x1="20497" y1="91837" x2="26087" y2="91837"/>
                        <a14:foregroundMark x1="13043" y1="95918" x2="29814" y2="959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64" y="5427072"/>
            <a:ext cx="2350810" cy="1430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F722F-72E9-466F-8586-237162BB98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7690" y="2453288"/>
            <a:ext cx="1598557" cy="33346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2B4A64E-C110-40D6-A025-59D92829C658}"/>
              </a:ext>
            </a:extLst>
          </p:cNvPr>
          <p:cNvGrpSpPr/>
          <p:nvPr/>
        </p:nvGrpSpPr>
        <p:grpSpPr>
          <a:xfrm>
            <a:off x="2375147" y="164070"/>
            <a:ext cx="6961633" cy="830997"/>
            <a:chOff x="3571527" y="337540"/>
            <a:chExt cx="6961633" cy="83099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D416BD-C2CA-4EA3-A4F7-223DC5E305C1}"/>
                </a:ext>
              </a:extLst>
            </p:cNvPr>
            <p:cNvSpPr/>
            <p:nvPr/>
          </p:nvSpPr>
          <p:spPr>
            <a:xfrm>
              <a:off x="3571527" y="341057"/>
              <a:ext cx="6961633" cy="788151"/>
            </a:xfrm>
            <a:prstGeom prst="roundRect">
              <a:avLst>
                <a:gd name="adj" fmla="val 29846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22503-1199-40AA-97ED-9FA9B5BD86C2}"/>
                </a:ext>
              </a:extLst>
            </p:cNvPr>
            <p:cNvSpPr/>
            <p:nvPr/>
          </p:nvSpPr>
          <p:spPr>
            <a:xfrm>
              <a:off x="3848583" y="337540"/>
              <a:ext cx="64075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13462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MÌNH CÙNG CHIA SẺ</a:t>
              </a:r>
              <a:endParaRPr lang="en-US" sz="48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905B13-3952-40D0-86FC-6D391F44A953}"/>
              </a:ext>
            </a:extLst>
          </p:cNvPr>
          <p:cNvGrpSpPr/>
          <p:nvPr/>
        </p:nvGrpSpPr>
        <p:grpSpPr>
          <a:xfrm>
            <a:off x="3016968" y="1268350"/>
            <a:ext cx="5099962" cy="1430928"/>
            <a:chOff x="4337054" y="1546966"/>
            <a:chExt cx="5099962" cy="1430928"/>
          </a:xfrm>
        </p:grpSpPr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0DC613E2-5FAB-4D56-908F-7A4FDAF9C459}"/>
                </a:ext>
              </a:extLst>
            </p:cNvPr>
            <p:cNvSpPr/>
            <p:nvPr/>
          </p:nvSpPr>
          <p:spPr>
            <a:xfrm>
              <a:off x="4337054" y="1546966"/>
              <a:ext cx="5099962" cy="1430928"/>
            </a:xfrm>
            <a:prstGeom prst="cloudCallout">
              <a:avLst>
                <a:gd name="adj1" fmla="val 13219"/>
                <a:gd name="adj2" fmla="val 7183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A7E662-F95F-45B2-BC0C-E7F50B78F5E1}"/>
                </a:ext>
              </a:extLst>
            </p:cNvPr>
            <p:cNvSpPr txBox="1"/>
            <p:nvPr/>
          </p:nvSpPr>
          <p:spPr>
            <a:xfrm>
              <a:off x="4906724" y="1795954"/>
              <a:ext cx="45131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5 </a:t>
              </a:r>
              <a:r>
                <a:rPr lang="en-US" sz="2200" dirty="0" err="1"/>
                <a:t>viên</a:t>
              </a:r>
              <a:r>
                <a:rPr lang="en-US" sz="2200" dirty="0"/>
                <a:t> bi,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</a:t>
              </a: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6 </a:t>
              </a:r>
              <a:r>
                <a:rPr lang="en-US" sz="2200" dirty="0" err="1"/>
                <a:t>viên</a:t>
              </a:r>
              <a:r>
                <a:rPr lang="en-US" sz="2200" dirty="0"/>
                <a:t> bi. </a:t>
              </a:r>
              <a:r>
                <a:rPr lang="en-US" sz="2200" dirty="0" err="1"/>
                <a:t>Vậy</a:t>
              </a:r>
              <a:r>
                <a:rPr lang="en-US" sz="2200" dirty="0"/>
                <a:t>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có</a:t>
              </a:r>
              <a:r>
                <a:rPr lang="en-US" sz="2200" dirty="0"/>
                <a:t> 11 </a:t>
              </a:r>
              <a:r>
                <a:rPr lang="en-US" sz="2200" dirty="0" err="1"/>
                <a:t>viên</a:t>
              </a:r>
              <a:r>
                <a:rPr lang="en-US" sz="2200" dirty="0"/>
                <a:t> bi.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F4B13E-CBAA-40B7-991C-CDA965E0C5B1}"/>
              </a:ext>
            </a:extLst>
          </p:cNvPr>
          <p:cNvGrpSpPr/>
          <p:nvPr/>
        </p:nvGrpSpPr>
        <p:grpSpPr>
          <a:xfrm>
            <a:off x="2160103" y="3844887"/>
            <a:ext cx="3695860" cy="1430928"/>
            <a:chOff x="4556049" y="1564680"/>
            <a:chExt cx="3695860" cy="1430928"/>
          </a:xfrm>
          <a:solidFill>
            <a:srgbClr val="002060"/>
          </a:solidFill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A78BF572-7A04-43A1-9E29-1FADC1F123CC}"/>
                </a:ext>
              </a:extLst>
            </p:cNvPr>
            <p:cNvSpPr/>
            <p:nvPr/>
          </p:nvSpPr>
          <p:spPr>
            <a:xfrm>
              <a:off x="4556049" y="1564680"/>
              <a:ext cx="3695860" cy="1430928"/>
            </a:xfrm>
            <a:prstGeom prst="cloudCallout">
              <a:avLst>
                <a:gd name="adj1" fmla="val 24559"/>
                <a:gd name="adj2" fmla="val 744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61B71-968B-427D-976D-29148E4F7A1F}"/>
                </a:ext>
              </a:extLst>
            </p:cNvPr>
            <p:cNvSpPr txBox="1"/>
            <p:nvPr/>
          </p:nvSpPr>
          <p:spPr>
            <a:xfrm>
              <a:off x="5077129" y="1840419"/>
              <a:ext cx="2763914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</a:rPr>
                <a:t>Làm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thế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nào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để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biết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Hà</a:t>
              </a:r>
              <a:r>
                <a:rPr lang="en-US" sz="2200" dirty="0">
                  <a:solidFill>
                    <a:schemeClr val="bg1"/>
                  </a:solidFill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</a:rPr>
                <a:t>có</a:t>
              </a:r>
              <a:r>
                <a:rPr lang="en-US" sz="2200" dirty="0">
                  <a:solidFill>
                    <a:schemeClr val="bg1"/>
                  </a:solidFill>
                </a:rPr>
                <a:t> 11 </a:t>
              </a:r>
              <a:r>
                <a:rPr lang="en-US" sz="2200" dirty="0" err="1">
                  <a:solidFill>
                    <a:schemeClr val="bg1"/>
                  </a:solidFill>
                </a:rPr>
                <a:t>viên</a:t>
              </a:r>
              <a:r>
                <a:rPr lang="en-US" sz="2200" dirty="0">
                  <a:solidFill>
                    <a:schemeClr val="bg1"/>
                  </a:solidFill>
                </a:rPr>
                <a:t> bi?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38CC3-2B73-4366-BFDF-1DCD0D9904DC}"/>
              </a:ext>
            </a:extLst>
          </p:cNvPr>
          <p:cNvGrpSpPr/>
          <p:nvPr/>
        </p:nvGrpSpPr>
        <p:grpSpPr>
          <a:xfrm>
            <a:off x="8030629" y="2522377"/>
            <a:ext cx="3795549" cy="1336939"/>
            <a:chOff x="4337054" y="1546966"/>
            <a:chExt cx="3795549" cy="1336939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E0C08B7F-124A-4418-A421-08361EF32021}"/>
                </a:ext>
              </a:extLst>
            </p:cNvPr>
            <p:cNvSpPr/>
            <p:nvPr/>
          </p:nvSpPr>
          <p:spPr>
            <a:xfrm>
              <a:off x="4337054" y="1546966"/>
              <a:ext cx="3795549" cy="1336939"/>
            </a:xfrm>
            <a:prstGeom prst="cloudCallout">
              <a:avLst>
                <a:gd name="adj1" fmla="val -56044"/>
                <a:gd name="adj2" fmla="val 3407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A01498-5771-4C78-9300-C1E5E642EE7A}"/>
                </a:ext>
              </a:extLst>
            </p:cNvPr>
            <p:cNvSpPr txBox="1"/>
            <p:nvPr/>
          </p:nvSpPr>
          <p:spPr>
            <a:xfrm>
              <a:off x="4629670" y="1825929"/>
              <a:ext cx="34091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/>
                <a:t>Vì</a:t>
              </a:r>
              <a:r>
                <a:rPr lang="en-US" sz="2200" dirty="0"/>
                <a:t> </a:t>
              </a:r>
              <a:r>
                <a:rPr lang="en-US" sz="2200" dirty="0" err="1"/>
                <a:t>Hà</a:t>
              </a:r>
              <a:r>
                <a:rPr lang="en-US" sz="2200" dirty="0"/>
                <a:t> </a:t>
              </a:r>
              <a:r>
                <a:rPr lang="en-US" sz="2200" dirty="0" err="1"/>
                <a:t>nhiều</a:t>
              </a:r>
              <a:r>
                <a:rPr lang="en-US" sz="2200" dirty="0"/>
                <a:t> </a:t>
              </a:r>
              <a:r>
                <a:rPr lang="en-US" sz="2200" dirty="0" err="1"/>
                <a:t>hơn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nên</a:t>
              </a:r>
              <a:r>
                <a:rPr lang="en-US" sz="2200" dirty="0"/>
                <a:t> </a:t>
              </a:r>
              <a:r>
                <a:rPr lang="en-US" sz="2200" dirty="0" err="1"/>
                <a:t>tớ</a:t>
              </a:r>
              <a:r>
                <a:rPr lang="en-US" sz="2200" dirty="0"/>
                <a:t> </a:t>
              </a:r>
              <a:r>
                <a:rPr lang="en-US" sz="2200" dirty="0" err="1"/>
                <a:t>lấy</a:t>
              </a:r>
              <a:r>
                <a:rPr lang="en-US" sz="2200" dirty="0"/>
                <a:t> 5 + 6 =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7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i="0" u="none" strike="noStrike" dirty="0" err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endParaRPr lang="en-US" sz="6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圆角矩形 4"/>
          <p:cNvSpPr/>
          <p:nvPr/>
        </p:nvSpPr>
        <p:spPr>
          <a:xfrm>
            <a:off x="679939" y="1887410"/>
            <a:ext cx="10832123" cy="4254920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  <a:prstDash val="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086" y="1926752"/>
            <a:ext cx="10493828" cy="519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Luyện tập: suy nghĩ tìm tòi lời giải và trình bày bài giải Bài toán có lời văn liên quan đến Bài toán về nhiều hơn và Bài toán về ít hơn.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Liên hệ kiến thức đã học vào giải quyết một số tình huống thực tể.</a:t>
            </a:r>
            <a:endParaRPr lang="en-US" sz="3600" dirty="0">
              <a:latin typeface="+mj-lt"/>
            </a:endParaRPr>
          </a:p>
          <a:p>
            <a:r>
              <a:rPr lang="vi-VN" sz="3600" dirty="0">
                <a:latin typeface="+mj-lt"/>
              </a:rPr>
              <a:t>- 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kĩ năng tính toán, kĩ năng trình bày, khả năng tư duy và lập luận</a:t>
            </a:r>
            <a:r>
              <a:rPr lang="nb-NO" sz="3600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2673" y="-393274"/>
            <a:ext cx="3214244" cy="3208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199" y="264352"/>
            <a:ext cx="666960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3857643" y="393353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509838" y="495522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551821" y="5661189"/>
            <a:ext cx="54142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con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34121" y="409629"/>
            <a:ext cx="10015370" cy="943659"/>
            <a:chOff x="1234121" y="409629"/>
            <a:chExt cx="10015370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234121" y="409629"/>
              <a:ext cx="10015370" cy="943659"/>
              <a:chOff x="-2195675" y="125793"/>
              <a:chExt cx="9956313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95675" y="125793"/>
                <a:ext cx="9956313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195675" y="311197"/>
                <a:ext cx="653110" cy="71792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161237" y="409629"/>
              <a:ext cx="860485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 con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Tú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con.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Tú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nhồi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40478" y="4425980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3673876" y="495522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4908830" y="495522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5914363" y="496365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318006" y="497204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5931141" y="560174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323498" y="497253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666584" y="4948610"/>
            <a:ext cx="677694" cy="541406"/>
            <a:chOff x="6092261" y="4386946"/>
            <a:chExt cx="677694" cy="5414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92261" y="438694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4910793" y="495009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5887729" y="495897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5905485" y="560273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15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313859" y="1829498"/>
            <a:ext cx="6713653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12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nhồi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637740" y="2895815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FBA09-8413-48BB-8DDD-93323E0F6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17" t="9949" r="4778" b="25773"/>
          <a:stretch/>
        </p:blipFill>
        <p:spPr>
          <a:xfrm>
            <a:off x="8213509" y="1541158"/>
            <a:ext cx="3198530" cy="242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7C2108-688C-43F2-A491-8D740B84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58" t="12436" b="30634"/>
          <a:stretch/>
        </p:blipFill>
        <p:spPr>
          <a:xfrm>
            <a:off x="7123613" y="1411075"/>
            <a:ext cx="3683967" cy="2450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636193" y="386174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88388" y="4936705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0372" y="5642666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277954" y="408512"/>
            <a:ext cx="10058400" cy="943659"/>
            <a:chOff x="1313858" y="409629"/>
            <a:chExt cx="9508021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313858" y="409629"/>
              <a:ext cx="9508021" cy="943659"/>
              <a:chOff x="-2116408" y="125793"/>
              <a:chExt cx="9451956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116408" y="125793"/>
                <a:ext cx="9451956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091379" y="340248"/>
                <a:ext cx="558940" cy="691211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808867" y="417036"/>
              <a:ext cx="9013011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Huyền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119028" y="4354189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452426" y="493670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87380" y="493670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92913" y="4945132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96556" y="4953521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709691" y="5583222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102048" y="4954010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415309" y="4929955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89343" y="4931576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699843" y="4940454"/>
            <a:ext cx="741788" cy="541538"/>
            <a:chOff x="6096000" y="4386814"/>
            <a:chExt cx="741788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0094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717599" y="5584216"/>
            <a:ext cx="750666" cy="541538"/>
            <a:chOff x="6096000" y="4386814"/>
            <a:chExt cx="750666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8972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8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1191742" y="1844614"/>
            <a:ext cx="5106595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2315810" y="294326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09385" y="377506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06913" y="4926477"/>
            <a:ext cx="39385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+ 10 = 34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73067" y="5433568"/>
            <a:ext cx="39385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622096" y="436695"/>
            <a:ext cx="9350703" cy="1037125"/>
            <a:chOff x="385599" y="412899"/>
            <a:chExt cx="9239669" cy="10371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385599" y="412899"/>
              <a:ext cx="9239669" cy="1037125"/>
              <a:chOff x="-3039193" y="129782"/>
              <a:chExt cx="9185186" cy="126508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039193" y="129782"/>
                <a:ext cx="9185186" cy="126508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984397" y="386938"/>
                <a:ext cx="531952" cy="71029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914421" y="481469"/>
              <a:ext cx="825144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24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 10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139958" y="4395213"/>
            <a:ext cx="61877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294907" y="1752277"/>
            <a:ext cx="5333346" cy="174432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24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6593146" y="29047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60456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681</Words>
  <Application>Microsoft Office PowerPoint</Application>
  <PresentationFormat>Widescreen</PresentationFormat>
  <Paragraphs>103</Paragraphs>
  <Slides>19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宋体</vt:lpstr>
      <vt:lpstr>#9Slide05 Aphrodite Pro</vt:lpstr>
      <vt:lpstr>#9Slide05 Bodega Script</vt:lpstr>
      <vt:lpstr>#9Slide07 Altus</vt:lpstr>
      <vt:lpstr>#9Slide07 HoneyCream</vt:lpstr>
      <vt:lpstr>#9Slide07 SVNDessert Menu Scrip</vt:lpstr>
      <vt:lpstr>Arial</vt:lpstr>
      <vt:lpstr>Calibri</vt:lpstr>
      <vt:lpstr>Calibri Light</vt:lpstr>
      <vt:lpstr>Cambria</vt:lpstr>
      <vt:lpstr>inpin heiti</vt:lpstr>
      <vt:lpstr>Showcard Gothic</vt:lpstr>
      <vt:lpstr>SVN-Newton</vt:lpstr>
      <vt:lpstr>Times New Roman</vt:lpstr>
      <vt:lpstr>UTM Avo</vt:lpstr>
      <vt:lpstr>UTM Daxline</vt:lpstr>
      <vt:lpstr>1_Office Theme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497</cp:revision>
  <dcterms:created xsi:type="dcterms:W3CDTF">2021-02-20T02:56:00Z</dcterms:created>
  <dcterms:modified xsi:type="dcterms:W3CDTF">2022-10-22T17:51:00Z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