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762" r:id="rId3"/>
    <p:sldMasterId id="2147483774" r:id="rId4"/>
  </p:sldMasterIdLst>
  <p:notesMasterIdLst>
    <p:notesMasterId r:id="rId22"/>
  </p:notesMasterIdLst>
  <p:sldIdLst>
    <p:sldId id="401" r:id="rId5"/>
    <p:sldId id="257" r:id="rId6"/>
    <p:sldId id="398" r:id="rId7"/>
    <p:sldId id="256" r:id="rId8"/>
    <p:sldId id="400" r:id="rId9"/>
    <p:sldId id="389" r:id="rId10"/>
    <p:sldId id="395" r:id="rId11"/>
    <p:sldId id="396" r:id="rId12"/>
    <p:sldId id="399" r:id="rId13"/>
    <p:sldId id="355" r:id="rId14"/>
    <p:sldId id="356" r:id="rId15"/>
    <p:sldId id="357" r:id="rId16"/>
    <p:sldId id="359" r:id="rId17"/>
    <p:sldId id="360" r:id="rId18"/>
    <p:sldId id="281" r:id="rId19"/>
    <p:sldId id="385" r:id="rId20"/>
    <p:sldId id="402" r:id="rId21"/>
  </p:sldIdLst>
  <p:sldSz cx="12192000" cy="6858000"/>
  <p:notesSz cx="6858000" cy="9144000"/>
  <p:custDataLst>
    <p:tags r:id="rId2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FF00"/>
    <a:srgbClr val="0000FF"/>
    <a:srgbClr val="006600"/>
    <a:srgbClr val="FFFFCC"/>
    <a:srgbClr val="51B416"/>
    <a:srgbClr val="FF66CC"/>
    <a:srgbClr val="E6B9B8"/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935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114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166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435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63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347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39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19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781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702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29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32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656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8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452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083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4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662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832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45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771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937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72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39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30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85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970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286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35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971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359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302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8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91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83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08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010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12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464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76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21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7879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4952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539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8807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0667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3557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6076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79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5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4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89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1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64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5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36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77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12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4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290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BBAE1-DB01-4A53-BABC-63F15324B7F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86B0C-5D7C-470A-AE2E-FB318ACC4D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21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63" Type="http://schemas.openxmlformats.org/officeDocument/2006/relationships/slideLayout" Target="../slideLayouts/slideLayout82.xml"/><Relationship Id="rId68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3" Type="http://schemas.openxmlformats.org/officeDocument/2006/relationships/slideLayout" Target="../slideLayouts/slideLayout72.xml"/><Relationship Id="rId58" Type="http://schemas.openxmlformats.org/officeDocument/2006/relationships/slideLayout" Target="../slideLayouts/slideLayout77.xml"/><Relationship Id="rId6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24.xml"/><Relationship Id="rId61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56" Type="http://schemas.openxmlformats.org/officeDocument/2006/relationships/slideLayout" Target="../slideLayouts/slideLayout75.xml"/><Relationship Id="rId64" Type="http://schemas.openxmlformats.org/officeDocument/2006/relationships/slideLayout" Target="../slideLayouts/slideLayout83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59" Type="http://schemas.openxmlformats.org/officeDocument/2006/relationships/slideLayout" Target="../slideLayouts/slideLayout78.xml"/><Relationship Id="rId67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60.xml"/><Relationship Id="rId54" Type="http://schemas.openxmlformats.org/officeDocument/2006/relationships/slideLayout" Target="../slideLayouts/slideLayout73.xml"/><Relationship Id="rId6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57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Relationship Id="rId60" Type="http://schemas.openxmlformats.org/officeDocument/2006/relationships/slideLayout" Target="../slideLayouts/slideLayout79.xml"/><Relationship Id="rId6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88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9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18.xml"/><Relationship Id="rId34" Type="http://schemas.openxmlformats.org/officeDocument/2006/relationships/slideLayout" Target="../slideLayouts/slideLayout131.xml"/><Relationship Id="rId42" Type="http://schemas.openxmlformats.org/officeDocument/2006/relationships/image" Target="../media/image3.png"/><Relationship Id="rId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26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29.xml"/><Relationship Id="rId37" Type="http://schemas.openxmlformats.org/officeDocument/2006/relationships/slideLayout" Target="../slideLayouts/slideLayout134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36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Relationship Id="rId35" Type="http://schemas.openxmlformats.org/officeDocument/2006/relationships/slideLayout" Target="../slideLayouts/slideLayout132.xml"/><Relationship Id="rId43" Type="http://schemas.openxmlformats.org/officeDocument/2006/relationships/hyperlink" Target="https://www.facebook.com/groups/629898828017053" TargetMode="External"/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30.xml"/><Relationship Id="rId38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37" r:id="rId13"/>
    <p:sldLayoutId id="2147483733" r:id="rId14"/>
    <p:sldLayoutId id="2147483657" r:id="rId15"/>
    <p:sldLayoutId id="2147483658" r:id="rId16"/>
    <p:sldLayoutId id="2147483659" r:id="rId17"/>
    <p:sldLayoutId id="2147483660" r:id="rId18"/>
    <p:sldLayoutId id="214748366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61" r:id="rId2"/>
    <p:sldLayoutId id="2147483760" r:id="rId3"/>
    <p:sldLayoutId id="2147483759" r:id="rId4"/>
    <p:sldLayoutId id="2147483758" r:id="rId5"/>
    <p:sldLayoutId id="2147483757" r:id="rId6"/>
    <p:sldLayoutId id="2147483756" r:id="rId7"/>
    <p:sldLayoutId id="2147483755" r:id="rId8"/>
    <p:sldLayoutId id="2147483754" r:id="rId9"/>
    <p:sldLayoutId id="2147483747" r:id="rId10"/>
    <p:sldLayoutId id="2147483746" r:id="rId11"/>
    <p:sldLayoutId id="2147483745" r:id="rId12"/>
    <p:sldLayoutId id="2147483744" r:id="rId13"/>
    <p:sldLayoutId id="2147483743" r:id="rId14"/>
    <p:sldLayoutId id="2147483742" r:id="rId15"/>
    <p:sldLayoutId id="2147483741" r:id="rId16"/>
    <p:sldLayoutId id="2147483740" r:id="rId17"/>
    <p:sldLayoutId id="2147483739" r:id="rId18"/>
    <p:sldLayoutId id="2147483738" r:id="rId19"/>
    <p:sldLayoutId id="2147483736" r:id="rId20"/>
    <p:sldLayoutId id="2147483735" r:id="rId21"/>
    <p:sldLayoutId id="2147483734" r:id="rId22"/>
    <p:sldLayoutId id="2147483732" r:id="rId23"/>
    <p:sldLayoutId id="2147483731" r:id="rId24"/>
    <p:sldLayoutId id="2147483730" r:id="rId25"/>
    <p:sldLayoutId id="2147483729" r:id="rId26"/>
    <p:sldLayoutId id="2147483728" r:id="rId27"/>
    <p:sldLayoutId id="2147483727" r:id="rId28"/>
    <p:sldLayoutId id="2147483726" r:id="rId29"/>
    <p:sldLayoutId id="2147483725" r:id="rId30"/>
    <p:sldLayoutId id="2147483724" r:id="rId31"/>
    <p:sldLayoutId id="2147483723" r:id="rId32"/>
    <p:sldLayoutId id="2147483722" r:id="rId33"/>
    <p:sldLayoutId id="2147483721" r:id="rId34"/>
    <p:sldLayoutId id="2147483720" r:id="rId35"/>
    <p:sldLayoutId id="2147483719" r:id="rId36"/>
    <p:sldLayoutId id="2147483718" r:id="rId37"/>
    <p:sldLayoutId id="2147483717" r:id="rId38"/>
    <p:sldLayoutId id="2147483716" r:id="rId39"/>
    <p:sldLayoutId id="2147483715" r:id="rId40"/>
    <p:sldLayoutId id="2147483714" r:id="rId41"/>
    <p:sldLayoutId id="2147483713" r:id="rId42"/>
    <p:sldLayoutId id="2147483712" r:id="rId43"/>
    <p:sldLayoutId id="2147483711" r:id="rId44"/>
    <p:sldLayoutId id="2147483710" r:id="rId45"/>
    <p:sldLayoutId id="2147483709" r:id="rId46"/>
    <p:sldLayoutId id="2147483708" r:id="rId47"/>
    <p:sldLayoutId id="2147483707" r:id="rId48"/>
    <p:sldLayoutId id="2147483706" r:id="rId49"/>
    <p:sldLayoutId id="2147483705" r:id="rId50"/>
    <p:sldLayoutId id="2147483704" r:id="rId51"/>
    <p:sldLayoutId id="2147483703" r:id="rId52"/>
    <p:sldLayoutId id="2147483702" r:id="rId53"/>
    <p:sldLayoutId id="2147483701" r:id="rId54"/>
    <p:sldLayoutId id="2147483700" r:id="rId55"/>
    <p:sldLayoutId id="2147483699" r:id="rId56"/>
    <p:sldLayoutId id="2147483698" r:id="rId57"/>
    <p:sldLayoutId id="2147483697" r:id="rId58"/>
    <p:sldLayoutId id="2147483696" r:id="rId59"/>
    <p:sldLayoutId id="2147483667" r:id="rId60"/>
    <p:sldLayoutId id="2147483668" r:id="rId61"/>
    <p:sldLayoutId id="2147483669" r:id="rId62"/>
    <p:sldLayoutId id="2147483670" r:id="rId63"/>
    <p:sldLayoutId id="2147483671" r:id="rId64"/>
    <p:sldLayoutId id="2147483672" r:id="rId65"/>
    <p:sldLayoutId id="2147483673" r:id="rId66"/>
    <p:sldLayoutId id="2147483674" r:id="rId6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9112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27699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  <p:sldLayoutId id="2147483795" r:id="rId21"/>
    <p:sldLayoutId id="2147483796" r:id="rId22"/>
    <p:sldLayoutId id="2147483797" r:id="rId23"/>
    <p:sldLayoutId id="2147483798" r:id="rId24"/>
    <p:sldLayoutId id="2147483799" r:id="rId25"/>
    <p:sldLayoutId id="2147483800" r:id="rId26"/>
    <p:sldLayoutId id="2147483801" r:id="rId27"/>
    <p:sldLayoutId id="2147483802" r:id="rId28"/>
    <p:sldLayoutId id="2147483803" r:id="rId29"/>
    <p:sldLayoutId id="2147483804" r:id="rId30"/>
    <p:sldLayoutId id="2147483805" r:id="rId31"/>
    <p:sldLayoutId id="2147483806" r:id="rId32"/>
    <p:sldLayoutId id="2147483807" r:id="rId33"/>
    <p:sldLayoutId id="2147483808" r:id="rId34"/>
    <p:sldLayoutId id="2147483809" r:id="rId35"/>
    <p:sldLayoutId id="2147483810" r:id="rId36"/>
    <p:sldLayoutId id="2147483811" r:id="rId37"/>
    <p:sldLayoutId id="2147483812" r:id="rId38"/>
    <p:sldLayoutId id="2147483813" r:id="rId39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7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2.jpe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7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2.jpe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7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2.jpeg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1706" y="1008530"/>
            <a:ext cx="11658599" cy="4948518"/>
          </a:xfrm>
          <a:custGeom>
            <a:avLst/>
            <a:gdLst>
              <a:gd name="connsiteX0" fmla="*/ 0 w 9701212"/>
              <a:gd name="connsiteY0" fmla="*/ 788210 h 4729163"/>
              <a:gd name="connsiteX1" fmla="*/ 788210 w 9701212"/>
              <a:gd name="connsiteY1" fmla="*/ 0 h 4729163"/>
              <a:gd name="connsiteX2" fmla="*/ 8913002 w 9701212"/>
              <a:gd name="connsiteY2" fmla="*/ 0 h 4729163"/>
              <a:gd name="connsiteX3" fmla="*/ 9701212 w 9701212"/>
              <a:gd name="connsiteY3" fmla="*/ 788210 h 4729163"/>
              <a:gd name="connsiteX4" fmla="*/ 9701212 w 9701212"/>
              <a:gd name="connsiteY4" fmla="*/ 3940953 h 4729163"/>
              <a:gd name="connsiteX5" fmla="*/ 8913002 w 9701212"/>
              <a:gd name="connsiteY5" fmla="*/ 4729163 h 4729163"/>
              <a:gd name="connsiteX6" fmla="*/ 788210 w 9701212"/>
              <a:gd name="connsiteY6" fmla="*/ 4729163 h 4729163"/>
              <a:gd name="connsiteX7" fmla="*/ 0 w 9701212"/>
              <a:gd name="connsiteY7" fmla="*/ 3940953 h 4729163"/>
              <a:gd name="connsiteX8" fmla="*/ 0 w 9701212"/>
              <a:gd name="connsiteY8" fmla="*/ 788210 h 4729163"/>
              <a:gd name="connsiteX0" fmla="*/ 0 w 9701212"/>
              <a:gd name="connsiteY0" fmla="*/ 931084 h 4872037"/>
              <a:gd name="connsiteX1" fmla="*/ 788210 w 9701212"/>
              <a:gd name="connsiteY1" fmla="*/ 142874 h 4872037"/>
              <a:gd name="connsiteX2" fmla="*/ 4457700 w 9701212"/>
              <a:gd name="connsiteY2" fmla="*/ 0 h 4872037"/>
              <a:gd name="connsiteX3" fmla="*/ 8913002 w 9701212"/>
              <a:gd name="connsiteY3" fmla="*/ 142874 h 4872037"/>
              <a:gd name="connsiteX4" fmla="*/ 9701212 w 9701212"/>
              <a:gd name="connsiteY4" fmla="*/ 931084 h 4872037"/>
              <a:gd name="connsiteX5" fmla="*/ 9701212 w 9701212"/>
              <a:gd name="connsiteY5" fmla="*/ 4083827 h 4872037"/>
              <a:gd name="connsiteX6" fmla="*/ 8913002 w 9701212"/>
              <a:gd name="connsiteY6" fmla="*/ 4872037 h 4872037"/>
              <a:gd name="connsiteX7" fmla="*/ 788210 w 9701212"/>
              <a:gd name="connsiteY7" fmla="*/ 4872037 h 4872037"/>
              <a:gd name="connsiteX8" fmla="*/ 0 w 9701212"/>
              <a:gd name="connsiteY8" fmla="*/ 4083827 h 4872037"/>
              <a:gd name="connsiteX9" fmla="*/ 0 w 9701212"/>
              <a:gd name="connsiteY9" fmla="*/ 931084 h 4872037"/>
              <a:gd name="connsiteX0" fmla="*/ 185738 w 9886950"/>
              <a:gd name="connsiteY0" fmla="*/ 931084 h 4872037"/>
              <a:gd name="connsiteX1" fmla="*/ 973948 w 9886950"/>
              <a:gd name="connsiteY1" fmla="*/ 142874 h 4872037"/>
              <a:gd name="connsiteX2" fmla="*/ 4643438 w 9886950"/>
              <a:gd name="connsiteY2" fmla="*/ 0 h 4872037"/>
              <a:gd name="connsiteX3" fmla="*/ 9098740 w 9886950"/>
              <a:gd name="connsiteY3" fmla="*/ 142874 h 4872037"/>
              <a:gd name="connsiteX4" fmla="*/ 9886950 w 9886950"/>
              <a:gd name="connsiteY4" fmla="*/ 931084 h 4872037"/>
              <a:gd name="connsiteX5" fmla="*/ 9886950 w 9886950"/>
              <a:gd name="connsiteY5" fmla="*/ 4083827 h 4872037"/>
              <a:gd name="connsiteX6" fmla="*/ 9098740 w 9886950"/>
              <a:gd name="connsiteY6" fmla="*/ 4872037 h 4872037"/>
              <a:gd name="connsiteX7" fmla="*/ 973948 w 9886950"/>
              <a:gd name="connsiteY7" fmla="*/ 4872037 h 4872037"/>
              <a:gd name="connsiteX8" fmla="*/ 185738 w 9886950"/>
              <a:gd name="connsiteY8" fmla="*/ 4083827 h 4872037"/>
              <a:gd name="connsiteX9" fmla="*/ 0 w 9886950"/>
              <a:gd name="connsiteY9" fmla="*/ 2214563 h 4872037"/>
              <a:gd name="connsiteX10" fmla="*/ 185738 w 9886950"/>
              <a:gd name="connsiteY10" fmla="*/ 931084 h 4872037"/>
              <a:gd name="connsiteX0" fmla="*/ 185738 w 9886950"/>
              <a:gd name="connsiteY0" fmla="*/ 931084 h 5057775"/>
              <a:gd name="connsiteX1" fmla="*/ 973948 w 9886950"/>
              <a:gd name="connsiteY1" fmla="*/ 142874 h 5057775"/>
              <a:gd name="connsiteX2" fmla="*/ 4643438 w 9886950"/>
              <a:gd name="connsiteY2" fmla="*/ 0 h 5057775"/>
              <a:gd name="connsiteX3" fmla="*/ 9098740 w 9886950"/>
              <a:gd name="connsiteY3" fmla="*/ 142874 h 5057775"/>
              <a:gd name="connsiteX4" fmla="*/ 9886950 w 9886950"/>
              <a:gd name="connsiteY4" fmla="*/ 931084 h 5057775"/>
              <a:gd name="connsiteX5" fmla="*/ 9886950 w 9886950"/>
              <a:gd name="connsiteY5" fmla="*/ 4083827 h 5057775"/>
              <a:gd name="connsiteX6" fmla="*/ 9098740 w 9886950"/>
              <a:gd name="connsiteY6" fmla="*/ 4872037 h 5057775"/>
              <a:gd name="connsiteX7" fmla="*/ 4757738 w 9886950"/>
              <a:gd name="connsiteY7" fmla="*/ 5057775 h 5057775"/>
              <a:gd name="connsiteX8" fmla="*/ 973948 w 9886950"/>
              <a:gd name="connsiteY8" fmla="*/ 4872037 h 5057775"/>
              <a:gd name="connsiteX9" fmla="*/ 185738 w 9886950"/>
              <a:gd name="connsiteY9" fmla="*/ 4083827 h 5057775"/>
              <a:gd name="connsiteX10" fmla="*/ 0 w 9886950"/>
              <a:gd name="connsiteY10" fmla="*/ 2214563 h 5057775"/>
              <a:gd name="connsiteX11" fmla="*/ 185738 w 9886950"/>
              <a:gd name="connsiteY11" fmla="*/ 931084 h 5057775"/>
              <a:gd name="connsiteX0" fmla="*/ 185738 w 10101263"/>
              <a:gd name="connsiteY0" fmla="*/ 931084 h 5057775"/>
              <a:gd name="connsiteX1" fmla="*/ 973948 w 10101263"/>
              <a:gd name="connsiteY1" fmla="*/ 142874 h 5057775"/>
              <a:gd name="connsiteX2" fmla="*/ 4643438 w 10101263"/>
              <a:gd name="connsiteY2" fmla="*/ 0 h 5057775"/>
              <a:gd name="connsiteX3" fmla="*/ 9098740 w 10101263"/>
              <a:gd name="connsiteY3" fmla="*/ 142874 h 5057775"/>
              <a:gd name="connsiteX4" fmla="*/ 9886950 w 10101263"/>
              <a:gd name="connsiteY4" fmla="*/ 931084 h 5057775"/>
              <a:gd name="connsiteX5" fmla="*/ 10101263 w 10101263"/>
              <a:gd name="connsiteY5" fmla="*/ 1814513 h 5057775"/>
              <a:gd name="connsiteX6" fmla="*/ 9886950 w 10101263"/>
              <a:gd name="connsiteY6" fmla="*/ 4083827 h 5057775"/>
              <a:gd name="connsiteX7" fmla="*/ 9098740 w 10101263"/>
              <a:gd name="connsiteY7" fmla="*/ 4872037 h 5057775"/>
              <a:gd name="connsiteX8" fmla="*/ 4757738 w 10101263"/>
              <a:gd name="connsiteY8" fmla="*/ 5057775 h 5057775"/>
              <a:gd name="connsiteX9" fmla="*/ 973948 w 10101263"/>
              <a:gd name="connsiteY9" fmla="*/ 4872037 h 5057775"/>
              <a:gd name="connsiteX10" fmla="*/ 185738 w 10101263"/>
              <a:gd name="connsiteY10" fmla="*/ 4083827 h 5057775"/>
              <a:gd name="connsiteX11" fmla="*/ 0 w 10101263"/>
              <a:gd name="connsiteY11" fmla="*/ 2214563 h 5057775"/>
              <a:gd name="connsiteX12" fmla="*/ 185738 w 10101263"/>
              <a:gd name="connsiteY12" fmla="*/ 931084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01263" h="5057775">
                <a:moveTo>
                  <a:pt x="185738" y="931084"/>
                </a:moveTo>
                <a:cubicBezTo>
                  <a:pt x="185738" y="495768"/>
                  <a:pt x="538632" y="142874"/>
                  <a:pt x="973948" y="142874"/>
                </a:cubicBezTo>
                <a:cubicBezTo>
                  <a:pt x="2135199" y="133349"/>
                  <a:pt x="3482187" y="9525"/>
                  <a:pt x="4643438" y="0"/>
                </a:cubicBezTo>
                <a:cubicBezTo>
                  <a:pt x="6190451" y="9525"/>
                  <a:pt x="7551727" y="133349"/>
                  <a:pt x="9098740" y="142874"/>
                </a:cubicBezTo>
                <a:cubicBezTo>
                  <a:pt x="9534056" y="142874"/>
                  <a:pt x="9886950" y="495768"/>
                  <a:pt x="9886950" y="931084"/>
                </a:cubicBezTo>
                <a:cubicBezTo>
                  <a:pt x="9886950" y="1216035"/>
                  <a:pt x="10101263" y="1529562"/>
                  <a:pt x="10101263" y="1814513"/>
                </a:cubicBezTo>
                <a:lnTo>
                  <a:pt x="9886950" y="4083827"/>
                </a:lnTo>
                <a:cubicBezTo>
                  <a:pt x="9886950" y="4519143"/>
                  <a:pt x="9534056" y="4872037"/>
                  <a:pt x="9098740" y="4872037"/>
                </a:cubicBezTo>
                <a:cubicBezTo>
                  <a:pt x="7604114" y="4872037"/>
                  <a:pt x="6252364" y="5057775"/>
                  <a:pt x="4757738" y="5057775"/>
                </a:cubicBezTo>
                <a:lnTo>
                  <a:pt x="973948" y="4872037"/>
                </a:lnTo>
                <a:cubicBezTo>
                  <a:pt x="538632" y="4872037"/>
                  <a:pt x="185738" y="4519143"/>
                  <a:pt x="185738" y="4083827"/>
                </a:cubicBezTo>
                <a:cubicBezTo>
                  <a:pt x="180975" y="3460739"/>
                  <a:pt x="4763" y="2837651"/>
                  <a:pt x="0" y="2214563"/>
                </a:cubicBezTo>
                <a:lnTo>
                  <a:pt x="185738" y="931084"/>
                </a:lnTo>
                <a:close/>
              </a:path>
            </a:pathLst>
          </a:custGeom>
          <a:solidFill>
            <a:schemeClr val="bg1">
              <a:alpha val="63000"/>
            </a:schemeClr>
          </a:solidFill>
          <a:ln w="25400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257" y="2513293"/>
            <a:ext cx="11672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Arial"/>
                <a:sym typeface="Arial"/>
              </a:rPr>
              <a:t>CHÀO MỪNG CÁC EM ĐẾN VỚI TIẾT HỌC MÔN TOÁN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030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762436" y="955618"/>
            <a:ext cx="10598888" cy="2487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761407" y="13490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3678865" y="2487703"/>
            <a:ext cx="3890424" cy="68446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6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táo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57116" y="1262407"/>
            <a:ext cx="832565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mua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15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biếu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9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 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2" y="25637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70208" y="2264827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Nội dung CH">
            <a:extLst>
              <a:ext uri="{FF2B5EF4-FFF2-40B4-BE49-F238E27FC236}">
                <a16:creationId xmlns:a16="http://schemas.microsoft.com/office/drawing/2014/main" id="{F666856B-BAC4-4C74-82C2-8786F8531A58}"/>
              </a:ext>
            </a:extLst>
          </p:cNvPr>
          <p:cNvSpPr/>
          <p:nvPr/>
        </p:nvSpPr>
        <p:spPr>
          <a:xfrm>
            <a:off x="1605516" y="1029137"/>
            <a:ext cx="8941156" cy="2342029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Câu hỏi">
            <a:extLst>
              <a:ext uri="{FF2B5EF4-FFF2-40B4-BE49-F238E27FC236}">
                <a16:creationId xmlns:a16="http://schemas.microsoft.com/office/drawing/2014/main" id="{1856FA9F-3665-4FE2-92EB-96C23DFFF0B5}"/>
              </a:ext>
            </a:extLst>
          </p:cNvPr>
          <p:cNvSpPr/>
          <p:nvPr/>
        </p:nvSpPr>
        <p:spPr>
          <a:xfrm>
            <a:off x="4973275" y="138818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Đáp án">
            <a:extLst>
              <a:ext uri="{FF2B5EF4-FFF2-40B4-BE49-F238E27FC236}">
                <a16:creationId xmlns:a16="http://schemas.microsoft.com/office/drawing/2014/main" id="{ABA712EE-29AF-4FFF-BD69-4AEC82C73E04}"/>
              </a:ext>
            </a:extLst>
          </p:cNvPr>
          <p:cNvSpPr/>
          <p:nvPr/>
        </p:nvSpPr>
        <p:spPr>
          <a:xfrm>
            <a:off x="3909616" y="2273555"/>
            <a:ext cx="4304528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7 cm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4C7F3C3-DC43-4F14-B88F-92BD12EF5CBE}"/>
              </a:ext>
            </a:extLst>
          </p:cNvPr>
          <p:cNvSpPr/>
          <p:nvPr/>
        </p:nvSpPr>
        <p:spPr>
          <a:xfrm>
            <a:off x="2373074" y="1131641"/>
            <a:ext cx="744279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sợi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12 cm,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5 cm. </a:t>
            </a:r>
          </a:p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sợi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xăng-ti-mét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 bldLvl="0" animBg="1"/>
      <p:bldP spid="32" grpId="0" bldLvl="0" animBg="1"/>
      <p:bldP spid="33" grpId="0" bldLvl="0" animBg="1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Nội dung CH">
            <a:extLst>
              <a:ext uri="{FF2B5EF4-FFF2-40B4-BE49-F238E27FC236}">
                <a16:creationId xmlns:a16="http://schemas.microsoft.com/office/drawing/2014/main" id="{3F1A2705-E23B-4EC8-BED3-51C1E7EC5A44}"/>
              </a:ext>
            </a:extLst>
          </p:cNvPr>
          <p:cNvSpPr/>
          <p:nvPr/>
        </p:nvSpPr>
        <p:spPr>
          <a:xfrm>
            <a:off x="795026" y="883431"/>
            <a:ext cx="10598888" cy="2487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Câu hỏi">
            <a:extLst>
              <a:ext uri="{FF2B5EF4-FFF2-40B4-BE49-F238E27FC236}">
                <a16:creationId xmlns:a16="http://schemas.microsoft.com/office/drawing/2014/main" id="{A8856D25-9664-42EC-8A8B-FB6481256CAD}"/>
              </a:ext>
            </a:extLst>
          </p:cNvPr>
          <p:cNvSpPr/>
          <p:nvPr/>
        </p:nvSpPr>
        <p:spPr>
          <a:xfrm>
            <a:off x="4761407" y="13490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Đáp án">
            <a:extLst>
              <a:ext uri="{FF2B5EF4-FFF2-40B4-BE49-F238E27FC236}">
                <a16:creationId xmlns:a16="http://schemas.microsoft.com/office/drawing/2014/main" id="{E3D752CF-69B2-476D-809D-13D835A71A1F}"/>
              </a:ext>
            </a:extLst>
          </p:cNvPr>
          <p:cNvSpPr/>
          <p:nvPr/>
        </p:nvSpPr>
        <p:spPr>
          <a:xfrm>
            <a:off x="4138652" y="2320757"/>
            <a:ext cx="4304528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nam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471E5F-40FA-4EF2-B71D-76CD2794DEBB}"/>
              </a:ext>
            </a:extLst>
          </p:cNvPr>
          <p:cNvSpPr/>
          <p:nvPr/>
        </p:nvSpPr>
        <p:spPr>
          <a:xfrm>
            <a:off x="2100694" y="1157018"/>
            <a:ext cx="875042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 bldLvl="0" animBg="1"/>
      <p:bldP spid="32" grpId="0" bldLvl="0" animBg="1"/>
      <p:bldP spid="33" grpId="0" bldLvl="0" animBg="1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193491" y="1547758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8690652" y="1415207"/>
            <a:ext cx="3042885" cy="1805560"/>
            <a:chOff x="8726219" y="-661205"/>
            <a:chExt cx="2154936" cy="1322409"/>
          </a:xfrm>
        </p:grpSpPr>
        <p:sp>
          <p:nvSpPr>
            <p:cNvPr id="23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30443" r="7937" b="21327"/>
          <a:stretch/>
        </p:blipFill>
        <p:spPr>
          <a:xfrm>
            <a:off x="578715" y="4242903"/>
            <a:ext cx="4065563" cy="2340778"/>
          </a:xfrm>
          <a:prstGeom prst="rect">
            <a:avLst/>
          </a:prstGeom>
        </p:spPr>
      </p:pic>
      <p:grpSp>
        <p:nvGrpSpPr>
          <p:cNvPr id="13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7804910" y="520625"/>
            <a:ext cx="1343797" cy="1073942"/>
            <a:chOff x="8726219" y="-661205"/>
            <a:chExt cx="2154936" cy="1322409"/>
          </a:xfrm>
        </p:grpSpPr>
        <p:sp>
          <p:nvSpPr>
            <p:cNvPr id="14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5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16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145284" y="71530"/>
            <a:ext cx="3042885" cy="1805560"/>
            <a:chOff x="8726219" y="-661205"/>
            <a:chExt cx="2154936" cy="1322409"/>
          </a:xfrm>
        </p:grpSpPr>
        <p:sp>
          <p:nvSpPr>
            <p:cNvPr id="17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8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19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4768927" y="1212411"/>
            <a:ext cx="3042885" cy="1805560"/>
            <a:chOff x="8726219" y="-661205"/>
            <a:chExt cx="2154936" cy="1322409"/>
          </a:xfrm>
        </p:grpSpPr>
        <p:sp>
          <p:nvSpPr>
            <p:cNvPr id="20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15" y="2317986"/>
            <a:ext cx="1164436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8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3129753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49BDF2B-25FE-4D24-8046-DBFE16E5BBA0}"/>
              </a:ext>
            </a:extLst>
          </p:cNvPr>
          <p:cNvGrpSpPr/>
          <p:nvPr/>
        </p:nvGrpSpPr>
        <p:grpSpPr>
          <a:xfrm>
            <a:off x="3157363" y="1169219"/>
            <a:ext cx="5397200" cy="1910551"/>
            <a:chOff x="4295889" y="1296181"/>
            <a:chExt cx="5397200" cy="1910551"/>
          </a:xfrm>
        </p:grpSpPr>
        <p:sp>
          <p:nvSpPr>
            <p:cNvPr id="28" name="Thought Bubble: Cloud 27">
              <a:extLst>
                <a:ext uri="{FF2B5EF4-FFF2-40B4-BE49-F238E27FC236}">
                  <a16:creationId xmlns:a16="http://schemas.microsoft.com/office/drawing/2014/main" id="{DE062F1C-BAE5-4551-BDBC-879126201AF8}"/>
                </a:ext>
              </a:extLst>
            </p:cNvPr>
            <p:cNvSpPr/>
            <p:nvPr/>
          </p:nvSpPr>
          <p:spPr>
            <a:xfrm>
              <a:off x="4295889" y="1296181"/>
              <a:ext cx="5397200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66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E0015AC-3678-43AF-9C94-570D5E0A30D7}"/>
                </a:ext>
              </a:extLst>
            </p:cNvPr>
            <p:cNvSpPr txBox="1"/>
            <p:nvPr/>
          </p:nvSpPr>
          <p:spPr>
            <a:xfrm>
              <a:off x="4686817" y="1823889"/>
              <a:ext cx="46477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em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hãy</a:t>
              </a:r>
              <a:r>
                <a:rPr lang="en-US" sz="2200" dirty="0">
                  <a:solidFill>
                    <a:schemeClr val="bg1"/>
                  </a:solidFill>
                </a:rPr>
                <a:t> chia </a:t>
              </a:r>
              <a:r>
                <a:rPr lang="en-US" sz="2200" dirty="0" err="1">
                  <a:solidFill>
                    <a:schemeClr val="bg1"/>
                  </a:solidFill>
                </a:rPr>
                <a:t>sẻ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tình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huống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thực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tế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liên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quan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đến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phép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trừ</a:t>
              </a:r>
              <a:r>
                <a:rPr lang="en-US" sz="2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7738DC3-94A6-42D5-9632-3E7C97DF2A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5455485" y="2866572"/>
            <a:ext cx="1522921" cy="2972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41802A-EB5D-4FEB-A63D-B56999C53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6000" l="5357" r="94643">
                        <a14:foregroundMark x1="53571" y1="96000" x2="53571" y2="96000"/>
                        <a14:foregroundMark x1="75595" y1="55000" x2="75595" y2="55000"/>
                        <a14:foregroundMark x1="11905" y1="63000" x2="69643" y2="77000"/>
                        <a14:foregroundMark x1="85714" y1="52000" x2="73214" y2="84000"/>
                        <a14:foregroundMark x1="77976" y1="46000" x2="94643" y2="49000"/>
                        <a14:foregroundMark x1="71429" y1="67000" x2="83929" y2="52000"/>
                        <a14:foregroundMark x1="9524" y1="45000" x2="9524" y2="45000"/>
                        <a14:foregroundMark x1="9524" y1="45000" x2="27381" y2="58000"/>
                        <a14:foregroundMark x1="5952" y1="46000" x2="6548" y2="71000"/>
                        <a14:foregroundMark x1="36310" y1="92000" x2="58929" y2="92000"/>
                        <a14:foregroundMark x1="45238" y1="5000" x2="45238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9337" y="5427072"/>
            <a:ext cx="2403959" cy="1430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9965A-0921-422E-8852-22FE69EE7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939" l="5590" r="98758">
                        <a14:foregroundMark x1="52795" y1="0" x2="52795" y2="0"/>
                        <a14:foregroundMark x1="79503" y1="53061" x2="93789" y2="58163"/>
                        <a14:foregroundMark x1="70186" y1="47959" x2="90062" y2="42857"/>
                        <a14:foregroundMark x1="93168" y1="50000" x2="90683" y2="88776"/>
                        <a14:foregroundMark x1="90683" y1="88776" x2="90683" y2="88776"/>
                        <a14:foregroundMark x1="69565" y1="80612" x2="98758" y2="76531"/>
                        <a14:foregroundMark x1="12422" y1="60204" x2="35404" y2="60204"/>
                        <a14:foregroundMark x1="6832" y1="42857" x2="34161" y2="42857"/>
                        <a14:foregroundMark x1="6211" y1="50000" x2="34161" y2="60204"/>
                        <a14:foregroundMark x1="8075" y1="64286" x2="29814" y2="64286"/>
                        <a14:foregroundMark x1="11801" y1="84694" x2="26708" y2="84694"/>
                        <a14:foregroundMark x1="34783" y1="91837" x2="64596" y2="91837"/>
                        <a14:foregroundMark x1="49689" y1="96939" x2="67702" y2="96939"/>
                        <a14:foregroundMark x1="20497" y1="91837" x2="26087" y2="91837"/>
                        <a14:foregroundMark x1="13043" y1="95918" x2="29814" y2="95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2664" y="5427072"/>
            <a:ext cx="2350810" cy="14309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6F722F-72E9-466F-8586-237162BB98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31" y="2461054"/>
            <a:ext cx="1598557" cy="333467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2B4A64E-C110-40D6-A025-59D92829C658}"/>
              </a:ext>
            </a:extLst>
          </p:cNvPr>
          <p:cNvGrpSpPr/>
          <p:nvPr/>
        </p:nvGrpSpPr>
        <p:grpSpPr>
          <a:xfrm>
            <a:off x="2375147" y="164070"/>
            <a:ext cx="6961633" cy="830997"/>
            <a:chOff x="3571527" y="337540"/>
            <a:chExt cx="6961633" cy="83099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4D416BD-C2CA-4EA3-A4F7-223DC5E305C1}"/>
                </a:ext>
              </a:extLst>
            </p:cNvPr>
            <p:cNvSpPr/>
            <p:nvPr/>
          </p:nvSpPr>
          <p:spPr>
            <a:xfrm>
              <a:off x="3571527" y="341057"/>
              <a:ext cx="6961633" cy="788151"/>
            </a:xfrm>
            <a:prstGeom prst="roundRect">
              <a:avLst>
                <a:gd name="adj" fmla="val 29846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B322503-1199-40AA-97ED-9FA9B5BD86C2}"/>
                </a:ext>
              </a:extLst>
            </p:cNvPr>
            <p:cNvSpPr/>
            <p:nvPr/>
          </p:nvSpPr>
          <p:spPr>
            <a:xfrm>
              <a:off x="3848583" y="337540"/>
              <a:ext cx="640752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3462">
                    <a:solidFill>
                      <a:schemeClr val="accent6">
                        <a:lumMod val="7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MÌNH CÙNG CHIA SẺ</a:t>
              </a:r>
              <a:endParaRPr lang="en-US" sz="4800" b="1" cap="none" spc="0" dirty="0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A905B13-3952-40D0-86FC-6D391F44A953}"/>
              </a:ext>
            </a:extLst>
          </p:cNvPr>
          <p:cNvGrpSpPr/>
          <p:nvPr/>
        </p:nvGrpSpPr>
        <p:grpSpPr>
          <a:xfrm>
            <a:off x="3600501" y="1087037"/>
            <a:ext cx="5296257" cy="1863663"/>
            <a:chOff x="5106031" y="1566890"/>
            <a:chExt cx="5296257" cy="1654965"/>
          </a:xfrm>
        </p:grpSpPr>
        <p:sp>
          <p:nvSpPr>
            <p:cNvPr id="15" name="Thought Bubble: Cloud 14">
              <a:extLst>
                <a:ext uri="{FF2B5EF4-FFF2-40B4-BE49-F238E27FC236}">
                  <a16:creationId xmlns:a16="http://schemas.microsoft.com/office/drawing/2014/main" id="{0DC613E2-5FAB-4D56-908F-7A4FDAF9C459}"/>
                </a:ext>
              </a:extLst>
            </p:cNvPr>
            <p:cNvSpPr/>
            <p:nvPr/>
          </p:nvSpPr>
          <p:spPr>
            <a:xfrm>
              <a:off x="5106031" y="1566890"/>
              <a:ext cx="5296257" cy="1654965"/>
            </a:xfrm>
            <a:prstGeom prst="cloudCallout">
              <a:avLst>
                <a:gd name="adj1" fmla="val 6652"/>
                <a:gd name="adj2" fmla="val 5876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A7E662-F95F-45B2-BC0C-E7F50B78F5E1}"/>
                </a:ext>
              </a:extLst>
            </p:cNvPr>
            <p:cNvSpPr txBox="1"/>
            <p:nvPr/>
          </p:nvSpPr>
          <p:spPr>
            <a:xfrm>
              <a:off x="5434301" y="2007615"/>
              <a:ext cx="4678002" cy="683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có</a:t>
              </a:r>
              <a:r>
                <a:rPr lang="en-US" sz="2200" dirty="0"/>
                <a:t> 12 </a:t>
              </a:r>
              <a:r>
                <a:rPr lang="en-US" sz="2200" dirty="0" err="1"/>
                <a:t>cái</a:t>
              </a:r>
              <a:r>
                <a:rPr lang="en-US" sz="2200" dirty="0"/>
                <a:t> </a:t>
              </a:r>
              <a:r>
                <a:rPr lang="en-US" sz="2200" dirty="0" err="1"/>
                <a:t>kẹo</a:t>
              </a:r>
              <a:r>
                <a:rPr lang="en-US" sz="2200" dirty="0"/>
                <a:t>, </a:t>
              </a:r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cho</a:t>
              </a:r>
              <a:r>
                <a:rPr lang="en-US" sz="2200" dirty="0"/>
                <a:t> </a:t>
              </a:r>
              <a:r>
                <a:rPr lang="en-US" sz="2200" dirty="0" err="1"/>
                <a:t>em</a:t>
              </a:r>
              <a:r>
                <a:rPr lang="en-US" sz="2200" dirty="0"/>
                <a:t> 7 </a:t>
              </a:r>
              <a:r>
                <a:rPr lang="en-US" sz="2200" dirty="0" err="1"/>
                <a:t>cái</a:t>
              </a:r>
              <a:r>
                <a:rPr lang="en-US" sz="2200" dirty="0"/>
                <a:t> </a:t>
              </a:r>
              <a:r>
                <a:rPr lang="en-US" sz="2200" dirty="0" err="1"/>
                <a:t>kẹo</a:t>
              </a:r>
              <a:r>
                <a:rPr lang="en-US" sz="2200" dirty="0"/>
                <a:t>. </a:t>
              </a:r>
              <a:r>
                <a:rPr lang="en-US" sz="2200" dirty="0" err="1"/>
                <a:t>Hỏi</a:t>
              </a:r>
              <a:r>
                <a:rPr lang="en-US" sz="2200" dirty="0"/>
                <a:t> </a:t>
              </a:r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còn</a:t>
              </a:r>
              <a:r>
                <a:rPr lang="en-US" sz="2200" dirty="0"/>
                <a:t> </a:t>
              </a:r>
              <a:r>
                <a:rPr lang="en-US" sz="2200" dirty="0" err="1"/>
                <a:t>lại</a:t>
              </a:r>
              <a:r>
                <a:rPr lang="en-US" sz="2200" dirty="0"/>
                <a:t> </a:t>
              </a:r>
              <a:r>
                <a:rPr lang="en-US" sz="2200" dirty="0" err="1"/>
                <a:t>mấy</a:t>
              </a:r>
              <a:r>
                <a:rPr lang="en-US" sz="2200" dirty="0"/>
                <a:t> </a:t>
              </a:r>
              <a:r>
                <a:rPr lang="en-US" sz="2200" dirty="0" err="1"/>
                <a:t>cái</a:t>
              </a:r>
              <a:r>
                <a:rPr lang="en-US" sz="2200" dirty="0"/>
                <a:t> </a:t>
              </a:r>
              <a:r>
                <a:rPr lang="en-US" sz="2200" dirty="0" err="1"/>
                <a:t>kẹo</a:t>
              </a:r>
              <a:r>
                <a:rPr lang="en-US" sz="2200" dirty="0"/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F4B13E-CBAA-40B7-991C-CDA965E0C5B1}"/>
              </a:ext>
            </a:extLst>
          </p:cNvPr>
          <p:cNvGrpSpPr/>
          <p:nvPr/>
        </p:nvGrpSpPr>
        <p:grpSpPr>
          <a:xfrm>
            <a:off x="2375147" y="4142901"/>
            <a:ext cx="3695860" cy="1102355"/>
            <a:chOff x="4556049" y="1536045"/>
            <a:chExt cx="3695860" cy="1430928"/>
          </a:xfrm>
          <a:solidFill>
            <a:srgbClr val="002060"/>
          </a:solidFill>
        </p:grpSpPr>
        <p:sp>
          <p:nvSpPr>
            <p:cNvPr id="22" name="Thought Bubble: Cloud 21">
              <a:extLst>
                <a:ext uri="{FF2B5EF4-FFF2-40B4-BE49-F238E27FC236}">
                  <a16:creationId xmlns:a16="http://schemas.microsoft.com/office/drawing/2014/main" id="{A78BF572-7A04-43A1-9E29-1FADC1F123CC}"/>
                </a:ext>
              </a:extLst>
            </p:cNvPr>
            <p:cNvSpPr/>
            <p:nvPr/>
          </p:nvSpPr>
          <p:spPr>
            <a:xfrm>
              <a:off x="4556049" y="1536045"/>
              <a:ext cx="3695860" cy="1430928"/>
            </a:xfrm>
            <a:prstGeom prst="cloudCallout">
              <a:avLst>
                <a:gd name="adj1" fmla="val 24559"/>
                <a:gd name="adj2" fmla="val 744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CC61B71-968B-427D-976D-29148E4F7A1F}"/>
                </a:ext>
              </a:extLst>
            </p:cNvPr>
            <p:cNvSpPr txBox="1"/>
            <p:nvPr/>
          </p:nvSpPr>
          <p:spPr>
            <a:xfrm>
              <a:off x="4957365" y="1869150"/>
              <a:ext cx="2969752" cy="5593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Cậu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còn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lại</a:t>
              </a:r>
              <a:r>
                <a:rPr lang="en-US" sz="2200" dirty="0">
                  <a:solidFill>
                    <a:schemeClr val="bg1"/>
                  </a:solidFill>
                </a:rPr>
                <a:t> 5 </a:t>
              </a:r>
              <a:r>
                <a:rPr lang="en-US" sz="2200" dirty="0" err="1">
                  <a:solidFill>
                    <a:schemeClr val="bg1"/>
                  </a:solidFill>
                </a:rPr>
                <a:t>cái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kẹo</a:t>
              </a:r>
              <a:r>
                <a:rPr lang="en-US" sz="2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6F38CC3-2B73-4366-BFDF-1DCD0D9904DC}"/>
              </a:ext>
            </a:extLst>
          </p:cNvPr>
          <p:cNvGrpSpPr/>
          <p:nvPr/>
        </p:nvGrpSpPr>
        <p:grpSpPr>
          <a:xfrm>
            <a:off x="7372775" y="2596978"/>
            <a:ext cx="3625662" cy="1061332"/>
            <a:chOff x="4337055" y="1546967"/>
            <a:chExt cx="3625662" cy="1061332"/>
          </a:xfrm>
        </p:grpSpPr>
        <p:sp>
          <p:nvSpPr>
            <p:cNvPr id="25" name="Thought Bubble: Cloud 24">
              <a:extLst>
                <a:ext uri="{FF2B5EF4-FFF2-40B4-BE49-F238E27FC236}">
                  <a16:creationId xmlns:a16="http://schemas.microsoft.com/office/drawing/2014/main" id="{E0C08B7F-124A-4418-A421-08361EF32021}"/>
                </a:ext>
              </a:extLst>
            </p:cNvPr>
            <p:cNvSpPr/>
            <p:nvPr/>
          </p:nvSpPr>
          <p:spPr>
            <a:xfrm>
              <a:off x="4337055" y="1546967"/>
              <a:ext cx="3625662" cy="1061332"/>
            </a:xfrm>
            <a:prstGeom prst="cloudCallout">
              <a:avLst>
                <a:gd name="adj1" fmla="val -56044"/>
                <a:gd name="adj2" fmla="val 34071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AA01498-5771-4C78-9300-C1E5E642EE7A}"/>
                </a:ext>
              </a:extLst>
            </p:cNvPr>
            <p:cNvSpPr txBox="1"/>
            <p:nvPr/>
          </p:nvSpPr>
          <p:spPr>
            <a:xfrm>
              <a:off x="4483363" y="1808201"/>
              <a:ext cx="34091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Cậu</a:t>
              </a:r>
              <a:r>
                <a:rPr lang="en-US" sz="2200" dirty="0"/>
                <a:t> </a:t>
              </a:r>
              <a:r>
                <a:rPr lang="en-US" sz="2200" dirty="0" err="1"/>
                <a:t>đã</a:t>
              </a:r>
              <a:r>
                <a:rPr lang="en-US" sz="2200" dirty="0"/>
                <a:t> </a:t>
              </a:r>
              <a:r>
                <a:rPr lang="en-US" sz="2200" dirty="0" err="1"/>
                <a:t>tính</a:t>
              </a:r>
              <a:r>
                <a:rPr lang="en-US" sz="2200" dirty="0"/>
                <a:t> </a:t>
              </a:r>
              <a:r>
                <a:rPr lang="en-US" sz="2200" dirty="0" err="1"/>
                <a:t>thế</a:t>
              </a:r>
              <a:r>
                <a:rPr lang="en-US" sz="2200" dirty="0"/>
                <a:t> </a:t>
              </a:r>
              <a:r>
                <a:rPr lang="en-US" sz="2200" dirty="0" err="1"/>
                <a:t>nào</a:t>
              </a:r>
              <a:r>
                <a:rPr lang="en-US" sz="2200" dirty="0"/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76A09EE-5F68-4AF5-AE1D-6E4EF0AB9C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56" b="97222" l="1227" r="90798">
                        <a14:foregroundMark x1="46626" y1="5556" x2="46626" y2="5556"/>
                        <a14:foregroundMark x1="36810" y1="86111" x2="61963" y2="93519"/>
                        <a14:foregroundMark x1="69325" y1="53704" x2="85890" y2="53704"/>
                        <a14:foregroundMark x1="69325" y1="41667" x2="90798" y2="50000"/>
                        <a14:foregroundMark x1="90798" y1="50000" x2="61963" y2="65741"/>
                        <a14:foregroundMark x1="61963" y1="65741" x2="54601" y2="64815"/>
                        <a14:foregroundMark x1="1840" y1="55556" x2="33742" y2="55556"/>
                        <a14:foregroundMark x1="24540" y1="45370" x2="1227" y2="46296"/>
                        <a14:foregroundMark x1="82209" y1="92593" x2="82209" y2="94444"/>
                        <a14:foregroundMark x1="12270" y1="87963" x2="9202" y2="97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1362" y="5427072"/>
            <a:ext cx="2159643" cy="143092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F424291-17C6-4AB3-B3A7-3F8DFFFB65AA}"/>
              </a:ext>
            </a:extLst>
          </p:cNvPr>
          <p:cNvGrpSpPr/>
          <p:nvPr/>
        </p:nvGrpSpPr>
        <p:grpSpPr>
          <a:xfrm>
            <a:off x="6379110" y="3873404"/>
            <a:ext cx="3882490" cy="1382842"/>
            <a:chOff x="4556049" y="1536045"/>
            <a:chExt cx="3882490" cy="1430928"/>
          </a:xfrm>
          <a:solidFill>
            <a:srgbClr val="002060"/>
          </a:solidFill>
        </p:grpSpPr>
        <p:sp>
          <p:nvSpPr>
            <p:cNvPr id="31" name="Thought Bubble: Cloud 30">
              <a:extLst>
                <a:ext uri="{FF2B5EF4-FFF2-40B4-BE49-F238E27FC236}">
                  <a16:creationId xmlns:a16="http://schemas.microsoft.com/office/drawing/2014/main" id="{D504D7F3-6527-44E1-92EA-E8E0D880B7A1}"/>
                </a:ext>
              </a:extLst>
            </p:cNvPr>
            <p:cNvSpPr/>
            <p:nvPr/>
          </p:nvSpPr>
          <p:spPr>
            <a:xfrm>
              <a:off x="4556049" y="1536045"/>
              <a:ext cx="3882490" cy="1430928"/>
            </a:xfrm>
            <a:prstGeom prst="cloudCallout">
              <a:avLst>
                <a:gd name="adj1" fmla="val -38419"/>
                <a:gd name="adj2" fmla="val 8873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5B45B29-D1D8-4CEB-8E58-9BA347C7AF50}"/>
                </a:ext>
              </a:extLst>
            </p:cNvPr>
            <p:cNvSpPr txBox="1"/>
            <p:nvPr/>
          </p:nvSpPr>
          <p:spPr>
            <a:xfrm>
              <a:off x="4995184" y="1853410"/>
              <a:ext cx="2969752" cy="79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Đây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là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bài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toán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bớt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đi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nên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tớ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lấy</a:t>
              </a:r>
              <a:r>
                <a:rPr lang="en-US" sz="2200" dirty="0">
                  <a:solidFill>
                    <a:schemeClr val="bg1"/>
                  </a:solidFill>
                </a:rPr>
                <a:t> 12 – 7 =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74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226526" y="1304092"/>
            <a:ext cx="6665772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Toán</a:t>
            </a:r>
            <a:endParaRPr lang="en-US" sz="48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r>
              <a:rPr lang="en-US" sz="48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(</a:t>
            </a:r>
            <a:r>
              <a:rPr lang="en-US" sz="48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8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9" y="1887410"/>
            <a:ext cx="10832123" cy="4254920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9086" y="1926752"/>
            <a:ext cx="10493828" cy="4149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Luyện tập giải Bài toán có lời văn liên quan đến phép cộng, phép trừ và nhiều hơn, ít hơn.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Liên hệ kiến thức đã học vào giải quyết một số tình huống thực tế.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Rèn kĩ năng tính toán, kĩ năng trình bày.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2673" y="-393274"/>
            <a:ext cx="3214244" cy="32087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199" y="264352"/>
            <a:ext cx="666960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9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452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6" r="846"/>
          <a:stretch/>
        </p:blipFill>
        <p:spPr>
          <a:xfrm>
            <a:off x="1764388" y="1574580"/>
            <a:ext cx="8663223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96494" y="4221535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156671" y="5245242"/>
            <a:ext cx="37376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– 6 = 6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816293" y="5768172"/>
            <a:ext cx="4152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413268" y="426073"/>
            <a:ext cx="9534364" cy="943659"/>
            <a:chOff x="556457" y="416104"/>
            <a:chExt cx="9421149" cy="9436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556457" y="416104"/>
              <a:ext cx="9421149" cy="943659"/>
              <a:chOff x="-2869343" y="133691"/>
              <a:chExt cx="9365596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2869343" y="133691"/>
                <a:ext cx="9365596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2777334" y="371130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1241970" y="504842"/>
              <a:ext cx="867761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3219167" y="4738151"/>
            <a:ext cx="542741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1206304" y="2048324"/>
            <a:ext cx="4447875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12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6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2984636" y="3087399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21797 -0.1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2ECF7-76F7-4FDD-845A-FAE1F8AD4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01" y="1835747"/>
            <a:ext cx="10203873" cy="366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443803" y="3689408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594478" y="4809651"/>
            <a:ext cx="3228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– 5 = 23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952635" y="5387208"/>
            <a:ext cx="53720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23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973123" y="432684"/>
            <a:ext cx="10349651" cy="943659"/>
            <a:chOff x="-189272" y="409629"/>
            <a:chExt cx="10370009" cy="9436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-189272" y="409629"/>
              <a:ext cx="10370009" cy="943659"/>
              <a:chOff x="-3610674" y="125793"/>
              <a:chExt cx="10308860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610674" y="125793"/>
                <a:ext cx="10308860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573862" y="386939"/>
                <a:ext cx="523684" cy="628783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520299" y="458313"/>
              <a:ext cx="951930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2C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mắt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2C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454131" y="4242239"/>
            <a:ext cx="774768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2C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1272959" y="1710457"/>
            <a:ext cx="4052538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2C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28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5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3974741" y="2780581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61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19609 -0.1833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2ECF7-76F7-4FDD-845A-FAE1F8AD47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58658" y="1835747"/>
            <a:ext cx="9324359" cy="366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117516" y="3812823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606600" y="4887671"/>
            <a:ext cx="3228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– 4 = 11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3017082" y="5464956"/>
            <a:ext cx="57360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Gia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807868" y="432684"/>
            <a:ext cx="10626571" cy="943659"/>
            <a:chOff x="-354852" y="409629"/>
            <a:chExt cx="10647474" cy="9436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-354852" y="409629"/>
              <a:ext cx="10647474" cy="943659"/>
              <a:chOff x="-3775278" y="125793"/>
              <a:chExt cx="10584689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775278" y="125793"/>
                <a:ext cx="10584689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738956" y="386939"/>
                <a:ext cx="523684" cy="628783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321177" y="458313"/>
              <a:ext cx="988450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tòa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Vân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thấp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Vân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3299227" y="4350247"/>
            <a:ext cx="49409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Gia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5948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1016 -0.155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6289364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3343</TotalTime>
  <Words>652</Words>
  <Application>Microsoft Office PowerPoint</Application>
  <PresentationFormat>Widescreen</PresentationFormat>
  <Paragraphs>120</Paragraphs>
  <Slides>17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宋体</vt:lpstr>
      <vt:lpstr>#9Slide05 Aphrodite Pro</vt:lpstr>
      <vt:lpstr>#9Slide05 Bodega Script</vt:lpstr>
      <vt:lpstr>#9Slide07 Altus</vt:lpstr>
      <vt:lpstr>#9Slide07 HoneyCream</vt:lpstr>
      <vt:lpstr>#9Slide07 SVNDessert Menu Scrip</vt:lpstr>
      <vt:lpstr>.VnBlack</vt:lpstr>
      <vt:lpstr>Arial</vt:lpstr>
      <vt:lpstr>Calibri</vt:lpstr>
      <vt:lpstr>Calibri Light</vt:lpstr>
      <vt:lpstr>Cambria</vt:lpstr>
      <vt:lpstr>inpin heiti</vt:lpstr>
      <vt:lpstr>SVN-Newton</vt:lpstr>
      <vt:lpstr>Tahoma</vt:lpstr>
      <vt:lpstr>Times New Roman</vt:lpstr>
      <vt:lpstr>UTM Avo</vt:lpstr>
      <vt:lpstr>Wingdings</vt:lpstr>
      <vt:lpstr>1_Office Theme</vt:lpstr>
      <vt:lpstr>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494</cp:revision>
  <dcterms:created xsi:type="dcterms:W3CDTF">2021-02-20T02:56:00Z</dcterms:created>
  <dcterms:modified xsi:type="dcterms:W3CDTF">2022-10-22T18:13:35Z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