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00" r:id="rId2"/>
  </p:sldMasterIdLst>
  <p:notesMasterIdLst>
    <p:notesMasterId r:id="rId32"/>
  </p:notesMasterIdLst>
  <p:sldIdLst>
    <p:sldId id="292" r:id="rId3"/>
    <p:sldId id="258" r:id="rId4"/>
    <p:sldId id="259" r:id="rId5"/>
    <p:sldId id="266" r:id="rId6"/>
    <p:sldId id="264" r:id="rId7"/>
    <p:sldId id="294" r:id="rId8"/>
    <p:sldId id="267" r:id="rId9"/>
    <p:sldId id="268" r:id="rId10"/>
    <p:sldId id="269" r:id="rId11"/>
    <p:sldId id="270" r:id="rId12"/>
    <p:sldId id="273" r:id="rId13"/>
    <p:sldId id="274" r:id="rId14"/>
    <p:sldId id="275" r:id="rId15"/>
    <p:sldId id="276" r:id="rId16"/>
    <p:sldId id="277" r:id="rId17"/>
    <p:sldId id="271" r:id="rId18"/>
    <p:sldId id="278" r:id="rId19"/>
    <p:sldId id="280" r:id="rId20"/>
    <p:sldId id="281" r:id="rId21"/>
    <p:sldId id="286" r:id="rId22"/>
    <p:sldId id="290" r:id="rId23"/>
    <p:sldId id="291" r:id="rId24"/>
    <p:sldId id="282" r:id="rId25"/>
    <p:sldId id="283" r:id="rId26"/>
    <p:sldId id="284" r:id="rId27"/>
    <p:sldId id="285" r:id="rId28"/>
    <p:sldId id="287" r:id="rId29"/>
    <p:sldId id="288" r:id="rId30"/>
    <p:sldId id="293" r:id="rId31"/>
  </p:sldIdLst>
  <p:sldSz cx="12192000" cy="6858000"/>
  <p:notesSz cx="6858000" cy="9144000"/>
  <p:embeddedFontLst>
    <p:embeddedFont>
      <p:font typeface="#9Slide05 Aphrodite Pro" panose="020B0604020202020204" charset="0"/>
      <p:regular r:id="rId33"/>
    </p:embeddedFont>
    <p:embeddedFont>
      <p:font typeface="#9Slide07 Altus" panose="020B0604020202020204" charset="0"/>
      <p:regular r:id="rId34"/>
    </p:embeddedFont>
    <p:embeddedFont>
      <p:font typeface="#9Slide07 Deepika" panose="020B0604020202020204" charset="0"/>
      <p:regular r:id="rId35"/>
    </p:embeddedFont>
    <p:embeddedFont>
      <p:font typeface="#9Slide07 HoneyCream" panose="020B0604020202020204" charset="0"/>
      <p:regular r:id="rId36"/>
    </p:embeddedFont>
    <p:embeddedFont>
      <p:font typeface="#9Slide07 Marbelia Regular" panose="020B0604020202020204" charset="0"/>
      <p:regular r:id="rId37"/>
    </p:embeddedFont>
    <p:embeddedFont>
      <p:font typeface="#9Slide07 SVNDessert Menu Scrip" panose="020B0604020202020204" charset="0"/>
      <p:regular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</p:embeddedFontLst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12A64F-1C8C-4BDF-8D9E-D83094D0526E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6608AE-A968-4682-9D5A-1AB19A59F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59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608AE-A968-4682-9D5A-1AB19A59F3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64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608AE-A968-4682-9D5A-1AB19A59F3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88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608AE-A968-4682-9D5A-1AB19A59F3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90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608AE-A968-4682-9D5A-1AB19A59F3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7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608AE-A968-4682-9D5A-1AB19A59F3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27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608AE-A968-4682-9D5A-1AB19A59F3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16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608AE-A968-4682-9D5A-1AB19A59F35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71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608AE-A968-4682-9D5A-1AB19A59F3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54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EFDE5A-4F0E-4A97-97A2-B644821C776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650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608AE-A968-4682-9D5A-1AB19A59F35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58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608AE-A968-4682-9D5A-1AB19A59F35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7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608AE-A968-4682-9D5A-1AB19A59F3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758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608AE-A968-4682-9D5A-1AB19A59F3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79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EFDE5A-4F0E-4A97-97A2-B644821C776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0614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EFDE5A-4F0E-4A97-97A2-B644821C776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8953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608AE-A968-4682-9D5A-1AB19A59F35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101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608AE-A968-4682-9D5A-1AB19A59F35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883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608AE-A968-4682-9D5A-1AB19A59F35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857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608AE-A968-4682-9D5A-1AB19A59F35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5429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608AE-A968-4682-9D5A-1AB19A59F35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644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608AE-A968-4682-9D5A-1AB19A59F35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9404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608AE-A968-4682-9D5A-1AB19A59F35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55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608AE-A968-4682-9D5A-1AB19A59F3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644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608AE-A968-4682-9D5A-1AB19A59F3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81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608AE-A968-4682-9D5A-1AB19A59F3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54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166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608AE-A968-4682-9D5A-1AB19A59F3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03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608AE-A968-4682-9D5A-1AB19A59F3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83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608AE-A968-4682-9D5A-1AB19A59F3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60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39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02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84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18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07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62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72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42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55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1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71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73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7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47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06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23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59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3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60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1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10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69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60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52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45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45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95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81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49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27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40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61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46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6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32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0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34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84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6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81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63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12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89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95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53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28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29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76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69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04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hyperlink" Target="https://www.facebook.com/groups/629898828017053" TargetMode="Externa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1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47978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361447" y="-226994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475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5" Type="http://schemas.openxmlformats.org/officeDocument/2006/relationships/image" Target="../media/image19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5" Type="http://schemas.openxmlformats.org/officeDocument/2006/relationships/image" Target="../media/image18.pn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5" Type="http://schemas.openxmlformats.org/officeDocument/2006/relationships/image" Target="../media/image18.pn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5" Type="http://schemas.openxmlformats.org/officeDocument/2006/relationships/image" Target="../media/image18.png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5" Type="http://schemas.openxmlformats.org/officeDocument/2006/relationships/image" Target="../media/image18.png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5" Type="http://schemas.openxmlformats.org/officeDocument/2006/relationships/image" Target="../media/image20.pn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4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5" Type="http://schemas.openxmlformats.org/officeDocument/2006/relationships/image" Target="../media/image21.jpe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4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Relationship Id="rId4" Type="http://schemas.openxmlformats.org/officeDocument/2006/relationships/image" Target="../media/image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4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Relationship Id="rId4" Type="http://schemas.openxmlformats.org/officeDocument/2006/relationships/image" Target="../media/image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Relationship Id="rId5" Type="http://schemas.openxmlformats.org/officeDocument/2006/relationships/image" Target="../media/image22.png"/><Relationship Id="rId4" Type="http://schemas.openxmlformats.org/officeDocument/2006/relationships/image" Target="../media/image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5" Type="http://schemas.openxmlformats.org/officeDocument/2006/relationships/image" Target="../media/image18.png"/><Relationship Id="rId4" Type="http://schemas.openxmlformats.org/officeDocument/2006/relationships/image" Target="../media/image5.jp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4" Type="http://schemas.openxmlformats.org/officeDocument/2006/relationships/image" Target="../media/image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openxmlformats.org/officeDocument/2006/relationships/image" Target="../media/image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5" Type="http://schemas.openxmlformats.org/officeDocument/2006/relationships/image" Target="../media/image17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5" Type="http://schemas.openxmlformats.org/officeDocument/2006/relationships/image" Target="../media/image18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5" Type="http://schemas.openxmlformats.org/officeDocument/2006/relationships/image" Target="../media/image18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1706" y="1008530"/>
            <a:ext cx="11658599" cy="4948518"/>
          </a:xfrm>
          <a:custGeom>
            <a:avLst/>
            <a:gdLst>
              <a:gd name="connsiteX0" fmla="*/ 0 w 9701212"/>
              <a:gd name="connsiteY0" fmla="*/ 788210 h 4729163"/>
              <a:gd name="connsiteX1" fmla="*/ 788210 w 9701212"/>
              <a:gd name="connsiteY1" fmla="*/ 0 h 4729163"/>
              <a:gd name="connsiteX2" fmla="*/ 8913002 w 9701212"/>
              <a:gd name="connsiteY2" fmla="*/ 0 h 4729163"/>
              <a:gd name="connsiteX3" fmla="*/ 9701212 w 9701212"/>
              <a:gd name="connsiteY3" fmla="*/ 788210 h 4729163"/>
              <a:gd name="connsiteX4" fmla="*/ 9701212 w 9701212"/>
              <a:gd name="connsiteY4" fmla="*/ 3940953 h 4729163"/>
              <a:gd name="connsiteX5" fmla="*/ 8913002 w 9701212"/>
              <a:gd name="connsiteY5" fmla="*/ 4729163 h 4729163"/>
              <a:gd name="connsiteX6" fmla="*/ 788210 w 9701212"/>
              <a:gd name="connsiteY6" fmla="*/ 4729163 h 4729163"/>
              <a:gd name="connsiteX7" fmla="*/ 0 w 9701212"/>
              <a:gd name="connsiteY7" fmla="*/ 3940953 h 4729163"/>
              <a:gd name="connsiteX8" fmla="*/ 0 w 9701212"/>
              <a:gd name="connsiteY8" fmla="*/ 788210 h 4729163"/>
              <a:gd name="connsiteX0" fmla="*/ 0 w 9701212"/>
              <a:gd name="connsiteY0" fmla="*/ 931084 h 4872037"/>
              <a:gd name="connsiteX1" fmla="*/ 788210 w 9701212"/>
              <a:gd name="connsiteY1" fmla="*/ 142874 h 4872037"/>
              <a:gd name="connsiteX2" fmla="*/ 4457700 w 9701212"/>
              <a:gd name="connsiteY2" fmla="*/ 0 h 4872037"/>
              <a:gd name="connsiteX3" fmla="*/ 8913002 w 9701212"/>
              <a:gd name="connsiteY3" fmla="*/ 142874 h 4872037"/>
              <a:gd name="connsiteX4" fmla="*/ 9701212 w 9701212"/>
              <a:gd name="connsiteY4" fmla="*/ 931084 h 4872037"/>
              <a:gd name="connsiteX5" fmla="*/ 9701212 w 9701212"/>
              <a:gd name="connsiteY5" fmla="*/ 4083827 h 4872037"/>
              <a:gd name="connsiteX6" fmla="*/ 8913002 w 9701212"/>
              <a:gd name="connsiteY6" fmla="*/ 4872037 h 4872037"/>
              <a:gd name="connsiteX7" fmla="*/ 788210 w 9701212"/>
              <a:gd name="connsiteY7" fmla="*/ 4872037 h 4872037"/>
              <a:gd name="connsiteX8" fmla="*/ 0 w 9701212"/>
              <a:gd name="connsiteY8" fmla="*/ 4083827 h 4872037"/>
              <a:gd name="connsiteX9" fmla="*/ 0 w 9701212"/>
              <a:gd name="connsiteY9" fmla="*/ 931084 h 4872037"/>
              <a:gd name="connsiteX0" fmla="*/ 185738 w 9886950"/>
              <a:gd name="connsiteY0" fmla="*/ 931084 h 4872037"/>
              <a:gd name="connsiteX1" fmla="*/ 973948 w 9886950"/>
              <a:gd name="connsiteY1" fmla="*/ 142874 h 4872037"/>
              <a:gd name="connsiteX2" fmla="*/ 4643438 w 9886950"/>
              <a:gd name="connsiteY2" fmla="*/ 0 h 4872037"/>
              <a:gd name="connsiteX3" fmla="*/ 9098740 w 9886950"/>
              <a:gd name="connsiteY3" fmla="*/ 142874 h 4872037"/>
              <a:gd name="connsiteX4" fmla="*/ 9886950 w 9886950"/>
              <a:gd name="connsiteY4" fmla="*/ 931084 h 4872037"/>
              <a:gd name="connsiteX5" fmla="*/ 9886950 w 9886950"/>
              <a:gd name="connsiteY5" fmla="*/ 4083827 h 4872037"/>
              <a:gd name="connsiteX6" fmla="*/ 9098740 w 9886950"/>
              <a:gd name="connsiteY6" fmla="*/ 4872037 h 4872037"/>
              <a:gd name="connsiteX7" fmla="*/ 973948 w 9886950"/>
              <a:gd name="connsiteY7" fmla="*/ 4872037 h 4872037"/>
              <a:gd name="connsiteX8" fmla="*/ 185738 w 9886950"/>
              <a:gd name="connsiteY8" fmla="*/ 4083827 h 4872037"/>
              <a:gd name="connsiteX9" fmla="*/ 0 w 9886950"/>
              <a:gd name="connsiteY9" fmla="*/ 2214563 h 4872037"/>
              <a:gd name="connsiteX10" fmla="*/ 185738 w 9886950"/>
              <a:gd name="connsiteY10" fmla="*/ 931084 h 4872037"/>
              <a:gd name="connsiteX0" fmla="*/ 185738 w 9886950"/>
              <a:gd name="connsiteY0" fmla="*/ 931084 h 5057775"/>
              <a:gd name="connsiteX1" fmla="*/ 973948 w 9886950"/>
              <a:gd name="connsiteY1" fmla="*/ 142874 h 5057775"/>
              <a:gd name="connsiteX2" fmla="*/ 4643438 w 9886950"/>
              <a:gd name="connsiteY2" fmla="*/ 0 h 5057775"/>
              <a:gd name="connsiteX3" fmla="*/ 9098740 w 9886950"/>
              <a:gd name="connsiteY3" fmla="*/ 142874 h 5057775"/>
              <a:gd name="connsiteX4" fmla="*/ 9886950 w 9886950"/>
              <a:gd name="connsiteY4" fmla="*/ 931084 h 5057775"/>
              <a:gd name="connsiteX5" fmla="*/ 9886950 w 9886950"/>
              <a:gd name="connsiteY5" fmla="*/ 4083827 h 5057775"/>
              <a:gd name="connsiteX6" fmla="*/ 9098740 w 9886950"/>
              <a:gd name="connsiteY6" fmla="*/ 4872037 h 5057775"/>
              <a:gd name="connsiteX7" fmla="*/ 4757738 w 9886950"/>
              <a:gd name="connsiteY7" fmla="*/ 5057775 h 5057775"/>
              <a:gd name="connsiteX8" fmla="*/ 973948 w 9886950"/>
              <a:gd name="connsiteY8" fmla="*/ 4872037 h 5057775"/>
              <a:gd name="connsiteX9" fmla="*/ 185738 w 9886950"/>
              <a:gd name="connsiteY9" fmla="*/ 4083827 h 5057775"/>
              <a:gd name="connsiteX10" fmla="*/ 0 w 9886950"/>
              <a:gd name="connsiteY10" fmla="*/ 2214563 h 5057775"/>
              <a:gd name="connsiteX11" fmla="*/ 185738 w 9886950"/>
              <a:gd name="connsiteY11" fmla="*/ 931084 h 5057775"/>
              <a:gd name="connsiteX0" fmla="*/ 185738 w 10101263"/>
              <a:gd name="connsiteY0" fmla="*/ 931084 h 5057775"/>
              <a:gd name="connsiteX1" fmla="*/ 973948 w 10101263"/>
              <a:gd name="connsiteY1" fmla="*/ 142874 h 5057775"/>
              <a:gd name="connsiteX2" fmla="*/ 4643438 w 10101263"/>
              <a:gd name="connsiteY2" fmla="*/ 0 h 5057775"/>
              <a:gd name="connsiteX3" fmla="*/ 9098740 w 10101263"/>
              <a:gd name="connsiteY3" fmla="*/ 142874 h 5057775"/>
              <a:gd name="connsiteX4" fmla="*/ 9886950 w 10101263"/>
              <a:gd name="connsiteY4" fmla="*/ 931084 h 5057775"/>
              <a:gd name="connsiteX5" fmla="*/ 10101263 w 10101263"/>
              <a:gd name="connsiteY5" fmla="*/ 1814513 h 5057775"/>
              <a:gd name="connsiteX6" fmla="*/ 9886950 w 10101263"/>
              <a:gd name="connsiteY6" fmla="*/ 4083827 h 5057775"/>
              <a:gd name="connsiteX7" fmla="*/ 9098740 w 10101263"/>
              <a:gd name="connsiteY7" fmla="*/ 4872037 h 5057775"/>
              <a:gd name="connsiteX8" fmla="*/ 4757738 w 10101263"/>
              <a:gd name="connsiteY8" fmla="*/ 5057775 h 5057775"/>
              <a:gd name="connsiteX9" fmla="*/ 973948 w 10101263"/>
              <a:gd name="connsiteY9" fmla="*/ 4872037 h 5057775"/>
              <a:gd name="connsiteX10" fmla="*/ 185738 w 10101263"/>
              <a:gd name="connsiteY10" fmla="*/ 4083827 h 5057775"/>
              <a:gd name="connsiteX11" fmla="*/ 0 w 10101263"/>
              <a:gd name="connsiteY11" fmla="*/ 2214563 h 5057775"/>
              <a:gd name="connsiteX12" fmla="*/ 185738 w 10101263"/>
              <a:gd name="connsiteY12" fmla="*/ 931084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01263" h="5057775">
                <a:moveTo>
                  <a:pt x="185738" y="931084"/>
                </a:moveTo>
                <a:cubicBezTo>
                  <a:pt x="185738" y="495768"/>
                  <a:pt x="538632" y="142874"/>
                  <a:pt x="973948" y="142874"/>
                </a:cubicBezTo>
                <a:cubicBezTo>
                  <a:pt x="2135199" y="133349"/>
                  <a:pt x="3482187" y="9525"/>
                  <a:pt x="4643438" y="0"/>
                </a:cubicBezTo>
                <a:cubicBezTo>
                  <a:pt x="6190451" y="9525"/>
                  <a:pt x="7551727" y="133349"/>
                  <a:pt x="9098740" y="142874"/>
                </a:cubicBezTo>
                <a:cubicBezTo>
                  <a:pt x="9534056" y="142874"/>
                  <a:pt x="9886950" y="495768"/>
                  <a:pt x="9886950" y="931084"/>
                </a:cubicBezTo>
                <a:cubicBezTo>
                  <a:pt x="9886950" y="1216035"/>
                  <a:pt x="10101263" y="1529562"/>
                  <a:pt x="10101263" y="1814513"/>
                </a:cubicBezTo>
                <a:lnTo>
                  <a:pt x="9886950" y="4083827"/>
                </a:lnTo>
                <a:cubicBezTo>
                  <a:pt x="9886950" y="4519143"/>
                  <a:pt x="9534056" y="4872037"/>
                  <a:pt x="9098740" y="4872037"/>
                </a:cubicBezTo>
                <a:cubicBezTo>
                  <a:pt x="7604114" y="4872037"/>
                  <a:pt x="6252364" y="5057775"/>
                  <a:pt x="4757738" y="5057775"/>
                </a:cubicBezTo>
                <a:lnTo>
                  <a:pt x="973948" y="4872037"/>
                </a:lnTo>
                <a:cubicBezTo>
                  <a:pt x="538632" y="4872037"/>
                  <a:pt x="185738" y="4519143"/>
                  <a:pt x="185738" y="4083827"/>
                </a:cubicBezTo>
                <a:cubicBezTo>
                  <a:pt x="180975" y="3460739"/>
                  <a:pt x="4763" y="2837651"/>
                  <a:pt x="0" y="2214563"/>
                </a:cubicBezTo>
                <a:lnTo>
                  <a:pt x="185738" y="931084"/>
                </a:lnTo>
                <a:close/>
              </a:path>
            </a:pathLst>
          </a:custGeom>
          <a:solidFill>
            <a:schemeClr val="bg1">
              <a:alpha val="63000"/>
            </a:schemeClr>
          </a:solidFill>
          <a:ln w="25400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257" y="2513293"/>
            <a:ext cx="116720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CHÀO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MỪNG CÁC EM ĐẾN VỚI TIẾT HỌC MÔN TIẾNG VIỆT 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641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94426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1" y="0"/>
            <a:ext cx="3471173" cy="793868"/>
            <a:chOff x="-1" y="0"/>
            <a:chExt cx="3471173" cy="793868"/>
          </a:xfrm>
        </p:grpSpPr>
        <p:grpSp>
          <p:nvGrpSpPr>
            <p:cNvPr id="7" name="Group 6"/>
            <p:cNvGrpSpPr/>
            <p:nvPr/>
          </p:nvGrpSpPr>
          <p:grpSpPr>
            <a:xfrm>
              <a:off x="-1" y="0"/>
              <a:ext cx="3471173" cy="784448"/>
              <a:chOff x="806" y="464576"/>
              <a:chExt cx="12004380" cy="6754760"/>
            </a:xfrm>
            <a:solidFill>
              <a:schemeClr val="bg1"/>
            </a:solidFill>
          </p:grpSpPr>
          <p:sp>
            <p:nvSpPr>
              <p:cNvPr id="8" name="Rounded Rectangle 3"/>
              <p:cNvSpPr/>
              <p:nvPr/>
            </p:nvSpPr>
            <p:spPr>
              <a:xfrm>
                <a:off x="191729" y="501444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ounded Rectangle 3"/>
              <p:cNvSpPr/>
              <p:nvPr/>
            </p:nvSpPr>
            <p:spPr>
              <a:xfrm>
                <a:off x="191728" y="663676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ounded Rectangle 3"/>
              <p:cNvSpPr/>
              <p:nvPr/>
            </p:nvSpPr>
            <p:spPr>
              <a:xfrm>
                <a:off x="806" y="464576"/>
                <a:ext cx="11695473" cy="6754760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85197" y="24427"/>
              <a:ext cx="33348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endPara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471173" y="27822"/>
            <a:ext cx="5459895" cy="764741"/>
            <a:chOff x="3471173" y="27822"/>
            <a:chExt cx="5459895" cy="943898"/>
          </a:xfrm>
        </p:grpSpPr>
        <p:grpSp>
          <p:nvGrpSpPr>
            <p:cNvPr id="14" name="Group 13"/>
            <p:cNvGrpSpPr/>
            <p:nvPr/>
          </p:nvGrpSpPr>
          <p:grpSpPr>
            <a:xfrm>
              <a:off x="3680749" y="27822"/>
              <a:ext cx="5173884" cy="943898"/>
              <a:chOff x="806" y="464576"/>
              <a:chExt cx="12004380" cy="6754760"/>
            </a:xfrm>
            <a:solidFill>
              <a:schemeClr val="bg1"/>
            </a:solidFill>
          </p:grpSpPr>
          <p:sp>
            <p:nvSpPr>
              <p:cNvPr id="16" name="Rounded Rectangle 3"/>
              <p:cNvSpPr/>
              <p:nvPr/>
            </p:nvSpPr>
            <p:spPr>
              <a:xfrm>
                <a:off x="191729" y="501444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ounded Rectangle 3"/>
              <p:cNvSpPr/>
              <p:nvPr/>
            </p:nvSpPr>
            <p:spPr>
              <a:xfrm>
                <a:off x="191728" y="663676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ounded Rectangle 3"/>
              <p:cNvSpPr/>
              <p:nvPr/>
            </p:nvSpPr>
            <p:spPr>
              <a:xfrm>
                <a:off x="806" y="464576"/>
                <a:ext cx="11695473" cy="6754760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71173" y="224535"/>
              <a:ext cx="5459895" cy="531735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1322769" y="1432223"/>
            <a:ext cx="4529391" cy="1705030"/>
            <a:chOff x="1095330" y="1585913"/>
            <a:chExt cx="3354253" cy="1705030"/>
          </a:xfrm>
        </p:grpSpPr>
        <p:sp>
          <p:nvSpPr>
            <p:cNvPr id="22" name="Oval 21"/>
            <p:cNvSpPr/>
            <p:nvPr/>
          </p:nvSpPr>
          <p:spPr>
            <a:xfrm>
              <a:off x="1095330" y="1585913"/>
              <a:ext cx="2948033" cy="1705030"/>
            </a:xfrm>
            <a:custGeom>
              <a:avLst/>
              <a:gdLst>
                <a:gd name="connsiteX0" fmla="*/ 0 w 2371577"/>
                <a:gd name="connsiteY0" fmla="*/ 806152 h 1612304"/>
                <a:gd name="connsiteX1" fmla="*/ 1185789 w 2371577"/>
                <a:gd name="connsiteY1" fmla="*/ 0 h 1612304"/>
                <a:gd name="connsiteX2" fmla="*/ 2371578 w 2371577"/>
                <a:gd name="connsiteY2" fmla="*/ 806152 h 1612304"/>
                <a:gd name="connsiteX3" fmla="*/ 1185789 w 2371577"/>
                <a:gd name="connsiteY3" fmla="*/ 1612304 h 1612304"/>
                <a:gd name="connsiteX4" fmla="*/ 0 w 2371577"/>
                <a:gd name="connsiteY4" fmla="*/ 806152 h 1612304"/>
                <a:gd name="connsiteX0" fmla="*/ 22839 w 2394417"/>
                <a:gd name="connsiteY0" fmla="*/ 927827 h 1733979"/>
                <a:gd name="connsiteX1" fmla="*/ 485826 w 2394417"/>
                <a:gd name="connsiteY1" fmla="*/ 86951 h 1733979"/>
                <a:gd name="connsiteX2" fmla="*/ 1208628 w 2394417"/>
                <a:gd name="connsiteY2" fmla="*/ 121675 h 1733979"/>
                <a:gd name="connsiteX3" fmla="*/ 2394417 w 2394417"/>
                <a:gd name="connsiteY3" fmla="*/ 927827 h 1733979"/>
                <a:gd name="connsiteX4" fmla="*/ 1208628 w 2394417"/>
                <a:gd name="connsiteY4" fmla="*/ 1733979 h 1733979"/>
                <a:gd name="connsiteX5" fmla="*/ 22839 w 2394417"/>
                <a:gd name="connsiteY5" fmla="*/ 927827 h 1733979"/>
                <a:gd name="connsiteX0" fmla="*/ 22839 w 2411846"/>
                <a:gd name="connsiteY0" fmla="*/ 897032 h 1703184"/>
                <a:gd name="connsiteX1" fmla="*/ 485826 w 2411846"/>
                <a:gd name="connsiteY1" fmla="*/ 56156 h 1703184"/>
                <a:gd name="connsiteX2" fmla="*/ 1208628 w 2411846"/>
                <a:gd name="connsiteY2" fmla="*/ 90880 h 1703184"/>
                <a:gd name="connsiteX3" fmla="*/ 1932662 w 2411846"/>
                <a:gd name="connsiteY3" fmla="*/ 195054 h 1703184"/>
                <a:gd name="connsiteX4" fmla="*/ 2394417 w 2411846"/>
                <a:gd name="connsiteY4" fmla="*/ 897032 h 1703184"/>
                <a:gd name="connsiteX5" fmla="*/ 1208628 w 2411846"/>
                <a:gd name="connsiteY5" fmla="*/ 1703184 h 1703184"/>
                <a:gd name="connsiteX6" fmla="*/ 22839 w 2411846"/>
                <a:gd name="connsiteY6" fmla="*/ 897032 h 1703184"/>
                <a:gd name="connsiteX0" fmla="*/ 4266 w 2393273"/>
                <a:gd name="connsiteY0" fmla="*/ 897032 h 1764875"/>
                <a:gd name="connsiteX1" fmla="*/ 467253 w 2393273"/>
                <a:gd name="connsiteY1" fmla="*/ 56156 h 1764875"/>
                <a:gd name="connsiteX2" fmla="*/ 1190055 w 2393273"/>
                <a:gd name="connsiteY2" fmla="*/ 90880 h 1764875"/>
                <a:gd name="connsiteX3" fmla="*/ 1914089 w 2393273"/>
                <a:gd name="connsiteY3" fmla="*/ 195054 h 1764875"/>
                <a:gd name="connsiteX4" fmla="*/ 2375844 w 2393273"/>
                <a:gd name="connsiteY4" fmla="*/ 897032 h 1764875"/>
                <a:gd name="connsiteX5" fmla="*/ 1190055 w 2393273"/>
                <a:gd name="connsiteY5" fmla="*/ 1703184 h 1764875"/>
                <a:gd name="connsiteX6" fmla="*/ 293632 w 2393273"/>
                <a:gd name="connsiteY6" fmla="*/ 1618739 h 1764875"/>
                <a:gd name="connsiteX7" fmla="*/ 4266 w 2393273"/>
                <a:gd name="connsiteY7" fmla="*/ 897032 h 1764875"/>
                <a:gd name="connsiteX0" fmla="*/ 4266 w 2378619"/>
                <a:gd name="connsiteY0" fmla="*/ 897032 h 1772379"/>
                <a:gd name="connsiteX1" fmla="*/ 467253 w 2378619"/>
                <a:gd name="connsiteY1" fmla="*/ 56156 h 1772379"/>
                <a:gd name="connsiteX2" fmla="*/ 1190055 w 2378619"/>
                <a:gd name="connsiteY2" fmla="*/ 90880 h 1772379"/>
                <a:gd name="connsiteX3" fmla="*/ 1914089 w 2378619"/>
                <a:gd name="connsiteY3" fmla="*/ 195054 h 1772379"/>
                <a:gd name="connsiteX4" fmla="*/ 2375844 w 2378619"/>
                <a:gd name="connsiteY4" fmla="*/ 897032 h 1772379"/>
                <a:gd name="connsiteX5" fmla="*/ 1902513 w 2378619"/>
                <a:gd name="connsiteY5" fmla="*/ 1711336 h 1772379"/>
                <a:gd name="connsiteX6" fmla="*/ 1190055 w 2378619"/>
                <a:gd name="connsiteY6" fmla="*/ 1703184 h 1772379"/>
                <a:gd name="connsiteX7" fmla="*/ 293632 w 2378619"/>
                <a:gd name="connsiteY7" fmla="*/ 1618739 h 1772379"/>
                <a:gd name="connsiteX8" fmla="*/ 4266 w 2378619"/>
                <a:gd name="connsiteY8" fmla="*/ 897032 h 1772379"/>
                <a:gd name="connsiteX0" fmla="*/ 4266 w 2434751"/>
                <a:gd name="connsiteY0" fmla="*/ 897032 h 1772379"/>
                <a:gd name="connsiteX1" fmla="*/ 467253 w 2434751"/>
                <a:gd name="connsiteY1" fmla="*/ 56156 h 1772379"/>
                <a:gd name="connsiteX2" fmla="*/ 1190055 w 2434751"/>
                <a:gd name="connsiteY2" fmla="*/ 90880 h 1772379"/>
                <a:gd name="connsiteX3" fmla="*/ 1914089 w 2434751"/>
                <a:gd name="connsiteY3" fmla="*/ 195054 h 1772379"/>
                <a:gd name="connsiteX4" fmla="*/ 2388650 w 2434751"/>
                <a:gd name="connsiteY4" fmla="*/ 426546 h 1772379"/>
                <a:gd name="connsiteX5" fmla="*/ 2375844 w 2434751"/>
                <a:gd name="connsiteY5" fmla="*/ 897032 h 1772379"/>
                <a:gd name="connsiteX6" fmla="*/ 1902513 w 2434751"/>
                <a:gd name="connsiteY6" fmla="*/ 1711336 h 1772379"/>
                <a:gd name="connsiteX7" fmla="*/ 1190055 w 2434751"/>
                <a:gd name="connsiteY7" fmla="*/ 1703184 h 1772379"/>
                <a:gd name="connsiteX8" fmla="*/ 293632 w 2434751"/>
                <a:gd name="connsiteY8" fmla="*/ 1618739 h 1772379"/>
                <a:gd name="connsiteX9" fmla="*/ 4266 w 2434751"/>
                <a:gd name="connsiteY9" fmla="*/ 897032 h 1772379"/>
                <a:gd name="connsiteX0" fmla="*/ 4266 w 2531835"/>
                <a:gd name="connsiteY0" fmla="*/ 897032 h 1749793"/>
                <a:gd name="connsiteX1" fmla="*/ 467253 w 2531835"/>
                <a:gd name="connsiteY1" fmla="*/ 56156 h 1749793"/>
                <a:gd name="connsiteX2" fmla="*/ 1190055 w 2531835"/>
                <a:gd name="connsiteY2" fmla="*/ 90880 h 1749793"/>
                <a:gd name="connsiteX3" fmla="*/ 1914089 w 2531835"/>
                <a:gd name="connsiteY3" fmla="*/ 195054 h 1749793"/>
                <a:gd name="connsiteX4" fmla="*/ 2388650 w 2531835"/>
                <a:gd name="connsiteY4" fmla="*/ 426546 h 1749793"/>
                <a:gd name="connsiteX5" fmla="*/ 2375844 w 2531835"/>
                <a:gd name="connsiteY5" fmla="*/ 897032 h 1749793"/>
                <a:gd name="connsiteX6" fmla="*/ 2515971 w 2531835"/>
                <a:gd name="connsiteY6" fmla="*/ 1387245 h 1749793"/>
                <a:gd name="connsiteX7" fmla="*/ 1902513 w 2531835"/>
                <a:gd name="connsiteY7" fmla="*/ 1711336 h 1749793"/>
                <a:gd name="connsiteX8" fmla="*/ 1190055 w 2531835"/>
                <a:gd name="connsiteY8" fmla="*/ 1703184 h 1749793"/>
                <a:gd name="connsiteX9" fmla="*/ 293632 w 2531835"/>
                <a:gd name="connsiteY9" fmla="*/ 1618739 h 1749793"/>
                <a:gd name="connsiteX10" fmla="*/ 4266 w 2531835"/>
                <a:gd name="connsiteY10" fmla="*/ 897032 h 174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31835" h="1749793">
                  <a:moveTo>
                    <a:pt x="4266" y="897032"/>
                  </a:moveTo>
                  <a:cubicBezTo>
                    <a:pt x="33203" y="636602"/>
                    <a:pt x="269622" y="190515"/>
                    <a:pt x="467253" y="56156"/>
                  </a:cubicBezTo>
                  <a:cubicBezTo>
                    <a:pt x="664885" y="-78203"/>
                    <a:pt x="948916" y="67730"/>
                    <a:pt x="1190055" y="90880"/>
                  </a:cubicBezTo>
                  <a:cubicBezTo>
                    <a:pt x="1431194" y="114030"/>
                    <a:pt x="1735544" y="114031"/>
                    <a:pt x="1914089" y="195054"/>
                  </a:cubicBezTo>
                  <a:cubicBezTo>
                    <a:pt x="2092634" y="276077"/>
                    <a:pt x="2311691" y="309550"/>
                    <a:pt x="2388650" y="426546"/>
                  </a:cubicBezTo>
                  <a:cubicBezTo>
                    <a:pt x="2465609" y="543542"/>
                    <a:pt x="2398993" y="767781"/>
                    <a:pt x="2375844" y="897032"/>
                  </a:cubicBezTo>
                  <a:cubicBezTo>
                    <a:pt x="2352695" y="1026283"/>
                    <a:pt x="2594859" y="1251528"/>
                    <a:pt x="2515971" y="1387245"/>
                  </a:cubicBezTo>
                  <a:cubicBezTo>
                    <a:pt x="2437083" y="1522962"/>
                    <a:pt x="2079129" y="1627814"/>
                    <a:pt x="1902513" y="1711336"/>
                  </a:cubicBezTo>
                  <a:cubicBezTo>
                    <a:pt x="1725897" y="1794858"/>
                    <a:pt x="1458202" y="1718617"/>
                    <a:pt x="1190055" y="1703184"/>
                  </a:cubicBezTo>
                  <a:cubicBezTo>
                    <a:pt x="921908" y="1687751"/>
                    <a:pt x="491264" y="1753098"/>
                    <a:pt x="293632" y="1618739"/>
                  </a:cubicBezTo>
                  <a:cubicBezTo>
                    <a:pt x="96001" y="1484380"/>
                    <a:pt x="-24671" y="1157462"/>
                    <a:pt x="4266" y="897032"/>
                  </a:cubicBezTo>
                  <a:close/>
                </a:path>
              </a:pathLst>
            </a:custGeom>
            <a:solidFill>
              <a:schemeClr val="accent4"/>
            </a:solidFill>
            <a:ln w="31750">
              <a:solidFill>
                <a:schemeClr val="accent4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Marbelia Regular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333024" y="1891200"/>
              <a:ext cx="3116559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dirty="0">
                  <a:solidFill>
                    <a:prstClr val="black"/>
                  </a:solidFill>
                  <a:latin typeface="#9Slide07 Marbelia Regular" panose="02000500000000000000" pitchFamily="2" charset="0"/>
                </a:rPr>
                <a:t>cuốn sách</a:t>
              </a:r>
              <a:endPara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Marbelia Regular" panose="02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51887" y="1575064"/>
            <a:ext cx="2948033" cy="1705030"/>
            <a:chOff x="6262526" y="1432223"/>
            <a:chExt cx="2948033" cy="1705030"/>
          </a:xfrm>
        </p:grpSpPr>
        <p:sp>
          <p:nvSpPr>
            <p:cNvPr id="24" name="Oval 21"/>
            <p:cNvSpPr/>
            <p:nvPr/>
          </p:nvSpPr>
          <p:spPr>
            <a:xfrm>
              <a:off x="6262526" y="1432223"/>
              <a:ext cx="2948033" cy="1705030"/>
            </a:xfrm>
            <a:custGeom>
              <a:avLst/>
              <a:gdLst>
                <a:gd name="connsiteX0" fmla="*/ 0 w 2371577"/>
                <a:gd name="connsiteY0" fmla="*/ 806152 h 1612304"/>
                <a:gd name="connsiteX1" fmla="*/ 1185789 w 2371577"/>
                <a:gd name="connsiteY1" fmla="*/ 0 h 1612304"/>
                <a:gd name="connsiteX2" fmla="*/ 2371578 w 2371577"/>
                <a:gd name="connsiteY2" fmla="*/ 806152 h 1612304"/>
                <a:gd name="connsiteX3" fmla="*/ 1185789 w 2371577"/>
                <a:gd name="connsiteY3" fmla="*/ 1612304 h 1612304"/>
                <a:gd name="connsiteX4" fmla="*/ 0 w 2371577"/>
                <a:gd name="connsiteY4" fmla="*/ 806152 h 1612304"/>
                <a:gd name="connsiteX0" fmla="*/ 22839 w 2394417"/>
                <a:gd name="connsiteY0" fmla="*/ 927827 h 1733979"/>
                <a:gd name="connsiteX1" fmla="*/ 485826 w 2394417"/>
                <a:gd name="connsiteY1" fmla="*/ 86951 h 1733979"/>
                <a:gd name="connsiteX2" fmla="*/ 1208628 w 2394417"/>
                <a:gd name="connsiteY2" fmla="*/ 121675 h 1733979"/>
                <a:gd name="connsiteX3" fmla="*/ 2394417 w 2394417"/>
                <a:gd name="connsiteY3" fmla="*/ 927827 h 1733979"/>
                <a:gd name="connsiteX4" fmla="*/ 1208628 w 2394417"/>
                <a:gd name="connsiteY4" fmla="*/ 1733979 h 1733979"/>
                <a:gd name="connsiteX5" fmla="*/ 22839 w 2394417"/>
                <a:gd name="connsiteY5" fmla="*/ 927827 h 1733979"/>
                <a:gd name="connsiteX0" fmla="*/ 22839 w 2411846"/>
                <a:gd name="connsiteY0" fmla="*/ 897032 h 1703184"/>
                <a:gd name="connsiteX1" fmla="*/ 485826 w 2411846"/>
                <a:gd name="connsiteY1" fmla="*/ 56156 h 1703184"/>
                <a:gd name="connsiteX2" fmla="*/ 1208628 w 2411846"/>
                <a:gd name="connsiteY2" fmla="*/ 90880 h 1703184"/>
                <a:gd name="connsiteX3" fmla="*/ 1932662 w 2411846"/>
                <a:gd name="connsiteY3" fmla="*/ 195054 h 1703184"/>
                <a:gd name="connsiteX4" fmla="*/ 2394417 w 2411846"/>
                <a:gd name="connsiteY4" fmla="*/ 897032 h 1703184"/>
                <a:gd name="connsiteX5" fmla="*/ 1208628 w 2411846"/>
                <a:gd name="connsiteY5" fmla="*/ 1703184 h 1703184"/>
                <a:gd name="connsiteX6" fmla="*/ 22839 w 2411846"/>
                <a:gd name="connsiteY6" fmla="*/ 897032 h 1703184"/>
                <a:gd name="connsiteX0" fmla="*/ 4266 w 2393273"/>
                <a:gd name="connsiteY0" fmla="*/ 897032 h 1764875"/>
                <a:gd name="connsiteX1" fmla="*/ 467253 w 2393273"/>
                <a:gd name="connsiteY1" fmla="*/ 56156 h 1764875"/>
                <a:gd name="connsiteX2" fmla="*/ 1190055 w 2393273"/>
                <a:gd name="connsiteY2" fmla="*/ 90880 h 1764875"/>
                <a:gd name="connsiteX3" fmla="*/ 1914089 w 2393273"/>
                <a:gd name="connsiteY3" fmla="*/ 195054 h 1764875"/>
                <a:gd name="connsiteX4" fmla="*/ 2375844 w 2393273"/>
                <a:gd name="connsiteY4" fmla="*/ 897032 h 1764875"/>
                <a:gd name="connsiteX5" fmla="*/ 1190055 w 2393273"/>
                <a:gd name="connsiteY5" fmla="*/ 1703184 h 1764875"/>
                <a:gd name="connsiteX6" fmla="*/ 293632 w 2393273"/>
                <a:gd name="connsiteY6" fmla="*/ 1618739 h 1764875"/>
                <a:gd name="connsiteX7" fmla="*/ 4266 w 2393273"/>
                <a:gd name="connsiteY7" fmla="*/ 897032 h 1764875"/>
                <a:gd name="connsiteX0" fmla="*/ 4266 w 2378619"/>
                <a:gd name="connsiteY0" fmla="*/ 897032 h 1772379"/>
                <a:gd name="connsiteX1" fmla="*/ 467253 w 2378619"/>
                <a:gd name="connsiteY1" fmla="*/ 56156 h 1772379"/>
                <a:gd name="connsiteX2" fmla="*/ 1190055 w 2378619"/>
                <a:gd name="connsiteY2" fmla="*/ 90880 h 1772379"/>
                <a:gd name="connsiteX3" fmla="*/ 1914089 w 2378619"/>
                <a:gd name="connsiteY3" fmla="*/ 195054 h 1772379"/>
                <a:gd name="connsiteX4" fmla="*/ 2375844 w 2378619"/>
                <a:gd name="connsiteY4" fmla="*/ 897032 h 1772379"/>
                <a:gd name="connsiteX5" fmla="*/ 1902513 w 2378619"/>
                <a:gd name="connsiteY5" fmla="*/ 1711336 h 1772379"/>
                <a:gd name="connsiteX6" fmla="*/ 1190055 w 2378619"/>
                <a:gd name="connsiteY6" fmla="*/ 1703184 h 1772379"/>
                <a:gd name="connsiteX7" fmla="*/ 293632 w 2378619"/>
                <a:gd name="connsiteY7" fmla="*/ 1618739 h 1772379"/>
                <a:gd name="connsiteX8" fmla="*/ 4266 w 2378619"/>
                <a:gd name="connsiteY8" fmla="*/ 897032 h 1772379"/>
                <a:gd name="connsiteX0" fmla="*/ 4266 w 2434751"/>
                <a:gd name="connsiteY0" fmla="*/ 897032 h 1772379"/>
                <a:gd name="connsiteX1" fmla="*/ 467253 w 2434751"/>
                <a:gd name="connsiteY1" fmla="*/ 56156 h 1772379"/>
                <a:gd name="connsiteX2" fmla="*/ 1190055 w 2434751"/>
                <a:gd name="connsiteY2" fmla="*/ 90880 h 1772379"/>
                <a:gd name="connsiteX3" fmla="*/ 1914089 w 2434751"/>
                <a:gd name="connsiteY3" fmla="*/ 195054 h 1772379"/>
                <a:gd name="connsiteX4" fmla="*/ 2388650 w 2434751"/>
                <a:gd name="connsiteY4" fmla="*/ 426546 h 1772379"/>
                <a:gd name="connsiteX5" fmla="*/ 2375844 w 2434751"/>
                <a:gd name="connsiteY5" fmla="*/ 897032 h 1772379"/>
                <a:gd name="connsiteX6" fmla="*/ 1902513 w 2434751"/>
                <a:gd name="connsiteY6" fmla="*/ 1711336 h 1772379"/>
                <a:gd name="connsiteX7" fmla="*/ 1190055 w 2434751"/>
                <a:gd name="connsiteY7" fmla="*/ 1703184 h 1772379"/>
                <a:gd name="connsiteX8" fmla="*/ 293632 w 2434751"/>
                <a:gd name="connsiteY8" fmla="*/ 1618739 h 1772379"/>
                <a:gd name="connsiteX9" fmla="*/ 4266 w 2434751"/>
                <a:gd name="connsiteY9" fmla="*/ 897032 h 1772379"/>
                <a:gd name="connsiteX0" fmla="*/ 4266 w 2531835"/>
                <a:gd name="connsiteY0" fmla="*/ 897032 h 1749793"/>
                <a:gd name="connsiteX1" fmla="*/ 467253 w 2531835"/>
                <a:gd name="connsiteY1" fmla="*/ 56156 h 1749793"/>
                <a:gd name="connsiteX2" fmla="*/ 1190055 w 2531835"/>
                <a:gd name="connsiteY2" fmla="*/ 90880 h 1749793"/>
                <a:gd name="connsiteX3" fmla="*/ 1914089 w 2531835"/>
                <a:gd name="connsiteY3" fmla="*/ 195054 h 1749793"/>
                <a:gd name="connsiteX4" fmla="*/ 2388650 w 2531835"/>
                <a:gd name="connsiteY4" fmla="*/ 426546 h 1749793"/>
                <a:gd name="connsiteX5" fmla="*/ 2375844 w 2531835"/>
                <a:gd name="connsiteY5" fmla="*/ 897032 h 1749793"/>
                <a:gd name="connsiteX6" fmla="*/ 2515971 w 2531835"/>
                <a:gd name="connsiteY6" fmla="*/ 1387245 h 1749793"/>
                <a:gd name="connsiteX7" fmla="*/ 1902513 w 2531835"/>
                <a:gd name="connsiteY7" fmla="*/ 1711336 h 1749793"/>
                <a:gd name="connsiteX8" fmla="*/ 1190055 w 2531835"/>
                <a:gd name="connsiteY8" fmla="*/ 1703184 h 1749793"/>
                <a:gd name="connsiteX9" fmla="*/ 293632 w 2531835"/>
                <a:gd name="connsiteY9" fmla="*/ 1618739 h 1749793"/>
                <a:gd name="connsiteX10" fmla="*/ 4266 w 2531835"/>
                <a:gd name="connsiteY10" fmla="*/ 897032 h 174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31835" h="1749793">
                  <a:moveTo>
                    <a:pt x="4266" y="897032"/>
                  </a:moveTo>
                  <a:cubicBezTo>
                    <a:pt x="33203" y="636602"/>
                    <a:pt x="269622" y="190515"/>
                    <a:pt x="467253" y="56156"/>
                  </a:cubicBezTo>
                  <a:cubicBezTo>
                    <a:pt x="664885" y="-78203"/>
                    <a:pt x="948916" y="67730"/>
                    <a:pt x="1190055" y="90880"/>
                  </a:cubicBezTo>
                  <a:cubicBezTo>
                    <a:pt x="1431194" y="114030"/>
                    <a:pt x="1735544" y="114031"/>
                    <a:pt x="1914089" y="195054"/>
                  </a:cubicBezTo>
                  <a:cubicBezTo>
                    <a:pt x="2092634" y="276077"/>
                    <a:pt x="2311691" y="309550"/>
                    <a:pt x="2388650" y="426546"/>
                  </a:cubicBezTo>
                  <a:cubicBezTo>
                    <a:pt x="2465609" y="543542"/>
                    <a:pt x="2398993" y="767781"/>
                    <a:pt x="2375844" y="897032"/>
                  </a:cubicBezTo>
                  <a:cubicBezTo>
                    <a:pt x="2352695" y="1026283"/>
                    <a:pt x="2594859" y="1251528"/>
                    <a:pt x="2515971" y="1387245"/>
                  </a:cubicBezTo>
                  <a:cubicBezTo>
                    <a:pt x="2437083" y="1522962"/>
                    <a:pt x="2079129" y="1627814"/>
                    <a:pt x="1902513" y="1711336"/>
                  </a:cubicBezTo>
                  <a:cubicBezTo>
                    <a:pt x="1725897" y="1794858"/>
                    <a:pt x="1458202" y="1718617"/>
                    <a:pt x="1190055" y="1703184"/>
                  </a:cubicBezTo>
                  <a:cubicBezTo>
                    <a:pt x="921908" y="1687751"/>
                    <a:pt x="491264" y="1753098"/>
                    <a:pt x="293632" y="1618739"/>
                  </a:cubicBezTo>
                  <a:cubicBezTo>
                    <a:pt x="96001" y="1484380"/>
                    <a:pt x="-24671" y="1157462"/>
                    <a:pt x="4266" y="897032"/>
                  </a:cubicBezTo>
                  <a:close/>
                </a:path>
              </a:pathLst>
            </a:custGeom>
            <a:solidFill>
              <a:srgbClr val="92D050"/>
            </a:solidFill>
            <a:ln w="3175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Marbelia Regular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654610" y="1716081"/>
              <a:ext cx="249459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dirty="0">
                  <a:solidFill>
                    <a:prstClr val="black"/>
                  </a:solidFill>
                  <a:latin typeface="#9Slide07 Marbelia Regular" panose="02000500000000000000" pitchFamily="2" charset="0"/>
                  <a:ea typeface="Times New Roman" panose="02020603050405020304" pitchFamily="18" charset="0"/>
                </a:rPr>
                <a:t>b</a:t>
              </a:r>
              <a:r>
                <a:rPr kumimoji="0" lang="vi-VN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Marbelia Regular" panose="02000500000000000000" pitchFamily="2" charset="0"/>
                  <a:ea typeface="Times New Roman" panose="02020603050405020304" pitchFamily="18" charset="0"/>
                  <a:cs typeface="+mn-cs"/>
                </a:rPr>
                <a:t>ìa</a:t>
              </a:r>
              <a:r>
                <a:rPr kumimoji="0" lang="vi-VN" sz="6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Marbelia Regular" panose="02000500000000000000" pitchFamily="2" charset="0"/>
                  <a:ea typeface="Times New Roman" panose="02020603050405020304" pitchFamily="18" charset="0"/>
                  <a:cs typeface="+mn-cs"/>
                </a:rPr>
                <a:t> sách</a:t>
              </a:r>
              <a:endPara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Marbelia Regular" panose="02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 rot="421974">
            <a:off x="6317277" y="4103368"/>
            <a:ext cx="3817252" cy="1705030"/>
            <a:chOff x="7825306" y="3960136"/>
            <a:chExt cx="3817252" cy="1705030"/>
          </a:xfrm>
        </p:grpSpPr>
        <p:sp>
          <p:nvSpPr>
            <p:cNvPr id="33" name="Oval 21"/>
            <p:cNvSpPr/>
            <p:nvPr/>
          </p:nvSpPr>
          <p:spPr>
            <a:xfrm rot="20667638">
              <a:off x="7825306" y="3960136"/>
              <a:ext cx="3817252" cy="1705030"/>
            </a:xfrm>
            <a:custGeom>
              <a:avLst/>
              <a:gdLst>
                <a:gd name="connsiteX0" fmla="*/ 0 w 2371577"/>
                <a:gd name="connsiteY0" fmla="*/ 806152 h 1612304"/>
                <a:gd name="connsiteX1" fmla="*/ 1185789 w 2371577"/>
                <a:gd name="connsiteY1" fmla="*/ 0 h 1612304"/>
                <a:gd name="connsiteX2" fmla="*/ 2371578 w 2371577"/>
                <a:gd name="connsiteY2" fmla="*/ 806152 h 1612304"/>
                <a:gd name="connsiteX3" fmla="*/ 1185789 w 2371577"/>
                <a:gd name="connsiteY3" fmla="*/ 1612304 h 1612304"/>
                <a:gd name="connsiteX4" fmla="*/ 0 w 2371577"/>
                <a:gd name="connsiteY4" fmla="*/ 806152 h 1612304"/>
                <a:gd name="connsiteX0" fmla="*/ 22839 w 2394417"/>
                <a:gd name="connsiteY0" fmla="*/ 927827 h 1733979"/>
                <a:gd name="connsiteX1" fmla="*/ 485826 w 2394417"/>
                <a:gd name="connsiteY1" fmla="*/ 86951 h 1733979"/>
                <a:gd name="connsiteX2" fmla="*/ 1208628 w 2394417"/>
                <a:gd name="connsiteY2" fmla="*/ 121675 h 1733979"/>
                <a:gd name="connsiteX3" fmla="*/ 2394417 w 2394417"/>
                <a:gd name="connsiteY3" fmla="*/ 927827 h 1733979"/>
                <a:gd name="connsiteX4" fmla="*/ 1208628 w 2394417"/>
                <a:gd name="connsiteY4" fmla="*/ 1733979 h 1733979"/>
                <a:gd name="connsiteX5" fmla="*/ 22839 w 2394417"/>
                <a:gd name="connsiteY5" fmla="*/ 927827 h 1733979"/>
                <a:gd name="connsiteX0" fmla="*/ 22839 w 2411846"/>
                <a:gd name="connsiteY0" fmla="*/ 897032 h 1703184"/>
                <a:gd name="connsiteX1" fmla="*/ 485826 w 2411846"/>
                <a:gd name="connsiteY1" fmla="*/ 56156 h 1703184"/>
                <a:gd name="connsiteX2" fmla="*/ 1208628 w 2411846"/>
                <a:gd name="connsiteY2" fmla="*/ 90880 h 1703184"/>
                <a:gd name="connsiteX3" fmla="*/ 1932662 w 2411846"/>
                <a:gd name="connsiteY3" fmla="*/ 195054 h 1703184"/>
                <a:gd name="connsiteX4" fmla="*/ 2394417 w 2411846"/>
                <a:gd name="connsiteY4" fmla="*/ 897032 h 1703184"/>
                <a:gd name="connsiteX5" fmla="*/ 1208628 w 2411846"/>
                <a:gd name="connsiteY5" fmla="*/ 1703184 h 1703184"/>
                <a:gd name="connsiteX6" fmla="*/ 22839 w 2411846"/>
                <a:gd name="connsiteY6" fmla="*/ 897032 h 1703184"/>
                <a:gd name="connsiteX0" fmla="*/ 4266 w 2393273"/>
                <a:gd name="connsiteY0" fmla="*/ 897032 h 1764875"/>
                <a:gd name="connsiteX1" fmla="*/ 467253 w 2393273"/>
                <a:gd name="connsiteY1" fmla="*/ 56156 h 1764875"/>
                <a:gd name="connsiteX2" fmla="*/ 1190055 w 2393273"/>
                <a:gd name="connsiteY2" fmla="*/ 90880 h 1764875"/>
                <a:gd name="connsiteX3" fmla="*/ 1914089 w 2393273"/>
                <a:gd name="connsiteY3" fmla="*/ 195054 h 1764875"/>
                <a:gd name="connsiteX4" fmla="*/ 2375844 w 2393273"/>
                <a:gd name="connsiteY4" fmla="*/ 897032 h 1764875"/>
                <a:gd name="connsiteX5" fmla="*/ 1190055 w 2393273"/>
                <a:gd name="connsiteY5" fmla="*/ 1703184 h 1764875"/>
                <a:gd name="connsiteX6" fmla="*/ 293632 w 2393273"/>
                <a:gd name="connsiteY6" fmla="*/ 1618739 h 1764875"/>
                <a:gd name="connsiteX7" fmla="*/ 4266 w 2393273"/>
                <a:gd name="connsiteY7" fmla="*/ 897032 h 1764875"/>
                <a:gd name="connsiteX0" fmla="*/ 4266 w 2378619"/>
                <a:gd name="connsiteY0" fmla="*/ 897032 h 1772379"/>
                <a:gd name="connsiteX1" fmla="*/ 467253 w 2378619"/>
                <a:gd name="connsiteY1" fmla="*/ 56156 h 1772379"/>
                <a:gd name="connsiteX2" fmla="*/ 1190055 w 2378619"/>
                <a:gd name="connsiteY2" fmla="*/ 90880 h 1772379"/>
                <a:gd name="connsiteX3" fmla="*/ 1914089 w 2378619"/>
                <a:gd name="connsiteY3" fmla="*/ 195054 h 1772379"/>
                <a:gd name="connsiteX4" fmla="*/ 2375844 w 2378619"/>
                <a:gd name="connsiteY4" fmla="*/ 897032 h 1772379"/>
                <a:gd name="connsiteX5" fmla="*/ 1902513 w 2378619"/>
                <a:gd name="connsiteY5" fmla="*/ 1711336 h 1772379"/>
                <a:gd name="connsiteX6" fmla="*/ 1190055 w 2378619"/>
                <a:gd name="connsiteY6" fmla="*/ 1703184 h 1772379"/>
                <a:gd name="connsiteX7" fmla="*/ 293632 w 2378619"/>
                <a:gd name="connsiteY7" fmla="*/ 1618739 h 1772379"/>
                <a:gd name="connsiteX8" fmla="*/ 4266 w 2378619"/>
                <a:gd name="connsiteY8" fmla="*/ 897032 h 1772379"/>
                <a:gd name="connsiteX0" fmla="*/ 4266 w 2434751"/>
                <a:gd name="connsiteY0" fmla="*/ 897032 h 1772379"/>
                <a:gd name="connsiteX1" fmla="*/ 467253 w 2434751"/>
                <a:gd name="connsiteY1" fmla="*/ 56156 h 1772379"/>
                <a:gd name="connsiteX2" fmla="*/ 1190055 w 2434751"/>
                <a:gd name="connsiteY2" fmla="*/ 90880 h 1772379"/>
                <a:gd name="connsiteX3" fmla="*/ 1914089 w 2434751"/>
                <a:gd name="connsiteY3" fmla="*/ 195054 h 1772379"/>
                <a:gd name="connsiteX4" fmla="*/ 2388650 w 2434751"/>
                <a:gd name="connsiteY4" fmla="*/ 426546 h 1772379"/>
                <a:gd name="connsiteX5" fmla="*/ 2375844 w 2434751"/>
                <a:gd name="connsiteY5" fmla="*/ 897032 h 1772379"/>
                <a:gd name="connsiteX6" fmla="*/ 1902513 w 2434751"/>
                <a:gd name="connsiteY6" fmla="*/ 1711336 h 1772379"/>
                <a:gd name="connsiteX7" fmla="*/ 1190055 w 2434751"/>
                <a:gd name="connsiteY7" fmla="*/ 1703184 h 1772379"/>
                <a:gd name="connsiteX8" fmla="*/ 293632 w 2434751"/>
                <a:gd name="connsiteY8" fmla="*/ 1618739 h 1772379"/>
                <a:gd name="connsiteX9" fmla="*/ 4266 w 2434751"/>
                <a:gd name="connsiteY9" fmla="*/ 897032 h 1772379"/>
                <a:gd name="connsiteX0" fmla="*/ 4266 w 2531835"/>
                <a:gd name="connsiteY0" fmla="*/ 897032 h 1749793"/>
                <a:gd name="connsiteX1" fmla="*/ 467253 w 2531835"/>
                <a:gd name="connsiteY1" fmla="*/ 56156 h 1749793"/>
                <a:gd name="connsiteX2" fmla="*/ 1190055 w 2531835"/>
                <a:gd name="connsiteY2" fmla="*/ 90880 h 1749793"/>
                <a:gd name="connsiteX3" fmla="*/ 1914089 w 2531835"/>
                <a:gd name="connsiteY3" fmla="*/ 195054 h 1749793"/>
                <a:gd name="connsiteX4" fmla="*/ 2388650 w 2531835"/>
                <a:gd name="connsiteY4" fmla="*/ 426546 h 1749793"/>
                <a:gd name="connsiteX5" fmla="*/ 2375844 w 2531835"/>
                <a:gd name="connsiteY5" fmla="*/ 897032 h 1749793"/>
                <a:gd name="connsiteX6" fmla="*/ 2515971 w 2531835"/>
                <a:gd name="connsiteY6" fmla="*/ 1387245 h 1749793"/>
                <a:gd name="connsiteX7" fmla="*/ 1902513 w 2531835"/>
                <a:gd name="connsiteY7" fmla="*/ 1711336 h 1749793"/>
                <a:gd name="connsiteX8" fmla="*/ 1190055 w 2531835"/>
                <a:gd name="connsiteY8" fmla="*/ 1703184 h 1749793"/>
                <a:gd name="connsiteX9" fmla="*/ 293632 w 2531835"/>
                <a:gd name="connsiteY9" fmla="*/ 1618739 h 1749793"/>
                <a:gd name="connsiteX10" fmla="*/ 4266 w 2531835"/>
                <a:gd name="connsiteY10" fmla="*/ 897032 h 174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31835" h="1749793">
                  <a:moveTo>
                    <a:pt x="4266" y="897032"/>
                  </a:moveTo>
                  <a:cubicBezTo>
                    <a:pt x="33203" y="636602"/>
                    <a:pt x="269622" y="190515"/>
                    <a:pt x="467253" y="56156"/>
                  </a:cubicBezTo>
                  <a:cubicBezTo>
                    <a:pt x="664885" y="-78203"/>
                    <a:pt x="948916" y="67730"/>
                    <a:pt x="1190055" y="90880"/>
                  </a:cubicBezTo>
                  <a:cubicBezTo>
                    <a:pt x="1431194" y="114030"/>
                    <a:pt x="1735544" y="114031"/>
                    <a:pt x="1914089" y="195054"/>
                  </a:cubicBezTo>
                  <a:cubicBezTo>
                    <a:pt x="2092634" y="276077"/>
                    <a:pt x="2311691" y="309550"/>
                    <a:pt x="2388650" y="426546"/>
                  </a:cubicBezTo>
                  <a:cubicBezTo>
                    <a:pt x="2465609" y="543542"/>
                    <a:pt x="2398993" y="767781"/>
                    <a:pt x="2375844" y="897032"/>
                  </a:cubicBezTo>
                  <a:cubicBezTo>
                    <a:pt x="2352695" y="1026283"/>
                    <a:pt x="2594859" y="1251528"/>
                    <a:pt x="2515971" y="1387245"/>
                  </a:cubicBezTo>
                  <a:cubicBezTo>
                    <a:pt x="2437083" y="1522962"/>
                    <a:pt x="2079129" y="1627814"/>
                    <a:pt x="1902513" y="1711336"/>
                  </a:cubicBezTo>
                  <a:cubicBezTo>
                    <a:pt x="1725897" y="1794858"/>
                    <a:pt x="1458202" y="1718617"/>
                    <a:pt x="1190055" y="1703184"/>
                  </a:cubicBezTo>
                  <a:cubicBezTo>
                    <a:pt x="921908" y="1687751"/>
                    <a:pt x="491264" y="1753098"/>
                    <a:pt x="293632" y="1618739"/>
                  </a:cubicBezTo>
                  <a:cubicBezTo>
                    <a:pt x="96001" y="1484380"/>
                    <a:pt x="-24671" y="1157462"/>
                    <a:pt x="4266" y="89703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1750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Marbelia Regular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 rot="20545014">
              <a:off x="8540427" y="4337202"/>
              <a:ext cx="252825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000" dirty="0">
                  <a:solidFill>
                    <a:prstClr val="black"/>
                  </a:solidFill>
                  <a:latin typeface="#9Slide07 Marbelia Regular" panose="02000500000000000000" pitchFamily="2" charset="0"/>
                  <a:ea typeface="Cambria" panose="02040503050406030204" pitchFamily="18" charset="0"/>
                </a:rPr>
                <a:t>t</a:t>
              </a: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Marbelia Regular" panose="02000500000000000000" pitchFamily="2" charset="0"/>
                  <a:ea typeface="Cambria" panose="02040503050406030204" pitchFamily="18" charset="0"/>
                  <a:cs typeface="+mn-cs"/>
                </a:rPr>
                <a:t>rang bìa</a:t>
              </a: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Marbelia Regular" panose="02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106161" y="4070300"/>
            <a:ext cx="3929959" cy="1705030"/>
            <a:chOff x="1238205" y="3758147"/>
            <a:chExt cx="3929959" cy="1705030"/>
          </a:xfrm>
        </p:grpSpPr>
        <p:sp>
          <p:nvSpPr>
            <p:cNvPr id="26" name="Oval 21"/>
            <p:cNvSpPr/>
            <p:nvPr/>
          </p:nvSpPr>
          <p:spPr>
            <a:xfrm>
              <a:off x="1238205" y="3758147"/>
              <a:ext cx="3929959" cy="1705030"/>
            </a:xfrm>
            <a:custGeom>
              <a:avLst/>
              <a:gdLst>
                <a:gd name="connsiteX0" fmla="*/ 0 w 2371577"/>
                <a:gd name="connsiteY0" fmla="*/ 806152 h 1612304"/>
                <a:gd name="connsiteX1" fmla="*/ 1185789 w 2371577"/>
                <a:gd name="connsiteY1" fmla="*/ 0 h 1612304"/>
                <a:gd name="connsiteX2" fmla="*/ 2371578 w 2371577"/>
                <a:gd name="connsiteY2" fmla="*/ 806152 h 1612304"/>
                <a:gd name="connsiteX3" fmla="*/ 1185789 w 2371577"/>
                <a:gd name="connsiteY3" fmla="*/ 1612304 h 1612304"/>
                <a:gd name="connsiteX4" fmla="*/ 0 w 2371577"/>
                <a:gd name="connsiteY4" fmla="*/ 806152 h 1612304"/>
                <a:gd name="connsiteX0" fmla="*/ 22839 w 2394417"/>
                <a:gd name="connsiteY0" fmla="*/ 927827 h 1733979"/>
                <a:gd name="connsiteX1" fmla="*/ 485826 w 2394417"/>
                <a:gd name="connsiteY1" fmla="*/ 86951 h 1733979"/>
                <a:gd name="connsiteX2" fmla="*/ 1208628 w 2394417"/>
                <a:gd name="connsiteY2" fmla="*/ 121675 h 1733979"/>
                <a:gd name="connsiteX3" fmla="*/ 2394417 w 2394417"/>
                <a:gd name="connsiteY3" fmla="*/ 927827 h 1733979"/>
                <a:gd name="connsiteX4" fmla="*/ 1208628 w 2394417"/>
                <a:gd name="connsiteY4" fmla="*/ 1733979 h 1733979"/>
                <a:gd name="connsiteX5" fmla="*/ 22839 w 2394417"/>
                <a:gd name="connsiteY5" fmla="*/ 927827 h 1733979"/>
                <a:gd name="connsiteX0" fmla="*/ 22839 w 2411846"/>
                <a:gd name="connsiteY0" fmla="*/ 897032 h 1703184"/>
                <a:gd name="connsiteX1" fmla="*/ 485826 w 2411846"/>
                <a:gd name="connsiteY1" fmla="*/ 56156 h 1703184"/>
                <a:gd name="connsiteX2" fmla="*/ 1208628 w 2411846"/>
                <a:gd name="connsiteY2" fmla="*/ 90880 h 1703184"/>
                <a:gd name="connsiteX3" fmla="*/ 1932662 w 2411846"/>
                <a:gd name="connsiteY3" fmla="*/ 195054 h 1703184"/>
                <a:gd name="connsiteX4" fmla="*/ 2394417 w 2411846"/>
                <a:gd name="connsiteY4" fmla="*/ 897032 h 1703184"/>
                <a:gd name="connsiteX5" fmla="*/ 1208628 w 2411846"/>
                <a:gd name="connsiteY5" fmla="*/ 1703184 h 1703184"/>
                <a:gd name="connsiteX6" fmla="*/ 22839 w 2411846"/>
                <a:gd name="connsiteY6" fmla="*/ 897032 h 1703184"/>
                <a:gd name="connsiteX0" fmla="*/ 4266 w 2393273"/>
                <a:gd name="connsiteY0" fmla="*/ 897032 h 1764875"/>
                <a:gd name="connsiteX1" fmla="*/ 467253 w 2393273"/>
                <a:gd name="connsiteY1" fmla="*/ 56156 h 1764875"/>
                <a:gd name="connsiteX2" fmla="*/ 1190055 w 2393273"/>
                <a:gd name="connsiteY2" fmla="*/ 90880 h 1764875"/>
                <a:gd name="connsiteX3" fmla="*/ 1914089 w 2393273"/>
                <a:gd name="connsiteY3" fmla="*/ 195054 h 1764875"/>
                <a:gd name="connsiteX4" fmla="*/ 2375844 w 2393273"/>
                <a:gd name="connsiteY4" fmla="*/ 897032 h 1764875"/>
                <a:gd name="connsiteX5" fmla="*/ 1190055 w 2393273"/>
                <a:gd name="connsiteY5" fmla="*/ 1703184 h 1764875"/>
                <a:gd name="connsiteX6" fmla="*/ 293632 w 2393273"/>
                <a:gd name="connsiteY6" fmla="*/ 1618739 h 1764875"/>
                <a:gd name="connsiteX7" fmla="*/ 4266 w 2393273"/>
                <a:gd name="connsiteY7" fmla="*/ 897032 h 1764875"/>
                <a:gd name="connsiteX0" fmla="*/ 4266 w 2378619"/>
                <a:gd name="connsiteY0" fmla="*/ 897032 h 1772379"/>
                <a:gd name="connsiteX1" fmla="*/ 467253 w 2378619"/>
                <a:gd name="connsiteY1" fmla="*/ 56156 h 1772379"/>
                <a:gd name="connsiteX2" fmla="*/ 1190055 w 2378619"/>
                <a:gd name="connsiteY2" fmla="*/ 90880 h 1772379"/>
                <a:gd name="connsiteX3" fmla="*/ 1914089 w 2378619"/>
                <a:gd name="connsiteY3" fmla="*/ 195054 h 1772379"/>
                <a:gd name="connsiteX4" fmla="*/ 2375844 w 2378619"/>
                <a:gd name="connsiteY4" fmla="*/ 897032 h 1772379"/>
                <a:gd name="connsiteX5" fmla="*/ 1902513 w 2378619"/>
                <a:gd name="connsiteY5" fmla="*/ 1711336 h 1772379"/>
                <a:gd name="connsiteX6" fmla="*/ 1190055 w 2378619"/>
                <a:gd name="connsiteY6" fmla="*/ 1703184 h 1772379"/>
                <a:gd name="connsiteX7" fmla="*/ 293632 w 2378619"/>
                <a:gd name="connsiteY7" fmla="*/ 1618739 h 1772379"/>
                <a:gd name="connsiteX8" fmla="*/ 4266 w 2378619"/>
                <a:gd name="connsiteY8" fmla="*/ 897032 h 1772379"/>
                <a:gd name="connsiteX0" fmla="*/ 4266 w 2434751"/>
                <a:gd name="connsiteY0" fmla="*/ 897032 h 1772379"/>
                <a:gd name="connsiteX1" fmla="*/ 467253 w 2434751"/>
                <a:gd name="connsiteY1" fmla="*/ 56156 h 1772379"/>
                <a:gd name="connsiteX2" fmla="*/ 1190055 w 2434751"/>
                <a:gd name="connsiteY2" fmla="*/ 90880 h 1772379"/>
                <a:gd name="connsiteX3" fmla="*/ 1914089 w 2434751"/>
                <a:gd name="connsiteY3" fmla="*/ 195054 h 1772379"/>
                <a:gd name="connsiteX4" fmla="*/ 2388650 w 2434751"/>
                <a:gd name="connsiteY4" fmla="*/ 426546 h 1772379"/>
                <a:gd name="connsiteX5" fmla="*/ 2375844 w 2434751"/>
                <a:gd name="connsiteY5" fmla="*/ 897032 h 1772379"/>
                <a:gd name="connsiteX6" fmla="*/ 1902513 w 2434751"/>
                <a:gd name="connsiteY6" fmla="*/ 1711336 h 1772379"/>
                <a:gd name="connsiteX7" fmla="*/ 1190055 w 2434751"/>
                <a:gd name="connsiteY7" fmla="*/ 1703184 h 1772379"/>
                <a:gd name="connsiteX8" fmla="*/ 293632 w 2434751"/>
                <a:gd name="connsiteY8" fmla="*/ 1618739 h 1772379"/>
                <a:gd name="connsiteX9" fmla="*/ 4266 w 2434751"/>
                <a:gd name="connsiteY9" fmla="*/ 897032 h 1772379"/>
                <a:gd name="connsiteX0" fmla="*/ 4266 w 2531835"/>
                <a:gd name="connsiteY0" fmla="*/ 897032 h 1749793"/>
                <a:gd name="connsiteX1" fmla="*/ 467253 w 2531835"/>
                <a:gd name="connsiteY1" fmla="*/ 56156 h 1749793"/>
                <a:gd name="connsiteX2" fmla="*/ 1190055 w 2531835"/>
                <a:gd name="connsiteY2" fmla="*/ 90880 h 1749793"/>
                <a:gd name="connsiteX3" fmla="*/ 1914089 w 2531835"/>
                <a:gd name="connsiteY3" fmla="*/ 195054 h 1749793"/>
                <a:gd name="connsiteX4" fmla="*/ 2388650 w 2531835"/>
                <a:gd name="connsiteY4" fmla="*/ 426546 h 1749793"/>
                <a:gd name="connsiteX5" fmla="*/ 2375844 w 2531835"/>
                <a:gd name="connsiteY5" fmla="*/ 897032 h 1749793"/>
                <a:gd name="connsiteX6" fmla="*/ 2515971 w 2531835"/>
                <a:gd name="connsiteY6" fmla="*/ 1387245 h 1749793"/>
                <a:gd name="connsiteX7" fmla="*/ 1902513 w 2531835"/>
                <a:gd name="connsiteY7" fmla="*/ 1711336 h 1749793"/>
                <a:gd name="connsiteX8" fmla="*/ 1190055 w 2531835"/>
                <a:gd name="connsiteY8" fmla="*/ 1703184 h 1749793"/>
                <a:gd name="connsiteX9" fmla="*/ 293632 w 2531835"/>
                <a:gd name="connsiteY9" fmla="*/ 1618739 h 1749793"/>
                <a:gd name="connsiteX10" fmla="*/ 4266 w 2531835"/>
                <a:gd name="connsiteY10" fmla="*/ 897032 h 174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31835" h="1749793">
                  <a:moveTo>
                    <a:pt x="4266" y="897032"/>
                  </a:moveTo>
                  <a:cubicBezTo>
                    <a:pt x="33203" y="636602"/>
                    <a:pt x="269622" y="190515"/>
                    <a:pt x="467253" y="56156"/>
                  </a:cubicBezTo>
                  <a:cubicBezTo>
                    <a:pt x="664885" y="-78203"/>
                    <a:pt x="948916" y="67730"/>
                    <a:pt x="1190055" y="90880"/>
                  </a:cubicBezTo>
                  <a:cubicBezTo>
                    <a:pt x="1431194" y="114030"/>
                    <a:pt x="1735544" y="114031"/>
                    <a:pt x="1914089" y="195054"/>
                  </a:cubicBezTo>
                  <a:cubicBezTo>
                    <a:pt x="2092634" y="276077"/>
                    <a:pt x="2311691" y="309550"/>
                    <a:pt x="2388650" y="426546"/>
                  </a:cubicBezTo>
                  <a:cubicBezTo>
                    <a:pt x="2465609" y="543542"/>
                    <a:pt x="2398993" y="767781"/>
                    <a:pt x="2375844" y="897032"/>
                  </a:cubicBezTo>
                  <a:cubicBezTo>
                    <a:pt x="2352695" y="1026283"/>
                    <a:pt x="2594859" y="1251528"/>
                    <a:pt x="2515971" y="1387245"/>
                  </a:cubicBezTo>
                  <a:cubicBezTo>
                    <a:pt x="2437083" y="1522962"/>
                    <a:pt x="2079129" y="1627814"/>
                    <a:pt x="1902513" y="1711336"/>
                  </a:cubicBezTo>
                  <a:cubicBezTo>
                    <a:pt x="1725897" y="1794858"/>
                    <a:pt x="1458202" y="1718617"/>
                    <a:pt x="1190055" y="1703184"/>
                  </a:cubicBezTo>
                  <a:cubicBezTo>
                    <a:pt x="921908" y="1687751"/>
                    <a:pt x="491264" y="1753098"/>
                    <a:pt x="293632" y="1618739"/>
                  </a:cubicBezTo>
                  <a:cubicBezTo>
                    <a:pt x="96001" y="1484380"/>
                    <a:pt x="-24671" y="1157462"/>
                    <a:pt x="4266" y="897032"/>
                  </a:cubicBezTo>
                  <a:close/>
                </a:path>
              </a:pathLst>
            </a:custGeom>
            <a:solidFill>
              <a:srgbClr val="7AC5C8"/>
            </a:solidFill>
            <a:ln w="317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Marbelia Regular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537806" y="4102831"/>
              <a:ext cx="210185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000" dirty="0">
                  <a:solidFill>
                    <a:prstClr val="black"/>
                  </a:solidFill>
                  <a:latin typeface="#9Slide07 Marbelia Regular" panose="02000500000000000000" pitchFamily="2" charset="0"/>
                  <a:ea typeface="Cambria" panose="02040503050406030204" pitchFamily="18" charset="0"/>
                </a:rPr>
                <a:t>m</a:t>
              </a: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Marbelia Regular" panose="02000500000000000000" pitchFamily="2" charset="0"/>
                  <a:ea typeface="Cambria" panose="02040503050406030204" pitchFamily="18" charset="0"/>
                  <a:cs typeface="+mn-cs"/>
                </a:rPr>
                <a:t>ục lục</a:t>
              </a: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Marbelia Regular" panose="02000500000000000000" pitchFamily="2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7976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19919"/>
            <a:ext cx="12303889" cy="6736466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14327" y="975902"/>
            <a:ext cx="11534372" cy="1399827"/>
          </a:xfrm>
          <a:prstGeom prst="rect">
            <a:avLst/>
          </a:prstGeom>
          <a:solidFill>
            <a:schemeClr val="accent4">
              <a:alpha val="52000"/>
            </a:schemeClr>
          </a:solidFill>
          <a:ln w="25400">
            <a:solidFill>
              <a:srgbClr val="FBD435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4327" y="2414897"/>
            <a:ext cx="11746128" cy="828817"/>
          </a:xfrm>
          <a:prstGeom prst="rect">
            <a:avLst/>
          </a:prstGeom>
          <a:solidFill>
            <a:schemeClr val="accent6">
              <a:alpha val="52000"/>
            </a:schemeClr>
          </a:solidFill>
          <a:ln w="25400">
            <a:solidFill>
              <a:schemeClr val="accent6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4327" y="3282882"/>
            <a:ext cx="11746128" cy="938414"/>
          </a:xfrm>
          <a:prstGeom prst="rect">
            <a:avLst/>
          </a:prstGeom>
          <a:solidFill>
            <a:schemeClr val="accent2">
              <a:alpha val="52000"/>
            </a:schemeClr>
          </a:solidFill>
          <a:ln w="25400">
            <a:solidFill>
              <a:schemeClr val="accent2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4327" y="4258852"/>
            <a:ext cx="11746128" cy="1294925"/>
          </a:xfrm>
          <a:prstGeom prst="rect">
            <a:avLst/>
          </a:prstGeom>
          <a:solidFill>
            <a:schemeClr val="accent1">
              <a:alpha val="52000"/>
            </a:schemeClr>
          </a:solidFill>
          <a:ln w="25400">
            <a:solidFill>
              <a:schemeClr val="accent1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4327" y="5582108"/>
            <a:ext cx="11746128" cy="498910"/>
          </a:xfrm>
          <a:prstGeom prst="rect">
            <a:avLst/>
          </a:prstGeom>
          <a:solidFill>
            <a:srgbClr val="FFFF00">
              <a:alpha val="52000"/>
            </a:srgbClr>
          </a:solidFill>
          <a:ln w="25400">
            <a:solidFill>
              <a:srgbClr val="FFC000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76424" y="968778"/>
            <a:ext cx="120274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Mỗi cuốn sách có một tên gọi. Tên sách là hàng chữ lớn ở khoảng 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 bìa sách, thường chứa đựng rất nhiều ý nghĩa. Qua tên sách, em có thể biết được sách viết về điều gì.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Người viết cuốn sách được gọi là tác giả. Tên tác giả thường được ghi vào phía trên của bìa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Nơi các cuốn sách ra đời được gọi là nhà xuất bản. Tên nhà xuất bản thường được ghi ở phía dưới bìa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Phần lớn các cuốn sách đều có mục lục thể hiện các mục chính và vị trí của chúng trong cuốn sách. Mục lục thường được đặt ở ngay sau 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bìa, cũng có khi được đặt ở cuối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Mỗi lần đọc một cuốn sách mới, đừng quên những điều này em nhé.</a:t>
            </a:r>
          </a:p>
          <a:p>
            <a:endParaRPr lang="vi-VN" sz="3000" dirty="0"/>
          </a:p>
        </p:txBody>
      </p:sp>
      <p:grpSp>
        <p:nvGrpSpPr>
          <p:cNvPr id="7" name="Group 6"/>
          <p:cNvGrpSpPr/>
          <p:nvPr/>
        </p:nvGrpSpPr>
        <p:grpSpPr>
          <a:xfrm>
            <a:off x="-1" y="-14288"/>
            <a:ext cx="3763036" cy="943898"/>
            <a:chOff x="806" y="464576"/>
            <a:chExt cx="12004380" cy="6754760"/>
          </a:xfrm>
          <a:solidFill>
            <a:schemeClr val="bg1"/>
          </a:solidFill>
        </p:grpSpPr>
        <p:sp>
          <p:nvSpPr>
            <p:cNvPr id="8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/>
            <p:cNvSpPr/>
            <p:nvPr/>
          </p:nvSpPr>
          <p:spPr>
            <a:xfrm>
              <a:off x="806" y="464576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1704" y="92384"/>
            <a:ext cx="3678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598388" y="6200979"/>
            <a:ext cx="13885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(Nhật</a:t>
            </a:r>
            <a:r>
              <a:rPr kumimoji="0" lang="vi-VN" sz="2000" b="0" i="1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Huy)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99411" y="5990086"/>
            <a:ext cx="8681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 chia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mấy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đoạn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Internation" panose="02040603050506020204" pitchFamily="18" charset="0"/>
                <a:ea typeface="+mn-ea"/>
                <a:cs typeface="+mn-cs"/>
              </a:rPr>
              <a:t>?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24" y="0"/>
            <a:ext cx="7480440" cy="1292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480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5" grpId="0" animBg="1"/>
      <p:bldP spid="26" grpId="0" animBg="1"/>
      <p:bldP spid="32" grpId="0" animBg="1"/>
      <p:bldP spid="23" grpId="0"/>
      <p:bldP spid="2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-2" y="0"/>
            <a:ext cx="3991163" cy="943898"/>
            <a:chOff x="806" y="464576"/>
            <a:chExt cx="12004380" cy="6754760"/>
          </a:xfrm>
          <a:solidFill>
            <a:schemeClr val="bg1"/>
          </a:solidFill>
        </p:grpSpPr>
        <p:sp>
          <p:nvSpPr>
            <p:cNvPr id="12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ounded Rectangle 3"/>
            <p:cNvSpPr/>
            <p:nvPr/>
          </p:nvSpPr>
          <p:spPr>
            <a:xfrm>
              <a:off x="806" y="464576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2805" y="81101"/>
            <a:ext cx="3851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04003" y="1375897"/>
            <a:ext cx="11895880" cy="4462795"/>
            <a:chOff x="204003" y="1375897"/>
            <a:chExt cx="11895880" cy="4462795"/>
          </a:xfrm>
        </p:grpSpPr>
        <p:sp>
          <p:nvSpPr>
            <p:cNvPr id="23" name="Oval 21"/>
            <p:cNvSpPr/>
            <p:nvPr/>
          </p:nvSpPr>
          <p:spPr>
            <a:xfrm>
              <a:off x="204003" y="1375897"/>
              <a:ext cx="11895880" cy="4462795"/>
            </a:xfrm>
            <a:custGeom>
              <a:avLst/>
              <a:gdLst>
                <a:gd name="connsiteX0" fmla="*/ 0 w 2371577"/>
                <a:gd name="connsiteY0" fmla="*/ 806152 h 1612304"/>
                <a:gd name="connsiteX1" fmla="*/ 1185789 w 2371577"/>
                <a:gd name="connsiteY1" fmla="*/ 0 h 1612304"/>
                <a:gd name="connsiteX2" fmla="*/ 2371578 w 2371577"/>
                <a:gd name="connsiteY2" fmla="*/ 806152 h 1612304"/>
                <a:gd name="connsiteX3" fmla="*/ 1185789 w 2371577"/>
                <a:gd name="connsiteY3" fmla="*/ 1612304 h 1612304"/>
                <a:gd name="connsiteX4" fmla="*/ 0 w 2371577"/>
                <a:gd name="connsiteY4" fmla="*/ 806152 h 1612304"/>
                <a:gd name="connsiteX0" fmla="*/ 22839 w 2394417"/>
                <a:gd name="connsiteY0" fmla="*/ 927827 h 1733979"/>
                <a:gd name="connsiteX1" fmla="*/ 485826 w 2394417"/>
                <a:gd name="connsiteY1" fmla="*/ 86951 h 1733979"/>
                <a:gd name="connsiteX2" fmla="*/ 1208628 w 2394417"/>
                <a:gd name="connsiteY2" fmla="*/ 121675 h 1733979"/>
                <a:gd name="connsiteX3" fmla="*/ 2394417 w 2394417"/>
                <a:gd name="connsiteY3" fmla="*/ 927827 h 1733979"/>
                <a:gd name="connsiteX4" fmla="*/ 1208628 w 2394417"/>
                <a:gd name="connsiteY4" fmla="*/ 1733979 h 1733979"/>
                <a:gd name="connsiteX5" fmla="*/ 22839 w 2394417"/>
                <a:gd name="connsiteY5" fmla="*/ 927827 h 1733979"/>
                <a:gd name="connsiteX0" fmla="*/ 22839 w 2411846"/>
                <a:gd name="connsiteY0" fmla="*/ 897032 h 1703184"/>
                <a:gd name="connsiteX1" fmla="*/ 485826 w 2411846"/>
                <a:gd name="connsiteY1" fmla="*/ 56156 h 1703184"/>
                <a:gd name="connsiteX2" fmla="*/ 1208628 w 2411846"/>
                <a:gd name="connsiteY2" fmla="*/ 90880 h 1703184"/>
                <a:gd name="connsiteX3" fmla="*/ 1932662 w 2411846"/>
                <a:gd name="connsiteY3" fmla="*/ 195054 h 1703184"/>
                <a:gd name="connsiteX4" fmla="*/ 2394417 w 2411846"/>
                <a:gd name="connsiteY4" fmla="*/ 897032 h 1703184"/>
                <a:gd name="connsiteX5" fmla="*/ 1208628 w 2411846"/>
                <a:gd name="connsiteY5" fmla="*/ 1703184 h 1703184"/>
                <a:gd name="connsiteX6" fmla="*/ 22839 w 2411846"/>
                <a:gd name="connsiteY6" fmla="*/ 897032 h 1703184"/>
                <a:gd name="connsiteX0" fmla="*/ 4266 w 2393273"/>
                <a:gd name="connsiteY0" fmla="*/ 897032 h 1764875"/>
                <a:gd name="connsiteX1" fmla="*/ 467253 w 2393273"/>
                <a:gd name="connsiteY1" fmla="*/ 56156 h 1764875"/>
                <a:gd name="connsiteX2" fmla="*/ 1190055 w 2393273"/>
                <a:gd name="connsiteY2" fmla="*/ 90880 h 1764875"/>
                <a:gd name="connsiteX3" fmla="*/ 1914089 w 2393273"/>
                <a:gd name="connsiteY3" fmla="*/ 195054 h 1764875"/>
                <a:gd name="connsiteX4" fmla="*/ 2375844 w 2393273"/>
                <a:gd name="connsiteY4" fmla="*/ 897032 h 1764875"/>
                <a:gd name="connsiteX5" fmla="*/ 1190055 w 2393273"/>
                <a:gd name="connsiteY5" fmla="*/ 1703184 h 1764875"/>
                <a:gd name="connsiteX6" fmla="*/ 293632 w 2393273"/>
                <a:gd name="connsiteY6" fmla="*/ 1618739 h 1764875"/>
                <a:gd name="connsiteX7" fmla="*/ 4266 w 2393273"/>
                <a:gd name="connsiteY7" fmla="*/ 897032 h 1764875"/>
                <a:gd name="connsiteX0" fmla="*/ 4266 w 2378619"/>
                <a:gd name="connsiteY0" fmla="*/ 897032 h 1772379"/>
                <a:gd name="connsiteX1" fmla="*/ 467253 w 2378619"/>
                <a:gd name="connsiteY1" fmla="*/ 56156 h 1772379"/>
                <a:gd name="connsiteX2" fmla="*/ 1190055 w 2378619"/>
                <a:gd name="connsiteY2" fmla="*/ 90880 h 1772379"/>
                <a:gd name="connsiteX3" fmla="*/ 1914089 w 2378619"/>
                <a:gd name="connsiteY3" fmla="*/ 195054 h 1772379"/>
                <a:gd name="connsiteX4" fmla="*/ 2375844 w 2378619"/>
                <a:gd name="connsiteY4" fmla="*/ 897032 h 1772379"/>
                <a:gd name="connsiteX5" fmla="*/ 1902513 w 2378619"/>
                <a:gd name="connsiteY5" fmla="*/ 1711336 h 1772379"/>
                <a:gd name="connsiteX6" fmla="*/ 1190055 w 2378619"/>
                <a:gd name="connsiteY6" fmla="*/ 1703184 h 1772379"/>
                <a:gd name="connsiteX7" fmla="*/ 293632 w 2378619"/>
                <a:gd name="connsiteY7" fmla="*/ 1618739 h 1772379"/>
                <a:gd name="connsiteX8" fmla="*/ 4266 w 2378619"/>
                <a:gd name="connsiteY8" fmla="*/ 897032 h 1772379"/>
                <a:gd name="connsiteX0" fmla="*/ 4266 w 2434751"/>
                <a:gd name="connsiteY0" fmla="*/ 897032 h 1772379"/>
                <a:gd name="connsiteX1" fmla="*/ 467253 w 2434751"/>
                <a:gd name="connsiteY1" fmla="*/ 56156 h 1772379"/>
                <a:gd name="connsiteX2" fmla="*/ 1190055 w 2434751"/>
                <a:gd name="connsiteY2" fmla="*/ 90880 h 1772379"/>
                <a:gd name="connsiteX3" fmla="*/ 1914089 w 2434751"/>
                <a:gd name="connsiteY3" fmla="*/ 195054 h 1772379"/>
                <a:gd name="connsiteX4" fmla="*/ 2388650 w 2434751"/>
                <a:gd name="connsiteY4" fmla="*/ 426546 h 1772379"/>
                <a:gd name="connsiteX5" fmla="*/ 2375844 w 2434751"/>
                <a:gd name="connsiteY5" fmla="*/ 897032 h 1772379"/>
                <a:gd name="connsiteX6" fmla="*/ 1902513 w 2434751"/>
                <a:gd name="connsiteY6" fmla="*/ 1711336 h 1772379"/>
                <a:gd name="connsiteX7" fmla="*/ 1190055 w 2434751"/>
                <a:gd name="connsiteY7" fmla="*/ 1703184 h 1772379"/>
                <a:gd name="connsiteX8" fmla="*/ 293632 w 2434751"/>
                <a:gd name="connsiteY8" fmla="*/ 1618739 h 1772379"/>
                <a:gd name="connsiteX9" fmla="*/ 4266 w 2434751"/>
                <a:gd name="connsiteY9" fmla="*/ 897032 h 1772379"/>
                <a:gd name="connsiteX0" fmla="*/ 4266 w 2531835"/>
                <a:gd name="connsiteY0" fmla="*/ 897032 h 1749793"/>
                <a:gd name="connsiteX1" fmla="*/ 467253 w 2531835"/>
                <a:gd name="connsiteY1" fmla="*/ 56156 h 1749793"/>
                <a:gd name="connsiteX2" fmla="*/ 1190055 w 2531835"/>
                <a:gd name="connsiteY2" fmla="*/ 90880 h 1749793"/>
                <a:gd name="connsiteX3" fmla="*/ 1914089 w 2531835"/>
                <a:gd name="connsiteY3" fmla="*/ 195054 h 1749793"/>
                <a:gd name="connsiteX4" fmla="*/ 2388650 w 2531835"/>
                <a:gd name="connsiteY4" fmla="*/ 426546 h 1749793"/>
                <a:gd name="connsiteX5" fmla="*/ 2375844 w 2531835"/>
                <a:gd name="connsiteY5" fmla="*/ 897032 h 1749793"/>
                <a:gd name="connsiteX6" fmla="*/ 2515971 w 2531835"/>
                <a:gd name="connsiteY6" fmla="*/ 1387245 h 1749793"/>
                <a:gd name="connsiteX7" fmla="*/ 1902513 w 2531835"/>
                <a:gd name="connsiteY7" fmla="*/ 1711336 h 1749793"/>
                <a:gd name="connsiteX8" fmla="*/ 1190055 w 2531835"/>
                <a:gd name="connsiteY8" fmla="*/ 1703184 h 1749793"/>
                <a:gd name="connsiteX9" fmla="*/ 293632 w 2531835"/>
                <a:gd name="connsiteY9" fmla="*/ 1618739 h 1749793"/>
                <a:gd name="connsiteX10" fmla="*/ 4266 w 2531835"/>
                <a:gd name="connsiteY10" fmla="*/ 897032 h 174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31835" h="1749793">
                  <a:moveTo>
                    <a:pt x="4266" y="897032"/>
                  </a:moveTo>
                  <a:cubicBezTo>
                    <a:pt x="33203" y="636602"/>
                    <a:pt x="269622" y="190515"/>
                    <a:pt x="467253" y="56156"/>
                  </a:cubicBezTo>
                  <a:cubicBezTo>
                    <a:pt x="664885" y="-78203"/>
                    <a:pt x="948916" y="67730"/>
                    <a:pt x="1190055" y="90880"/>
                  </a:cubicBezTo>
                  <a:cubicBezTo>
                    <a:pt x="1431194" y="114030"/>
                    <a:pt x="1735544" y="114031"/>
                    <a:pt x="1914089" y="195054"/>
                  </a:cubicBezTo>
                  <a:cubicBezTo>
                    <a:pt x="2092634" y="276077"/>
                    <a:pt x="2311691" y="309550"/>
                    <a:pt x="2388650" y="426546"/>
                  </a:cubicBezTo>
                  <a:cubicBezTo>
                    <a:pt x="2465609" y="543542"/>
                    <a:pt x="2398993" y="767781"/>
                    <a:pt x="2375844" y="897032"/>
                  </a:cubicBezTo>
                  <a:cubicBezTo>
                    <a:pt x="2352695" y="1026283"/>
                    <a:pt x="2594859" y="1251528"/>
                    <a:pt x="2515971" y="1387245"/>
                  </a:cubicBezTo>
                  <a:cubicBezTo>
                    <a:pt x="2437083" y="1522962"/>
                    <a:pt x="2079129" y="1627814"/>
                    <a:pt x="1902513" y="1711336"/>
                  </a:cubicBezTo>
                  <a:cubicBezTo>
                    <a:pt x="1725897" y="1794858"/>
                    <a:pt x="1458202" y="1718617"/>
                    <a:pt x="1190055" y="1703184"/>
                  </a:cubicBezTo>
                  <a:cubicBezTo>
                    <a:pt x="921908" y="1687751"/>
                    <a:pt x="491264" y="1753098"/>
                    <a:pt x="293632" y="1618739"/>
                  </a:cubicBezTo>
                  <a:cubicBezTo>
                    <a:pt x="96001" y="1484380"/>
                    <a:pt x="-24671" y="1157462"/>
                    <a:pt x="4266" y="897032"/>
                  </a:cubicBezTo>
                  <a:close/>
                </a:path>
              </a:pathLst>
            </a:custGeom>
            <a:solidFill>
              <a:srgbClr val="FF8B8B"/>
            </a:solidFill>
            <a:ln w="31750">
              <a:solidFill>
                <a:srgbClr val="FF797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Marbelia Regular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125893" y="2225364"/>
              <a:ext cx="10052099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Phần</a:t>
              </a:r>
              <a:r>
                <a:rPr kumimoji="0" lang="vi-VN" sz="4800" b="0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lớn các cuốn sách / đều có mục lục / thể hiện các mục chính / và vị trí của chúng / trong cuốn sách. //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85" y="44263"/>
            <a:ext cx="7480440" cy="1292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57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19919"/>
            <a:ext cx="12303889" cy="6736466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276424" y="1135995"/>
            <a:ext cx="120274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Mỗi cuốn sách có một tên gọi. Tên sách là hàng chữ lớn ở khoảng 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 bìa sách, thường chứa đựng rất nhiều ý nghĩa. Qua tên sách, em có thể biết được sách viết về điều gì.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Người viết cuốn sách được gọi là tác giả. Tên tác giả thường được ghi vào phía trên của bìa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Nơi các cuốn sách ra đời được gọi là nhà xuất bản. Tên nhà xuất bản thường được ghi ở phía dưới bìa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Phần lớn các cuốn sách đều có mục lục thể hiện các mục chính và vị trí của chúng trong cuốn sách. Mục lục thường được đặt ở ngay sau 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bìa, cũng có khi được đặt ở cuối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Mỗi lần đọc một cuốn sách mới, đừng quên những điều này em nhé.</a:t>
            </a:r>
          </a:p>
          <a:p>
            <a:endParaRPr lang="vi-VN" sz="3000" dirty="0"/>
          </a:p>
        </p:txBody>
      </p:sp>
      <p:grpSp>
        <p:nvGrpSpPr>
          <p:cNvPr id="7" name="Group 6"/>
          <p:cNvGrpSpPr/>
          <p:nvPr/>
        </p:nvGrpSpPr>
        <p:grpSpPr>
          <a:xfrm>
            <a:off x="-1" y="-14288"/>
            <a:ext cx="3763036" cy="943898"/>
            <a:chOff x="806" y="464576"/>
            <a:chExt cx="12004380" cy="6754760"/>
          </a:xfrm>
          <a:solidFill>
            <a:schemeClr val="bg1"/>
          </a:solidFill>
        </p:grpSpPr>
        <p:sp>
          <p:nvSpPr>
            <p:cNvPr id="8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/>
            <p:cNvSpPr/>
            <p:nvPr/>
          </p:nvSpPr>
          <p:spPr>
            <a:xfrm>
              <a:off x="806" y="464576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9633" y="148294"/>
            <a:ext cx="3678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860799" y="6194320"/>
            <a:ext cx="13885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(Nhật</a:t>
            </a:r>
            <a:r>
              <a:rPr kumimoji="0" lang="vi-VN" sz="2000" b="0" i="1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Huy)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6423" y="1101086"/>
            <a:ext cx="11601151" cy="1399827"/>
          </a:xfrm>
          <a:prstGeom prst="rect">
            <a:avLst/>
          </a:prstGeom>
          <a:noFill/>
          <a:ln w="25400">
            <a:solidFill>
              <a:srgbClr val="FBD435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1620" y="2517132"/>
            <a:ext cx="11778835" cy="932719"/>
          </a:xfrm>
          <a:prstGeom prst="rect">
            <a:avLst/>
          </a:prstGeom>
          <a:noFill/>
          <a:ln w="25400">
            <a:solidFill>
              <a:schemeClr val="accent6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6423" y="3498704"/>
            <a:ext cx="11784032" cy="891996"/>
          </a:xfrm>
          <a:prstGeom prst="rect">
            <a:avLst/>
          </a:prstGeom>
          <a:noFill/>
          <a:ln w="25400">
            <a:solidFill>
              <a:schemeClr val="accent2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6423" y="4438942"/>
            <a:ext cx="11716655" cy="1288090"/>
          </a:xfrm>
          <a:prstGeom prst="rect">
            <a:avLst/>
          </a:prstGeom>
          <a:noFill/>
          <a:ln w="25400">
            <a:solidFill>
              <a:schemeClr val="accent1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6422" y="5764582"/>
            <a:ext cx="11716655" cy="412283"/>
          </a:xfrm>
          <a:prstGeom prst="rect">
            <a:avLst/>
          </a:prstGeom>
          <a:noFill/>
          <a:ln w="25400">
            <a:solidFill>
              <a:srgbClr val="FFFF00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24" y="0"/>
            <a:ext cx="7480440" cy="1292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136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5" grpId="0" animBg="1"/>
      <p:bldP spid="26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19919"/>
            <a:ext cx="12303888" cy="6736466"/>
            <a:chOff x="191727" y="339213"/>
            <a:chExt cx="11813458" cy="6754760"/>
          </a:xfrm>
        </p:grpSpPr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/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1" y="0"/>
            <a:ext cx="3492676" cy="943898"/>
            <a:chOff x="-1" y="0"/>
            <a:chExt cx="3492676" cy="943898"/>
          </a:xfrm>
        </p:grpSpPr>
        <p:grpSp>
          <p:nvGrpSpPr>
            <p:cNvPr id="7" name="Group 6"/>
            <p:cNvGrpSpPr/>
            <p:nvPr/>
          </p:nvGrpSpPr>
          <p:grpSpPr>
            <a:xfrm>
              <a:off x="-1" y="0"/>
              <a:ext cx="3492676" cy="943898"/>
              <a:chOff x="806" y="464576"/>
              <a:chExt cx="12004380" cy="6754760"/>
            </a:xfrm>
            <a:solidFill>
              <a:schemeClr val="bg1"/>
            </a:solidFill>
          </p:grpSpPr>
          <p:sp>
            <p:nvSpPr>
              <p:cNvPr id="8" name="Rounded Rectangle 3"/>
              <p:cNvSpPr/>
              <p:nvPr/>
            </p:nvSpPr>
            <p:spPr>
              <a:xfrm>
                <a:off x="191729" y="501444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ounded Rectangle 3"/>
              <p:cNvSpPr/>
              <p:nvPr/>
            </p:nvSpPr>
            <p:spPr>
              <a:xfrm>
                <a:off x="191728" y="663676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ounded Rectangle 3"/>
              <p:cNvSpPr/>
              <p:nvPr/>
            </p:nvSpPr>
            <p:spPr>
              <a:xfrm>
                <a:off x="806" y="464576"/>
                <a:ext cx="11695473" cy="6754760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381599" y="62734"/>
              <a:ext cx="2785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8860799" y="6194320"/>
            <a:ext cx="13885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(Nhật</a:t>
            </a:r>
            <a:r>
              <a:rPr kumimoji="0" lang="vi-VN" sz="2000" b="0" i="1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Huy)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4983" y="1026451"/>
            <a:ext cx="120274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Mỗi cuốn sách có một tên gọi. Tên sách là hàng chữ lớn ở khoảng 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 bìa sách, thường chứa đựng rất nhiều ý nghĩa. Qua tên sách, em có thể biết được sách viết về điều gì.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Người viết cuốn sách được gọi là tác giả. Tên tác giả thường được ghi vào phía trên của bìa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Nơi các cuốn sách ra đời được gọi là nhà xuất bản. Tên nhà xuất bản thường được ghi ở phía dưới bìa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Phần lớn các cuốn sách đều có mục lục thể hiện các mục chính và vị trí của chúng trong cuốn sách. Mục lục thường được đặt ở ngay sau 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bìa, cũng có khi được đặt ở cuối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Mỗi lần đọc một cuốn sách mới, đừng quên những điều này em nhé.</a:t>
            </a:r>
          </a:p>
          <a:p>
            <a:endParaRPr lang="vi-VN" sz="30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24" y="0"/>
            <a:ext cx="7480440" cy="1292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705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000" y="1600200"/>
            <a:ext cx="10101263" cy="3543300"/>
            <a:chOff x="1143000" y="1600200"/>
            <a:chExt cx="10101263" cy="3543300"/>
          </a:xfrm>
        </p:grpSpPr>
        <p:sp>
          <p:nvSpPr>
            <p:cNvPr id="4" name="Rounded Rectangle 3"/>
            <p:cNvSpPr/>
            <p:nvPr/>
          </p:nvSpPr>
          <p:spPr>
            <a:xfrm>
              <a:off x="1143000" y="1600200"/>
              <a:ext cx="10101263" cy="354330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89903" y="1843902"/>
              <a:ext cx="7212193" cy="317019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8318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89 0.88264 L -4.79167E-6 -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10" y="-4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1889" y="57133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1" y="0"/>
            <a:ext cx="11906451" cy="784448"/>
            <a:chOff x="806" y="464576"/>
            <a:chExt cx="12004380" cy="6754760"/>
          </a:xfrm>
          <a:solidFill>
            <a:schemeClr val="bg1"/>
          </a:solidFill>
        </p:grpSpPr>
        <p:sp>
          <p:nvSpPr>
            <p:cNvPr id="8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/>
            <p:cNvSpPr/>
            <p:nvPr/>
          </p:nvSpPr>
          <p:spPr>
            <a:xfrm>
              <a:off x="806" y="464576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51767" y="24874"/>
            <a:ext cx="11754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 Chọn từ ngữ ở cột A với nội dung thích hợp ở cột B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89364" y="1087884"/>
            <a:ext cx="11543183" cy="1423579"/>
            <a:chOff x="534270" y="1273736"/>
            <a:chExt cx="11543183" cy="1423579"/>
          </a:xfrm>
        </p:grpSpPr>
        <p:grpSp>
          <p:nvGrpSpPr>
            <p:cNvPr id="23" name="Group 22"/>
            <p:cNvGrpSpPr/>
            <p:nvPr/>
          </p:nvGrpSpPr>
          <p:grpSpPr>
            <a:xfrm>
              <a:off x="534270" y="1273736"/>
              <a:ext cx="2870089" cy="1396795"/>
              <a:chOff x="806972" y="1540514"/>
              <a:chExt cx="2948033" cy="1705030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806972" y="1540514"/>
                <a:ext cx="2948033" cy="1705030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1750">
                <a:solidFill>
                  <a:schemeClr val="accent4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009500" y="1983060"/>
                <a:ext cx="2542977" cy="10143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Tên</a:t>
                </a:r>
                <a:r>
                  <a:rPr kumimoji="0" lang="vi-VN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sách</a:t>
                </a:r>
                <a:endPara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5182965" y="1488028"/>
              <a:ext cx="6894488" cy="1209287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BD4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Nơi</a:t>
              </a:r>
              <a:r>
                <a:rPr kumimoji="0" lang="vi-VN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cuốn sách ra đời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89365" y="4116502"/>
            <a:ext cx="11405287" cy="1323439"/>
            <a:chOff x="608881" y="4300978"/>
            <a:chExt cx="11405287" cy="1323439"/>
          </a:xfrm>
        </p:grpSpPr>
        <p:grpSp>
          <p:nvGrpSpPr>
            <p:cNvPr id="39" name="Group 38"/>
            <p:cNvGrpSpPr/>
            <p:nvPr/>
          </p:nvGrpSpPr>
          <p:grpSpPr>
            <a:xfrm>
              <a:off x="608881" y="4300978"/>
              <a:ext cx="2827026" cy="1323439"/>
              <a:chOff x="4545391" y="3975766"/>
              <a:chExt cx="2954136" cy="1909106"/>
            </a:xfrm>
          </p:grpSpPr>
          <p:sp>
            <p:nvSpPr>
              <p:cNvPr id="32" name="Oval 21"/>
              <p:cNvSpPr/>
              <p:nvPr/>
            </p:nvSpPr>
            <p:spPr>
              <a:xfrm>
                <a:off x="4545391" y="3975766"/>
                <a:ext cx="2954136" cy="1711714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rgbClr val="FF8B8B"/>
              </a:solidFill>
              <a:ln w="31750">
                <a:solidFill>
                  <a:srgbClr val="FF797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742676" y="3975766"/>
                <a:ext cx="2559565" cy="19091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Nhà</a:t>
                </a:r>
                <a:r>
                  <a:rPr kumimoji="0" lang="vi-VN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xuất bản</a:t>
                </a:r>
                <a:endPara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40" name="Rounded Rectangle 11"/>
            <p:cNvSpPr/>
            <p:nvPr/>
          </p:nvSpPr>
          <p:spPr>
            <a:xfrm>
              <a:off x="5257575" y="4356458"/>
              <a:ext cx="6756593" cy="1131122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Ins="288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 viết</a:t>
              </a:r>
              <a:r>
                <a:rPr kumimoji="0" lang="vi-VN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sách, báo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1" y="2722197"/>
            <a:ext cx="11594653" cy="1131122"/>
            <a:chOff x="691572" y="2975937"/>
            <a:chExt cx="11594653" cy="1131122"/>
          </a:xfrm>
        </p:grpSpPr>
        <p:grpSp>
          <p:nvGrpSpPr>
            <p:cNvPr id="28" name="Group 27"/>
            <p:cNvGrpSpPr/>
            <p:nvPr/>
          </p:nvGrpSpPr>
          <p:grpSpPr>
            <a:xfrm>
              <a:off x="691572" y="2975937"/>
              <a:ext cx="3029172" cy="1050158"/>
              <a:chOff x="6262526" y="1432223"/>
              <a:chExt cx="2948033" cy="1705030"/>
            </a:xfrm>
          </p:grpSpPr>
          <p:sp>
            <p:nvSpPr>
              <p:cNvPr id="24" name="Oval 21"/>
              <p:cNvSpPr/>
              <p:nvPr/>
            </p:nvSpPr>
            <p:spPr>
              <a:xfrm>
                <a:off x="6262526" y="1432223"/>
                <a:ext cx="2948033" cy="1705030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rgbClr val="92D050"/>
              </a:solidFill>
              <a:ln w="31750">
                <a:solidFill>
                  <a:schemeClr val="accent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666871" y="1659388"/>
                <a:ext cx="1934793" cy="13492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Tác</a:t>
                </a:r>
                <a:r>
                  <a:rPr kumimoji="0" lang="vi-VN" sz="4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giả</a:t>
                </a:r>
                <a:endPara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1" name="Rounded Rectangle 11"/>
            <p:cNvSpPr/>
            <p:nvPr/>
          </p:nvSpPr>
          <p:spPr>
            <a:xfrm>
              <a:off x="5662164" y="2975937"/>
              <a:ext cx="6624061" cy="1131122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Thường chứa</a:t>
              </a:r>
              <a:r>
                <a:rPr kumimoji="0" lang="vi-VN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đựng nhiều ý nghĩa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85457" y="5470177"/>
            <a:ext cx="11109195" cy="1169513"/>
            <a:chOff x="608879" y="5509690"/>
            <a:chExt cx="11109195" cy="1169513"/>
          </a:xfrm>
        </p:grpSpPr>
        <p:grpSp>
          <p:nvGrpSpPr>
            <p:cNvPr id="27" name="Group 26"/>
            <p:cNvGrpSpPr/>
            <p:nvPr/>
          </p:nvGrpSpPr>
          <p:grpSpPr>
            <a:xfrm>
              <a:off x="608879" y="5509690"/>
              <a:ext cx="2781745" cy="1143313"/>
              <a:chOff x="1560463" y="4218061"/>
              <a:chExt cx="2948033" cy="1705030"/>
            </a:xfrm>
          </p:grpSpPr>
          <p:sp>
            <p:nvSpPr>
              <p:cNvPr id="25" name="Oval 21"/>
              <p:cNvSpPr/>
              <p:nvPr/>
            </p:nvSpPr>
            <p:spPr>
              <a:xfrm>
                <a:off x="1560463" y="4218061"/>
                <a:ext cx="2948033" cy="1705030"/>
              </a:xfrm>
              <a:custGeom>
                <a:avLst/>
                <a:gdLst>
                  <a:gd name="connsiteX0" fmla="*/ 0 w 2371577"/>
                  <a:gd name="connsiteY0" fmla="*/ 806152 h 1612304"/>
                  <a:gd name="connsiteX1" fmla="*/ 1185789 w 2371577"/>
                  <a:gd name="connsiteY1" fmla="*/ 0 h 1612304"/>
                  <a:gd name="connsiteX2" fmla="*/ 2371578 w 2371577"/>
                  <a:gd name="connsiteY2" fmla="*/ 806152 h 1612304"/>
                  <a:gd name="connsiteX3" fmla="*/ 1185789 w 2371577"/>
                  <a:gd name="connsiteY3" fmla="*/ 1612304 h 1612304"/>
                  <a:gd name="connsiteX4" fmla="*/ 0 w 2371577"/>
                  <a:gd name="connsiteY4" fmla="*/ 806152 h 1612304"/>
                  <a:gd name="connsiteX0" fmla="*/ 22839 w 2394417"/>
                  <a:gd name="connsiteY0" fmla="*/ 927827 h 1733979"/>
                  <a:gd name="connsiteX1" fmla="*/ 485826 w 2394417"/>
                  <a:gd name="connsiteY1" fmla="*/ 86951 h 1733979"/>
                  <a:gd name="connsiteX2" fmla="*/ 1208628 w 2394417"/>
                  <a:gd name="connsiteY2" fmla="*/ 121675 h 1733979"/>
                  <a:gd name="connsiteX3" fmla="*/ 2394417 w 2394417"/>
                  <a:gd name="connsiteY3" fmla="*/ 927827 h 1733979"/>
                  <a:gd name="connsiteX4" fmla="*/ 1208628 w 2394417"/>
                  <a:gd name="connsiteY4" fmla="*/ 1733979 h 1733979"/>
                  <a:gd name="connsiteX5" fmla="*/ 22839 w 2394417"/>
                  <a:gd name="connsiteY5" fmla="*/ 927827 h 1733979"/>
                  <a:gd name="connsiteX0" fmla="*/ 22839 w 2411846"/>
                  <a:gd name="connsiteY0" fmla="*/ 897032 h 1703184"/>
                  <a:gd name="connsiteX1" fmla="*/ 485826 w 2411846"/>
                  <a:gd name="connsiteY1" fmla="*/ 56156 h 1703184"/>
                  <a:gd name="connsiteX2" fmla="*/ 1208628 w 2411846"/>
                  <a:gd name="connsiteY2" fmla="*/ 90880 h 1703184"/>
                  <a:gd name="connsiteX3" fmla="*/ 1932662 w 2411846"/>
                  <a:gd name="connsiteY3" fmla="*/ 195054 h 1703184"/>
                  <a:gd name="connsiteX4" fmla="*/ 2394417 w 2411846"/>
                  <a:gd name="connsiteY4" fmla="*/ 897032 h 1703184"/>
                  <a:gd name="connsiteX5" fmla="*/ 1208628 w 2411846"/>
                  <a:gd name="connsiteY5" fmla="*/ 1703184 h 1703184"/>
                  <a:gd name="connsiteX6" fmla="*/ 22839 w 2411846"/>
                  <a:gd name="connsiteY6" fmla="*/ 897032 h 1703184"/>
                  <a:gd name="connsiteX0" fmla="*/ 4266 w 2393273"/>
                  <a:gd name="connsiteY0" fmla="*/ 897032 h 1764875"/>
                  <a:gd name="connsiteX1" fmla="*/ 467253 w 2393273"/>
                  <a:gd name="connsiteY1" fmla="*/ 56156 h 1764875"/>
                  <a:gd name="connsiteX2" fmla="*/ 1190055 w 2393273"/>
                  <a:gd name="connsiteY2" fmla="*/ 90880 h 1764875"/>
                  <a:gd name="connsiteX3" fmla="*/ 1914089 w 2393273"/>
                  <a:gd name="connsiteY3" fmla="*/ 195054 h 1764875"/>
                  <a:gd name="connsiteX4" fmla="*/ 2375844 w 2393273"/>
                  <a:gd name="connsiteY4" fmla="*/ 897032 h 1764875"/>
                  <a:gd name="connsiteX5" fmla="*/ 1190055 w 2393273"/>
                  <a:gd name="connsiteY5" fmla="*/ 1703184 h 1764875"/>
                  <a:gd name="connsiteX6" fmla="*/ 293632 w 2393273"/>
                  <a:gd name="connsiteY6" fmla="*/ 1618739 h 1764875"/>
                  <a:gd name="connsiteX7" fmla="*/ 4266 w 2393273"/>
                  <a:gd name="connsiteY7" fmla="*/ 897032 h 1764875"/>
                  <a:gd name="connsiteX0" fmla="*/ 4266 w 2378619"/>
                  <a:gd name="connsiteY0" fmla="*/ 897032 h 1772379"/>
                  <a:gd name="connsiteX1" fmla="*/ 467253 w 2378619"/>
                  <a:gd name="connsiteY1" fmla="*/ 56156 h 1772379"/>
                  <a:gd name="connsiteX2" fmla="*/ 1190055 w 2378619"/>
                  <a:gd name="connsiteY2" fmla="*/ 90880 h 1772379"/>
                  <a:gd name="connsiteX3" fmla="*/ 1914089 w 2378619"/>
                  <a:gd name="connsiteY3" fmla="*/ 195054 h 1772379"/>
                  <a:gd name="connsiteX4" fmla="*/ 2375844 w 2378619"/>
                  <a:gd name="connsiteY4" fmla="*/ 897032 h 1772379"/>
                  <a:gd name="connsiteX5" fmla="*/ 1902513 w 2378619"/>
                  <a:gd name="connsiteY5" fmla="*/ 1711336 h 1772379"/>
                  <a:gd name="connsiteX6" fmla="*/ 1190055 w 2378619"/>
                  <a:gd name="connsiteY6" fmla="*/ 1703184 h 1772379"/>
                  <a:gd name="connsiteX7" fmla="*/ 293632 w 2378619"/>
                  <a:gd name="connsiteY7" fmla="*/ 1618739 h 1772379"/>
                  <a:gd name="connsiteX8" fmla="*/ 4266 w 2378619"/>
                  <a:gd name="connsiteY8" fmla="*/ 897032 h 1772379"/>
                  <a:gd name="connsiteX0" fmla="*/ 4266 w 2434751"/>
                  <a:gd name="connsiteY0" fmla="*/ 897032 h 1772379"/>
                  <a:gd name="connsiteX1" fmla="*/ 467253 w 2434751"/>
                  <a:gd name="connsiteY1" fmla="*/ 56156 h 1772379"/>
                  <a:gd name="connsiteX2" fmla="*/ 1190055 w 2434751"/>
                  <a:gd name="connsiteY2" fmla="*/ 90880 h 1772379"/>
                  <a:gd name="connsiteX3" fmla="*/ 1914089 w 2434751"/>
                  <a:gd name="connsiteY3" fmla="*/ 195054 h 1772379"/>
                  <a:gd name="connsiteX4" fmla="*/ 2388650 w 2434751"/>
                  <a:gd name="connsiteY4" fmla="*/ 426546 h 1772379"/>
                  <a:gd name="connsiteX5" fmla="*/ 2375844 w 2434751"/>
                  <a:gd name="connsiteY5" fmla="*/ 897032 h 1772379"/>
                  <a:gd name="connsiteX6" fmla="*/ 1902513 w 2434751"/>
                  <a:gd name="connsiteY6" fmla="*/ 1711336 h 1772379"/>
                  <a:gd name="connsiteX7" fmla="*/ 1190055 w 2434751"/>
                  <a:gd name="connsiteY7" fmla="*/ 1703184 h 1772379"/>
                  <a:gd name="connsiteX8" fmla="*/ 293632 w 2434751"/>
                  <a:gd name="connsiteY8" fmla="*/ 1618739 h 1772379"/>
                  <a:gd name="connsiteX9" fmla="*/ 4266 w 2434751"/>
                  <a:gd name="connsiteY9" fmla="*/ 897032 h 1772379"/>
                  <a:gd name="connsiteX0" fmla="*/ 4266 w 2531835"/>
                  <a:gd name="connsiteY0" fmla="*/ 897032 h 1749793"/>
                  <a:gd name="connsiteX1" fmla="*/ 467253 w 2531835"/>
                  <a:gd name="connsiteY1" fmla="*/ 56156 h 1749793"/>
                  <a:gd name="connsiteX2" fmla="*/ 1190055 w 2531835"/>
                  <a:gd name="connsiteY2" fmla="*/ 90880 h 1749793"/>
                  <a:gd name="connsiteX3" fmla="*/ 1914089 w 2531835"/>
                  <a:gd name="connsiteY3" fmla="*/ 195054 h 1749793"/>
                  <a:gd name="connsiteX4" fmla="*/ 2388650 w 2531835"/>
                  <a:gd name="connsiteY4" fmla="*/ 426546 h 1749793"/>
                  <a:gd name="connsiteX5" fmla="*/ 2375844 w 2531835"/>
                  <a:gd name="connsiteY5" fmla="*/ 897032 h 1749793"/>
                  <a:gd name="connsiteX6" fmla="*/ 2515971 w 2531835"/>
                  <a:gd name="connsiteY6" fmla="*/ 1387245 h 1749793"/>
                  <a:gd name="connsiteX7" fmla="*/ 1902513 w 2531835"/>
                  <a:gd name="connsiteY7" fmla="*/ 1711336 h 1749793"/>
                  <a:gd name="connsiteX8" fmla="*/ 1190055 w 2531835"/>
                  <a:gd name="connsiteY8" fmla="*/ 1703184 h 1749793"/>
                  <a:gd name="connsiteX9" fmla="*/ 293632 w 2531835"/>
                  <a:gd name="connsiteY9" fmla="*/ 1618739 h 1749793"/>
                  <a:gd name="connsiteX10" fmla="*/ 4266 w 2531835"/>
                  <a:gd name="connsiteY10" fmla="*/ 897032 h 17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1835" h="1749793">
                    <a:moveTo>
                      <a:pt x="4266" y="897032"/>
                    </a:moveTo>
                    <a:cubicBezTo>
                      <a:pt x="33203" y="636602"/>
                      <a:pt x="269622" y="190515"/>
                      <a:pt x="467253" y="56156"/>
                    </a:cubicBezTo>
                    <a:cubicBezTo>
                      <a:pt x="664885" y="-78203"/>
                      <a:pt x="948916" y="67730"/>
                      <a:pt x="1190055" y="90880"/>
                    </a:cubicBezTo>
                    <a:cubicBezTo>
                      <a:pt x="1431194" y="114030"/>
                      <a:pt x="1735544" y="114031"/>
                      <a:pt x="1914089" y="195054"/>
                    </a:cubicBezTo>
                    <a:cubicBezTo>
                      <a:pt x="2092634" y="276077"/>
                      <a:pt x="2311691" y="309550"/>
                      <a:pt x="2388650" y="426546"/>
                    </a:cubicBezTo>
                    <a:cubicBezTo>
                      <a:pt x="2465609" y="543542"/>
                      <a:pt x="2398993" y="767781"/>
                      <a:pt x="2375844" y="897032"/>
                    </a:cubicBezTo>
                    <a:cubicBezTo>
                      <a:pt x="2352695" y="1026283"/>
                      <a:pt x="2594859" y="1251528"/>
                      <a:pt x="2515971" y="1387245"/>
                    </a:cubicBezTo>
                    <a:cubicBezTo>
                      <a:pt x="2437083" y="1522962"/>
                      <a:pt x="2079129" y="1627814"/>
                      <a:pt x="1902513" y="1711336"/>
                    </a:cubicBezTo>
                    <a:cubicBezTo>
                      <a:pt x="1725897" y="1794858"/>
                      <a:pt x="1458202" y="1718617"/>
                      <a:pt x="1190055" y="1703184"/>
                    </a:cubicBezTo>
                    <a:cubicBezTo>
                      <a:pt x="921908" y="1687751"/>
                      <a:pt x="491264" y="1753098"/>
                      <a:pt x="293632" y="1618739"/>
                    </a:cubicBezTo>
                    <a:cubicBezTo>
                      <a:pt x="96001" y="1484380"/>
                      <a:pt x="-24671" y="1157462"/>
                      <a:pt x="4266" y="89703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1750"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1779636" y="4596124"/>
                <a:ext cx="2164647" cy="11474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Mục lục</a:t>
                </a:r>
                <a:endPara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3" name="Rounded Rectangle 11"/>
            <p:cNvSpPr/>
            <p:nvPr/>
          </p:nvSpPr>
          <p:spPr>
            <a:xfrm>
              <a:off x="4714673" y="5548081"/>
              <a:ext cx="7003401" cy="1131122"/>
            </a:xfrm>
            <a:custGeom>
              <a:avLst/>
              <a:gdLst>
                <a:gd name="connsiteX0" fmla="*/ 0 w 8172450"/>
                <a:gd name="connsiteY0" fmla="*/ 308271 h 1849587"/>
                <a:gd name="connsiteX1" fmla="*/ 308271 w 8172450"/>
                <a:gd name="connsiteY1" fmla="*/ 0 h 1849587"/>
                <a:gd name="connsiteX2" fmla="*/ 7864179 w 8172450"/>
                <a:gd name="connsiteY2" fmla="*/ 0 h 1849587"/>
                <a:gd name="connsiteX3" fmla="*/ 8172450 w 8172450"/>
                <a:gd name="connsiteY3" fmla="*/ 308271 h 1849587"/>
                <a:gd name="connsiteX4" fmla="*/ 8172450 w 8172450"/>
                <a:gd name="connsiteY4" fmla="*/ 1541316 h 1849587"/>
                <a:gd name="connsiteX5" fmla="*/ 7864179 w 8172450"/>
                <a:gd name="connsiteY5" fmla="*/ 1849587 h 1849587"/>
                <a:gd name="connsiteX6" fmla="*/ 308271 w 8172450"/>
                <a:gd name="connsiteY6" fmla="*/ 1849587 h 1849587"/>
                <a:gd name="connsiteX7" fmla="*/ 0 w 8172450"/>
                <a:gd name="connsiteY7" fmla="*/ 1541316 h 1849587"/>
                <a:gd name="connsiteX8" fmla="*/ 0 w 8172450"/>
                <a:gd name="connsiteY8" fmla="*/ 308271 h 1849587"/>
                <a:gd name="connsiteX0" fmla="*/ 0 w 8172450"/>
                <a:gd name="connsiteY0" fmla="*/ 308368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0 w 8172450"/>
                <a:gd name="connsiteY9" fmla="*/ 308368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308271 w 8172450"/>
                <a:gd name="connsiteY7" fmla="*/ 1849684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172450"/>
                <a:gd name="connsiteY0" fmla="*/ 436956 h 1849684"/>
                <a:gd name="connsiteX1" fmla="*/ 308271 w 8172450"/>
                <a:gd name="connsiteY1" fmla="*/ 97 h 1849684"/>
                <a:gd name="connsiteX2" fmla="*/ 1357313 w 8172450"/>
                <a:gd name="connsiteY2" fmla="*/ 89344 h 1849684"/>
                <a:gd name="connsiteX3" fmla="*/ 7864179 w 8172450"/>
                <a:gd name="connsiteY3" fmla="*/ 97 h 1849684"/>
                <a:gd name="connsiteX4" fmla="*/ 8172450 w 8172450"/>
                <a:gd name="connsiteY4" fmla="*/ 308368 h 1849684"/>
                <a:gd name="connsiteX5" fmla="*/ 8172450 w 8172450"/>
                <a:gd name="connsiteY5" fmla="*/ 1541413 h 1849684"/>
                <a:gd name="connsiteX6" fmla="*/ 7864179 w 8172450"/>
                <a:gd name="connsiteY6" fmla="*/ 1849684 h 1849684"/>
                <a:gd name="connsiteX7" fmla="*/ 594021 w 8172450"/>
                <a:gd name="connsiteY7" fmla="*/ 1649659 h 1849684"/>
                <a:gd name="connsiteX8" fmla="*/ 0 w 8172450"/>
                <a:gd name="connsiteY8" fmla="*/ 1541413 h 1849684"/>
                <a:gd name="connsiteX9" fmla="*/ 214313 w 8172450"/>
                <a:gd name="connsiteY9" fmla="*/ 436956 h 1849684"/>
                <a:gd name="connsiteX0" fmla="*/ 214313 w 8472487"/>
                <a:gd name="connsiteY0" fmla="*/ 436956 h 1849684"/>
                <a:gd name="connsiteX1" fmla="*/ 308271 w 8472487"/>
                <a:gd name="connsiteY1" fmla="*/ 97 h 1849684"/>
                <a:gd name="connsiteX2" fmla="*/ 1357313 w 8472487"/>
                <a:gd name="connsiteY2" fmla="*/ 89344 h 1849684"/>
                <a:gd name="connsiteX3" fmla="*/ 7864179 w 8472487"/>
                <a:gd name="connsiteY3" fmla="*/ 97 h 1849684"/>
                <a:gd name="connsiteX4" fmla="*/ 8472487 w 8472487"/>
                <a:gd name="connsiteY4" fmla="*/ 651268 h 1849684"/>
                <a:gd name="connsiteX5" fmla="*/ 8172450 w 8472487"/>
                <a:gd name="connsiteY5" fmla="*/ 1541413 h 1849684"/>
                <a:gd name="connsiteX6" fmla="*/ 7864179 w 8472487"/>
                <a:gd name="connsiteY6" fmla="*/ 1849684 h 1849684"/>
                <a:gd name="connsiteX7" fmla="*/ 594021 w 8472487"/>
                <a:gd name="connsiteY7" fmla="*/ 1649659 h 1849684"/>
                <a:gd name="connsiteX8" fmla="*/ 0 w 8472487"/>
                <a:gd name="connsiteY8" fmla="*/ 1541413 h 1849684"/>
                <a:gd name="connsiteX9" fmla="*/ 214313 w 8472487"/>
                <a:gd name="connsiteY9" fmla="*/ 436956 h 1849684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8472487 w 8472487"/>
                <a:gd name="connsiteY4" fmla="*/ 751231 h 1949647"/>
                <a:gd name="connsiteX5" fmla="*/ 8172450 w 8472487"/>
                <a:gd name="connsiteY5" fmla="*/ 1641376 h 1949647"/>
                <a:gd name="connsiteX6" fmla="*/ 7864179 w 8472487"/>
                <a:gd name="connsiteY6" fmla="*/ 1949647 h 1949647"/>
                <a:gd name="connsiteX7" fmla="*/ 594021 w 8472487"/>
                <a:gd name="connsiteY7" fmla="*/ 1749622 h 1949647"/>
                <a:gd name="connsiteX8" fmla="*/ 0 w 8472487"/>
                <a:gd name="connsiteY8" fmla="*/ 1641376 h 1949647"/>
                <a:gd name="connsiteX9" fmla="*/ 214313 w 8472487"/>
                <a:gd name="connsiteY9" fmla="*/ 536919 h 1949647"/>
                <a:gd name="connsiteX0" fmla="*/ 214313 w 8472487"/>
                <a:gd name="connsiteY0" fmla="*/ 536919 h 1949647"/>
                <a:gd name="connsiteX1" fmla="*/ 308271 w 8472487"/>
                <a:gd name="connsiteY1" fmla="*/ 100060 h 1949647"/>
                <a:gd name="connsiteX2" fmla="*/ 1357313 w 8472487"/>
                <a:gd name="connsiteY2" fmla="*/ 189307 h 1949647"/>
                <a:gd name="connsiteX3" fmla="*/ 6478291 w 8472487"/>
                <a:gd name="connsiteY3" fmla="*/ 48 h 1949647"/>
                <a:gd name="connsiteX4" fmla="*/ 7786688 w 8472487"/>
                <a:gd name="connsiteY4" fmla="*/ 203596 h 1949647"/>
                <a:gd name="connsiteX5" fmla="*/ 8472487 w 8472487"/>
                <a:gd name="connsiteY5" fmla="*/ 751231 h 1949647"/>
                <a:gd name="connsiteX6" fmla="*/ 8172450 w 8472487"/>
                <a:gd name="connsiteY6" fmla="*/ 1641376 h 1949647"/>
                <a:gd name="connsiteX7" fmla="*/ 7864179 w 8472487"/>
                <a:gd name="connsiteY7" fmla="*/ 1949647 h 1949647"/>
                <a:gd name="connsiteX8" fmla="*/ 594021 w 8472487"/>
                <a:gd name="connsiteY8" fmla="*/ 1749622 h 1949647"/>
                <a:gd name="connsiteX9" fmla="*/ 0 w 8472487"/>
                <a:gd name="connsiteY9" fmla="*/ 1641376 h 1949647"/>
                <a:gd name="connsiteX10" fmla="*/ 214313 w 8472487"/>
                <a:gd name="connsiteY10" fmla="*/ 536919 h 1949647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  <a:gd name="connsiteX0" fmla="*/ 214313 w 8472487"/>
                <a:gd name="connsiteY0" fmla="*/ 536919 h 1964371"/>
                <a:gd name="connsiteX1" fmla="*/ 308271 w 8472487"/>
                <a:gd name="connsiteY1" fmla="*/ 100060 h 1964371"/>
                <a:gd name="connsiteX2" fmla="*/ 1357313 w 8472487"/>
                <a:gd name="connsiteY2" fmla="*/ 189307 h 1964371"/>
                <a:gd name="connsiteX3" fmla="*/ 6478291 w 8472487"/>
                <a:gd name="connsiteY3" fmla="*/ 48 h 1964371"/>
                <a:gd name="connsiteX4" fmla="*/ 7786688 w 8472487"/>
                <a:gd name="connsiteY4" fmla="*/ 203596 h 1964371"/>
                <a:gd name="connsiteX5" fmla="*/ 8472487 w 8472487"/>
                <a:gd name="connsiteY5" fmla="*/ 751231 h 1964371"/>
                <a:gd name="connsiteX6" fmla="*/ 8172450 w 8472487"/>
                <a:gd name="connsiteY6" fmla="*/ 1641376 h 1964371"/>
                <a:gd name="connsiteX7" fmla="*/ 7864179 w 8472487"/>
                <a:gd name="connsiteY7" fmla="*/ 1949647 h 1964371"/>
                <a:gd name="connsiteX8" fmla="*/ 5157788 w 8472487"/>
                <a:gd name="connsiteY8" fmla="*/ 1960958 h 1964371"/>
                <a:gd name="connsiteX9" fmla="*/ 594021 w 8472487"/>
                <a:gd name="connsiteY9" fmla="*/ 1749622 h 1964371"/>
                <a:gd name="connsiteX10" fmla="*/ 0 w 8472487"/>
                <a:gd name="connsiteY10" fmla="*/ 1641376 h 1964371"/>
                <a:gd name="connsiteX11" fmla="*/ 214313 w 8472487"/>
                <a:gd name="connsiteY11" fmla="*/ 536919 h 196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2487" h="1964371">
                  <a:moveTo>
                    <a:pt x="214313" y="536919"/>
                  </a:moveTo>
                  <a:cubicBezTo>
                    <a:pt x="214313" y="366666"/>
                    <a:pt x="138018" y="100060"/>
                    <a:pt x="308271" y="100060"/>
                  </a:cubicBezTo>
                  <a:cubicBezTo>
                    <a:pt x="519839" y="96472"/>
                    <a:pt x="1145745" y="192895"/>
                    <a:pt x="1357313" y="189307"/>
                  </a:cubicBezTo>
                  <a:cubicBezTo>
                    <a:pt x="3664381" y="192895"/>
                    <a:pt x="4171223" y="-3540"/>
                    <a:pt x="6478291" y="48"/>
                  </a:cubicBezTo>
                  <a:cubicBezTo>
                    <a:pt x="7521279" y="19098"/>
                    <a:pt x="7454322" y="78399"/>
                    <a:pt x="7786688" y="203596"/>
                  </a:cubicBezTo>
                  <a:cubicBezTo>
                    <a:pt x="8119054" y="328793"/>
                    <a:pt x="8379618" y="528270"/>
                    <a:pt x="8472487" y="751231"/>
                  </a:cubicBezTo>
                  <a:lnTo>
                    <a:pt x="8172450" y="1641376"/>
                  </a:lnTo>
                  <a:cubicBezTo>
                    <a:pt x="8172450" y="1811629"/>
                    <a:pt x="8034432" y="1949647"/>
                    <a:pt x="7864179" y="1949647"/>
                  </a:cubicBezTo>
                  <a:cubicBezTo>
                    <a:pt x="7128736" y="1934367"/>
                    <a:pt x="5893231" y="1976238"/>
                    <a:pt x="5157788" y="1960958"/>
                  </a:cubicBezTo>
                  <a:lnTo>
                    <a:pt x="594021" y="1749622"/>
                  </a:lnTo>
                  <a:cubicBezTo>
                    <a:pt x="423768" y="1749622"/>
                    <a:pt x="0" y="1811629"/>
                    <a:pt x="0" y="1641376"/>
                  </a:cubicBezTo>
                  <a:lnTo>
                    <a:pt x="214313" y="53691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 hiện</a:t>
              </a:r>
              <a:r>
                <a:rPr kumimoji="0" lang="vi-VN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các mục chính và vị trí của chúng trong cuốn sách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cxnSp>
        <p:nvCxnSpPr>
          <p:cNvPr id="38" name="Straight Arrow Connector 37"/>
          <p:cNvCxnSpPr>
            <a:stCxn id="22" idx="5"/>
          </p:cNvCxnSpPr>
          <p:nvPr/>
        </p:nvCxnSpPr>
        <p:spPr>
          <a:xfrm>
            <a:off x="2882622" y="1803951"/>
            <a:ext cx="2180266" cy="1487889"/>
          </a:xfrm>
          <a:prstGeom prst="straightConnector1">
            <a:avLst/>
          </a:prstGeom>
          <a:ln w="28575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2847937" y="3255964"/>
            <a:ext cx="2180266" cy="1487889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840419" y="1894715"/>
            <a:ext cx="2087486" cy="2849694"/>
          </a:xfrm>
          <a:prstGeom prst="straightConnector1">
            <a:avLst/>
          </a:prstGeom>
          <a:ln w="28575">
            <a:solidFill>
              <a:schemeClr val="accent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3066371" y="6046769"/>
            <a:ext cx="1640383" cy="45190"/>
          </a:xfrm>
          <a:prstGeom prst="straightConnector1">
            <a:avLst/>
          </a:prstGeom>
          <a:ln w="28575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910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1889" y="-88872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825675" y="1407974"/>
            <a:ext cx="109292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2: Qua tên sách, em có thể biết được điều gì?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396222" y="2964914"/>
            <a:ext cx="9164782" cy="2102640"/>
            <a:chOff x="556734" y="4196948"/>
            <a:chExt cx="3514801" cy="2102640"/>
          </a:xfrm>
        </p:grpSpPr>
        <p:sp>
          <p:nvSpPr>
            <p:cNvPr id="9" name="Rectangle 8"/>
            <p:cNvSpPr/>
            <p:nvPr/>
          </p:nvSpPr>
          <p:spPr>
            <a:xfrm>
              <a:off x="633191" y="4621354"/>
              <a:ext cx="3361886" cy="1449216"/>
            </a:xfrm>
            <a:custGeom>
              <a:avLst/>
              <a:gdLst>
                <a:gd name="connsiteX0" fmla="*/ 0 w 3230098"/>
                <a:gd name="connsiteY0" fmla="*/ 0 h 1569660"/>
                <a:gd name="connsiteX1" fmla="*/ 3230098 w 3230098"/>
                <a:gd name="connsiteY1" fmla="*/ 0 h 1569660"/>
                <a:gd name="connsiteX2" fmla="*/ 3230098 w 3230098"/>
                <a:gd name="connsiteY2" fmla="*/ 1569660 h 1569660"/>
                <a:gd name="connsiteX3" fmla="*/ 0 w 3230098"/>
                <a:gd name="connsiteY3" fmla="*/ 1569660 h 1569660"/>
                <a:gd name="connsiteX4" fmla="*/ 0 w 3230098"/>
                <a:gd name="connsiteY4" fmla="*/ 0 h 1569660"/>
                <a:gd name="connsiteX0" fmla="*/ 90308 w 3320406"/>
                <a:gd name="connsiteY0" fmla="*/ 0 h 1569660"/>
                <a:gd name="connsiteX1" fmla="*/ 3320406 w 3320406"/>
                <a:gd name="connsiteY1" fmla="*/ 0 h 1569660"/>
                <a:gd name="connsiteX2" fmla="*/ 3320406 w 3320406"/>
                <a:gd name="connsiteY2" fmla="*/ 1569660 h 1569660"/>
                <a:gd name="connsiteX3" fmla="*/ 90308 w 3320406"/>
                <a:gd name="connsiteY3" fmla="*/ 1569660 h 1569660"/>
                <a:gd name="connsiteX4" fmla="*/ 0 w 3320406"/>
                <a:gd name="connsiteY4" fmla="*/ 306805 h 1569660"/>
                <a:gd name="connsiteX5" fmla="*/ 90308 w 3320406"/>
                <a:gd name="connsiteY5" fmla="*/ 0 h 1569660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320406 w 3320406"/>
                <a:gd name="connsiteY2" fmla="*/ 107533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291831 w 3320406"/>
                <a:gd name="connsiteY2" fmla="*/ 78958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521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593410"/>
                <a:gd name="connsiteY0" fmla="*/ 107533 h 1677193"/>
                <a:gd name="connsiteX1" fmla="*/ 1557337 w 3593410"/>
                <a:gd name="connsiteY1" fmla="*/ 0 h 1677193"/>
                <a:gd name="connsiteX2" fmla="*/ 3291831 w 3593410"/>
                <a:gd name="connsiteY2" fmla="*/ 7521 h 1677193"/>
                <a:gd name="connsiteX3" fmla="*/ 3429000 w 3593410"/>
                <a:gd name="connsiteY3" fmla="*/ 1214439 h 1677193"/>
                <a:gd name="connsiteX4" fmla="*/ 3320406 w 3593410"/>
                <a:gd name="connsiteY4" fmla="*/ 1677193 h 1677193"/>
                <a:gd name="connsiteX5" fmla="*/ 90308 w 3593410"/>
                <a:gd name="connsiteY5" fmla="*/ 1677193 h 1677193"/>
                <a:gd name="connsiteX6" fmla="*/ 0 w 3593410"/>
                <a:gd name="connsiteY6" fmla="*/ 414338 h 1677193"/>
                <a:gd name="connsiteX7" fmla="*/ 90308 w 3593410"/>
                <a:gd name="connsiteY7" fmla="*/ 107533 h 1677193"/>
                <a:gd name="connsiteX0" fmla="*/ 90308 w 3469564"/>
                <a:gd name="connsiteY0" fmla="*/ 107533 h 1757699"/>
                <a:gd name="connsiteX1" fmla="*/ 1557337 w 3469564"/>
                <a:gd name="connsiteY1" fmla="*/ 0 h 1757699"/>
                <a:gd name="connsiteX2" fmla="*/ 3291831 w 3469564"/>
                <a:gd name="connsiteY2" fmla="*/ 7521 h 1757699"/>
                <a:gd name="connsiteX3" fmla="*/ 3429000 w 3469564"/>
                <a:gd name="connsiteY3" fmla="*/ 1214439 h 1757699"/>
                <a:gd name="connsiteX4" fmla="*/ 3320406 w 3469564"/>
                <a:gd name="connsiteY4" fmla="*/ 1677193 h 1757699"/>
                <a:gd name="connsiteX5" fmla="*/ 2100262 w 3469564"/>
                <a:gd name="connsiteY5" fmla="*/ 1757364 h 1757699"/>
                <a:gd name="connsiteX6" fmla="*/ 90308 w 3469564"/>
                <a:gd name="connsiteY6" fmla="*/ 1677193 h 1757699"/>
                <a:gd name="connsiteX7" fmla="*/ 0 w 3469564"/>
                <a:gd name="connsiteY7" fmla="*/ 414338 h 1757699"/>
                <a:gd name="connsiteX8" fmla="*/ 90308 w 3469564"/>
                <a:gd name="connsiteY8" fmla="*/ 107533 h 1757699"/>
                <a:gd name="connsiteX0" fmla="*/ 90308 w 3469564"/>
                <a:gd name="connsiteY0" fmla="*/ 107533 h 1816126"/>
                <a:gd name="connsiteX1" fmla="*/ 1557337 w 3469564"/>
                <a:gd name="connsiteY1" fmla="*/ 0 h 1816126"/>
                <a:gd name="connsiteX2" fmla="*/ 3291831 w 3469564"/>
                <a:gd name="connsiteY2" fmla="*/ 7521 h 1816126"/>
                <a:gd name="connsiteX3" fmla="*/ 3429000 w 3469564"/>
                <a:gd name="connsiteY3" fmla="*/ 1214439 h 1816126"/>
                <a:gd name="connsiteX4" fmla="*/ 3320406 w 3469564"/>
                <a:gd name="connsiteY4" fmla="*/ 1677193 h 1816126"/>
                <a:gd name="connsiteX5" fmla="*/ 2100262 w 3469564"/>
                <a:gd name="connsiteY5" fmla="*/ 1757364 h 1816126"/>
                <a:gd name="connsiteX6" fmla="*/ 300037 w 3469564"/>
                <a:gd name="connsiteY6" fmla="*/ 1814514 h 1816126"/>
                <a:gd name="connsiteX7" fmla="*/ 90308 w 3469564"/>
                <a:gd name="connsiteY7" fmla="*/ 1677193 h 1816126"/>
                <a:gd name="connsiteX8" fmla="*/ 0 w 3469564"/>
                <a:gd name="connsiteY8" fmla="*/ 414338 h 1816126"/>
                <a:gd name="connsiteX9" fmla="*/ 90308 w 3469564"/>
                <a:gd name="connsiteY9" fmla="*/ 107533 h 1816126"/>
                <a:gd name="connsiteX0" fmla="*/ 128629 w 3507885"/>
                <a:gd name="connsiteY0" fmla="*/ 107533 h 1816126"/>
                <a:gd name="connsiteX1" fmla="*/ 1595658 w 3507885"/>
                <a:gd name="connsiteY1" fmla="*/ 0 h 1816126"/>
                <a:gd name="connsiteX2" fmla="*/ 3330152 w 3507885"/>
                <a:gd name="connsiteY2" fmla="*/ 7521 h 1816126"/>
                <a:gd name="connsiteX3" fmla="*/ 3467321 w 3507885"/>
                <a:gd name="connsiteY3" fmla="*/ 1214439 h 1816126"/>
                <a:gd name="connsiteX4" fmla="*/ 3358727 w 3507885"/>
                <a:gd name="connsiteY4" fmla="*/ 1677193 h 1816126"/>
                <a:gd name="connsiteX5" fmla="*/ 2138583 w 3507885"/>
                <a:gd name="connsiteY5" fmla="*/ 1757364 h 1816126"/>
                <a:gd name="connsiteX6" fmla="*/ 338358 w 3507885"/>
                <a:gd name="connsiteY6" fmla="*/ 1814514 h 1816126"/>
                <a:gd name="connsiteX7" fmla="*/ 41 w 3507885"/>
                <a:gd name="connsiteY7" fmla="*/ 1677193 h 1816126"/>
                <a:gd name="connsiteX8" fmla="*/ 38321 w 3507885"/>
                <a:gd name="connsiteY8" fmla="*/ 414338 h 1816126"/>
                <a:gd name="connsiteX9" fmla="*/ 128629 w 3507885"/>
                <a:gd name="connsiteY9" fmla="*/ 107533 h 181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7885" h="1816126">
                  <a:moveTo>
                    <a:pt x="128629" y="107533"/>
                  </a:moveTo>
                  <a:cubicBezTo>
                    <a:pt x="603351" y="105026"/>
                    <a:pt x="1120936" y="2507"/>
                    <a:pt x="1595658" y="0"/>
                  </a:cubicBezTo>
                  <a:lnTo>
                    <a:pt x="3330152" y="7521"/>
                  </a:lnTo>
                  <a:cubicBezTo>
                    <a:pt x="3625427" y="202784"/>
                    <a:pt x="3462559" y="936160"/>
                    <a:pt x="3467321" y="1214439"/>
                  </a:cubicBezTo>
                  <a:cubicBezTo>
                    <a:pt x="3472084" y="1492718"/>
                    <a:pt x="3563514" y="1603374"/>
                    <a:pt x="3358727" y="1677193"/>
                  </a:cubicBezTo>
                  <a:cubicBezTo>
                    <a:pt x="2985350" y="1670579"/>
                    <a:pt x="2511960" y="1763978"/>
                    <a:pt x="2138583" y="1757364"/>
                  </a:cubicBezTo>
                  <a:cubicBezTo>
                    <a:pt x="1543271" y="1743076"/>
                    <a:pt x="933670" y="1828802"/>
                    <a:pt x="338358" y="1814514"/>
                  </a:cubicBezTo>
                  <a:lnTo>
                    <a:pt x="41" y="1677193"/>
                  </a:lnTo>
                  <a:cubicBezTo>
                    <a:pt x="-1487" y="1232429"/>
                    <a:pt x="39849" y="859102"/>
                    <a:pt x="38321" y="414338"/>
                  </a:cubicBezTo>
                  <a:lnTo>
                    <a:pt x="128629" y="107533"/>
                  </a:lnTo>
                  <a:close/>
                </a:path>
              </a:pathLst>
            </a:custGeom>
            <a:ln w="34925">
              <a:noFill/>
              <a:prstDash val="dash"/>
            </a:ln>
          </p:spPr>
          <p:txBody>
            <a:bodyPr wrap="square" tIns="72000" bIns="144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Qua tên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sách, em có thể biết được sách viết về điều gì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?</a:t>
              </a:r>
              <a:endPara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556734" y="4196948"/>
              <a:ext cx="3514801" cy="2102640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rgbClr val="FF797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2042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1889" y="122766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30915" y="864994"/>
            <a:ext cx="112953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3: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Sắp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xếp các thông tin theo đúng trình tự trong bài đọc: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79750" y="2309556"/>
            <a:ext cx="3791874" cy="932810"/>
            <a:chOff x="556734" y="4400550"/>
            <a:chExt cx="3514801" cy="2125896"/>
          </a:xfrm>
        </p:grpSpPr>
        <p:sp>
          <p:nvSpPr>
            <p:cNvPr id="23" name="Rectangle 8"/>
            <p:cNvSpPr/>
            <p:nvPr/>
          </p:nvSpPr>
          <p:spPr>
            <a:xfrm>
              <a:off x="633192" y="4400550"/>
              <a:ext cx="3361886" cy="706196"/>
            </a:xfrm>
            <a:custGeom>
              <a:avLst/>
              <a:gdLst>
                <a:gd name="connsiteX0" fmla="*/ 0 w 3230098"/>
                <a:gd name="connsiteY0" fmla="*/ 0 h 1569660"/>
                <a:gd name="connsiteX1" fmla="*/ 3230098 w 3230098"/>
                <a:gd name="connsiteY1" fmla="*/ 0 h 1569660"/>
                <a:gd name="connsiteX2" fmla="*/ 3230098 w 3230098"/>
                <a:gd name="connsiteY2" fmla="*/ 1569660 h 1569660"/>
                <a:gd name="connsiteX3" fmla="*/ 0 w 3230098"/>
                <a:gd name="connsiteY3" fmla="*/ 1569660 h 1569660"/>
                <a:gd name="connsiteX4" fmla="*/ 0 w 3230098"/>
                <a:gd name="connsiteY4" fmla="*/ 0 h 1569660"/>
                <a:gd name="connsiteX0" fmla="*/ 90308 w 3320406"/>
                <a:gd name="connsiteY0" fmla="*/ 0 h 1569660"/>
                <a:gd name="connsiteX1" fmla="*/ 3320406 w 3320406"/>
                <a:gd name="connsiteY1" fmla="*/ 0 h 1569660"/>
                <a:gd name="connsiteX2" fmla="*/ 3320406 w 3320406"/>
                <a:gd name="connsiteY2" fmla="*/ 1569660 h 1569660"/>
                <a:gd name="connsiteX3" fmla="*/ 90308 w 3320406"/>
                <a:gd name="connsiteY3" fmla="*/ 1569660 h 1569660"/>
                <a:gd name="connsiteX4" fmla="*/ 0 w 3320406"/>
                <a:gd name="connsiteY4" fmla="*/ 306805 h 1569660"/>
                <a:gd name="connsiteX5" fmla="*/ 90308 w 3320406"/>
                <a:gd name="connsiteY5" fmla="*/ 0 h 1569660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320406 w 3320406"/>
                <a:gd name="connsiteY2" fmla="*/ 107533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291831 w 3320406"/>
                <a:gd name="connsiteY2" fmla="*/ 78958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521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593410"/>
                <a:gd name="connsiteY0" fmla="*/ 107533 h 1677193"/>
                <a:gd name="connsiteX1" fmla="*/ 1557337 w 3593410"/>
                <a:gd name="connsiteY1" fmla="*/ 0 h 1677193"/>
                <a:gd name="connsiteX2" fmla="*/ 3291831 w 3593410"/>
                <a:gd name="connsiteY2" fmla="*/ 7521 h 1677193"/>
                <a:gd name="connsiteX3" fmla="*/ 3429000 w 3593410"/>
                <a:gd name="connsiteY3" fmla="*/ 1214439 h 1677193"/>
                <a:gd name="connsiteX4" fmla="*/ 3320406 w 3593410"/>
                <a:gd name="connsiteY4" fmla="*/ 1677193 h 1677193"/>
                <a:gd name="connsiteX5" fmla="*/ 90308 w 3593410"/>
                <a:gd name="connsiteY5" fmla="*/ 1677193 h 1677193"/>
                <a:gd name="connsiteX6" fmla="*/ 0 w 3593410"/>
                <a:gd name="connsiteY6" fmla="*/ 414338 h 1677193"/>
                <a:gd name="connsiteX7" fmla="*/ 90308 w 3593410"/>
                <a:gd name="connsiteY7" fmla="*/ 107533 h 1677193"/>
                <a:gd name="connsiteX0" fmla="*/ 90308 w 3469564"/>
                <a:gd name="connsiteY0" fmla="*/ 107533 h 1757699"/>
                <a:gd name="connsiteX1" fmla="*/ 1557337 w 3469564"/>
                <a:gd name="connsiteY1" fmla="*/ 0 h 1757699"/>
                <a:gd name="connsiteX2" fmla="*/ 3291831 w 3469564"/>
                <a:gd name="connsiteY2" fmla="*/ 7521 h 1757699"/>
                <a:gd name="connsiteX3" fmla="*/ 3429000 w 3469564"/>
                <a:gd name="connsiteY3" fmla="*/ 1214439 h 1757699"/>
                <a:gd name="connsiteX4" fmla="*/ 3320406 w 3469564"/>
                <a:gd name="connsiteY4" fmla="*/ 1677193 h 1757699"/>
                <a:gd name="connsiteX5" fmla="*/ 2100262 w 3469564"/>
                <a:gd name="connsiteY5" fmla="*/ 1757364 h 1757699"/>
                <a:gd name="connsiteX6" fmla="*/ 90308 w 3469564"/>
                <a:gd name="connsiteY6" fmla="*/ 1677193 h 1757699"/>
                <a:gd name="connsiteX7" fmla="*/ 0 w 3469564"/>
                <a:gd name="connsiteY7" fmla="*/ 414338 h 1757699"/>
                <a:gd name="connsiteX8" fmla="*/ 90308 w 3469564"/>
                <a:gd name="connsiteY8" fmla="*/ 107533 h 1757699"/>
                <a:gd name="connsiteX0" fmla="*/ 90308 w 3469564"/>
                <a:gd name="connsiteY0" fmla="*/ 107533 h 1816126"/>
                <a:gd name="connsiteX1" fmla="*/ 1557337 w 3469564"/>
                <a:gd name="connsiteY1" fmla="*/ 0 h 1816126"/>
                <a:gd name="connsiteX2" fmla="*/ 3291831 w 3469564"/>
                <a:gd name="connsiteY2" fmla="*/ 7521 h 1816126"/>
                <a:gd name="connsiteX3" fmla="*/ 3429000 w 3469564"/>
                <a:gd name="connsiteY3" fmla="*/ 1214439 h 1816126"/>
                <a:gd name="connsiteX4" fmla="*/ 3320406 w 3469564"/>
                <a:gd name="connsiteY4" fmla="*/ 1677193 h 1816126"/>
                <a:gd name="connsiteX5" fmla="*/ 2100262 w 3469564"/>
                <a:gd name="connsiteY5" fmla="*/ 1757364 h 1816126"/>
                <a:gd name="connsiteX6" fmla="*/ 300037 w 3469564"/>
                <a:gd name="connsiteY6" fmla="*/ 1814514 h 1816126"/>
                <a:gd name="connsiteX7" fmla="*/ 90308 w 3469564"/>
                <a:gd name="connsiteY7" fmla="*/ 1677193 h 1816126"/>
                <a:gd name="connsiteX8" fmla="*/ 0 w 3469564"/>
                <a:gd name="connsiteY8" fmla="*/ 414338 h 1816126"/>
                <a:gd name="connsiteX9" fmla="*/ 90308 w 3469564"/>
                <a:gd name="connsiteY9" fmla="*/ 107533 h 1816126"/>
                <a:gd name="connsiteX0" fmla="*/ 128629 w 3507885"/>
                <a:gd name="connsiteY0" fmla="*/ 107533 h 1816126"/>
                <a:gd name="connsiteX1" fmla="*/ 1595658 w 3507885"/>
                <a:gd name="connsiteY1" fmla="*/ 0 h 1816126"/>
                <a:gd name="connsiteX2" fmla="*/ 3330152 w 3507885"/>
                <a:gd name="connsiteY2" fmla="*/ 7521 h 1816126"/>
                <a:gd name="connsiteX3" fmla="*/ 3467321 w 3507885"/>
                <a:gd name="connsiteY3" fmla="*/ 1214439 h 1816126"/>
                <a:gd name="connsiteX4" fmla="*/ 3358727 w 3507885"/>
                <a:gd name="connsiteY4" fmla="*/ 1677193 h 1816126"/>
                <a:gd name="connsiteX5" fmla="*/ 2138583 w 3507885"/>
                <a:gd name="connsiteY5" fmla="*/ 1757364 h 1816126"/>
                <a:gd name="connsiteX6" fmla="*/ 338358 w 3507885"/>
                <a:gd name="connsiteY6" fmla="*/ 1814514 h 1816126"/>
                <a:gd name="connsiteX7" fmla="*/ 41 w 3507885"/>
                <a:gd name="connsiteY7" fmla="*/ 1677193 h 1816126"/>
                <a:gd name="connsiteX8" fmla="*/ 38321 w 3507885"/>
                <a:gd name="connsiteY8" fmla="*/ 414338 h 1816126"/>
                <a:gd name="connsiteX9" fmla="*/ 128629 w 3507885"/>
                <a:gd name="connsiteY9" fmla="*/ 107533 h 181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7885" h="1816126">
                  <a:moveTo>
                    <a:pt x="128629" y="107533"/>
                  </a:moveTo>
                  <a:cubicBezTo>
                    <a:pt x="603351" y="105026"/>
                    <a:pt x="1120936" y="2507"/>
                    <a:pt x="1595658" y="0"/>
                  </a:cubicBezTo>
                  <a:lnTo>
                    <a:pt x="3330152" y="7521"/>
                  </a:lnTo>
                  <a:cubicBezTo>
                    <a:pt x="3625427" y="202784"/>
                    <a:pt x="3462559" y="936160"/>
                    <a:pt x="3467321" y="1214439"/>
                  </a:cubicBezTo>
                  <a:cubicBezTo>
                    <a:pt x="3472084" y="1492718"/>
                    <a:pt x="3563514" y="1603374"/>
                    <a:pt x="3358727" y="1677193"/>
                  </a:cubicBezTo>
                  <a:cubicBezTo>
                    <a:pt x="2985350" y="1670579"/>
                    <a:pt x="2511960" y="1763978"/>
                    <a:pt x="2138583" y="1757364"/>
                  </a:cubicBezTo>
                  <a:cubicBezTo>
                    <a:pt x="1543271" y="1743076"/>
                    <a:pt x="933670" y="1828802"/>
                    <a:pt x="338358" y="1814514"/>
                  </a:cubicBezTo>
                  <a:lnTo>
                    <a:pt x="41" y="1677193"/>
                  </a:lnTo>
                  <a:cubicBezTo>
                    <a:pt x="-1487" y="1232429"/>
                    <a:pt x="39849" y="859102"/>
                    <a:pt x="38321" y="414338"/>
                  </a:cubicBezTo>
                  <a:lnTo>
                    <a:pt x="128629" y="107533"/>
                  </a:lnTo>
                  <a:close/>
                </a:path>
              </a:pathLst>
            </a:custGeom>
            <a:ln w="34925">
              <a:noFill/>
              <a:prstDash val="dash"/>
            </a:ln>
          </p:spPr>
          <p:txBody>
            <a:bodyPr wrap="square" tIns="72000" bIns="144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a. Tác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giả</a:t>
              </a:r>
              <a:endPara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4" name="Rounded Rectangle 24"/>
            <p:cNvSpPr/>
            <p:nvPr/>
          </p:nvSpPr>
          <p:spPr>
            <a:xfrm>
              <a:off x="556734" y="4423806"/>
              <a:ext cx="3514801" cy="2102640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rgbClr val="FF797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97266" y="3409065"/>
            <a:ext cx="3791874" cy="922606"/>
            <a:chOff x="556734" y="4423806"/>
            <a:chExt cx="3514801" cy="2102640"/>
          </a:xfrm>
        </p:grpSpPr>
        <p:sp>
          <p:nvSpPr>
            <p:cNvPr id="26" name="Rectangle 8"/>
            <p:cNvSpPr/>
            <p:nvPr/>
          </p:nvSpPr>
          <p:spPr>
            <a:xfrm>
              <a:off x="633191" y="4525156"/>
              <a:ext cx="3361886" cy="1899938"/>
            </a:xfrm>
            <a:custGeom>
              <a:avLst/>
              <a:gdLst>
                <a:gd name="connsiteX0" fmla="*/ 0 w 3230098"/>
                <a:gd name="connsiteY0" fmla="*/ 0 h 1569660"/>
                <a:gd name="connsiteX1" fmla="*/ 3230098 w 3230098"/>
                <a:gd name="connsiteY1" fmla="*/ 0 h 1569660"/>
                <a:gd name="connsiteX2" fmla="*/ 3230098 w 3230098"/>
                <a:gd name="connsiteY2" fmla="*/ 1569660 h 1569660"/>
                <a:gd name="connsiteX3" fmla="*/ 0 w 3230098"/>
                <a:gd name="connsiteY3" fmla="*/ 1569660 h 1569660"/>
                <a:gd name="connsiteX4" fmla="*/ 0 w 3230098"/>
                <a:gd name="connsiteY4" fmla="*/ 0 h 1569660"/>
                <a:gd name="connsiteX0" fmla="*/ 90308 w 3320406"/>
                <a:gd name="connsiteY0" fmla="*/ 0 h 1569660"/>
                <a:gd name="connsiteX1" fmla="*/ 3320406 w 3320406"/>
                <a:gd name="connsiteY1" fmla="*/ 0 h 1569660"/>
                <a:gd name="connsiteX2" fmla="*/ 3320406 w 3320406"/>
                <a:gd name="connsiteY2" fmla="*/ 1569660 h 1569660"/>
                <a:gd name="connsiteX3" fmla="*/ 90308 w 3320406"/>
                <a:gd name="connsiteY3" fmla="*/ 1569660 h 1569660"/>
                <a:gd name="connsiteX4" fmla="*/ 0 w 3320406"/>
                <a:gd name="connsiteY4" fmla="*/ 306805 h 1569660"/>
                <a:gd name="connsiteX5" fmla="*/ 90308 w 3320406"/>
                <a:gd name="connsiteY5" fmla="*/ 0 h 1569660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320406 w 3320406"/>
                <a:gd name="connsiteY2" fmla="*/ 107533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291831 w 3320406"/>
                <a:gd name="connsiteY2" fmla="*/ 78958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521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593410"/>
                <a:gd name="connsiteY0" fmla="*/ 107533 h 1677193"/>
                <a:gd name="connsiteX1" fmla="*/ 1557337 w 3593410"/>
                <a:gd name="connsiteY1" fmla="*/ 0 h 1677193"/>
                <a:gd name="connsiteX2" fmla="*/ 3291831 w 3593410"/>
                <a:gd name="connsiteY2" fmla="*/ 7521 h 1677193"/>
                <a:gd name="connsiteX3" fmla="*/ 3429000 w 3593410"/>
                <a:gd name="connsiteY3" fmla="*/ 1214439 h 1677193"/>
                <a:gd name="connsiteX4" fmla="*/ 3320406 w 3593410"/>
                <a:gd name="connsiteY4" fmla="*/ 1677193 h 1677193"/>
                <a:gd name="connsiteX5" fmla="*/ 90308 w 3593410"/>
                <a:gd name="connsiteY5" fmla="*/ 1677193 h 1677193"/>
                <a:gd name="connsiteX6" fmla="*/ 0 w 3593410"/>
                <a:gd name="connsiteY6" fmla="*/ 414338 h 1677193"/>
                <a:gd name="connsiteX7" fmla="*/ 90308 w 3593410"/>
                <a:gd name="connsiteY7" fmla="*/ 107533 h 1677193"/>
                <a:gd name="connsiteX0" fmla="*/ 90308 w 3469564"/>
                <a:gd name="connsiteY0" fmla="*/ 107533 h 1757699"/>
                <a:gd name="connsiteX1" fmla="*/ 1557337 w 3469564"/>
                <a:gd name="connsiteY1" fmla="*/ 0 h 1757699"/>
                <a:gd name="connsiteX2" fmla="*/ 3291831 w 3469564"/>
                <a:gd name="connsiteY2" fmla="*/ 7521 h 1757699"/>
                <a:gd name="connsiteX3" fmla="*/ 3429000 w 3469564"/>
                <a:gd name="connsiteY3" fmla="*/ 1214439 h 1757699"/>
                <a:gd name="connsiteX4" fmla="*/ 3320406 w 3469564"/>
                <a:gd name="connsiteY4" fmla="*/ 1677193 h 1757699"/>
                <a:gd name="connsiteX5" fmla="*/ 2100262 w 3469564"/>
                <a:gd name="connsiteY5" fmla="*/ 1757364 h 1757699"/>
                <a:gd name="connsiteX6" fmla="*/ 90308 w 3469564"/>
                <a:gd name="connsiteY6" fmla="*/ 1677193 h 1757699"/>
                <a:gd name="connsiteX7" fmla="*/ 0 w 3469564"/>
                <a:gd name="connsiteY7" fmla="*/ 414338 h 1757699"/>
                <a:gd name="connsiteX8" fmla="*/ 90308 w 3469564"/>
                <a:gd name="connsiteY8" fmla="*/ 107533 h 1757699"/>
                <a:gd name="connsiteX0" fmla="*/ 90308 w 3469564"/>
                <a:gd name="connsiteY0" fmla="*/ 107533 h 1816126"/>
                <a:gd name="connsiteX1" fmla="*/ 1557337 w 3469564"/>
                <a:gd name="connsiteY1" fmla="*/ 0 h 1816126"/>
                <a:gd name="connsiteX2" fmla="*/ 3291831 w 3469564"/>
                <a:gd name="connsiteY2" fmla="*/ 7521 h 1816126"/>
                <a:gd name="connsiteX3" fmla="*/ 3429000 w 3469564"/>
                <a:gd name="connsiteY3" fmla="*/ 1214439 h 1816126"/>
                <a:gd name="connsiteX4" fmla="*/ 3320406 w 3469564"/>
                <a:gd name="connsiteY4" fmla="*/ 1677193 h 1816126"/>
                <a:gd name="connsiteX5" fmla="*/ 2100262 w 3469564"/>
                <a:gd name="connsiteY5" fmla="*/ 1757364 h 1816126"/>
                <a:gd name="connsiteX6" fmla="*/ 300037 w 3469564"/>
                <a:gd name="connsiteY6" fmla="*/ 1814514 h 1816126"/>
                <a:gd name="connsiteX7" fmla="*/ 90308 w 3469564"/>
                <a:gd name="connsiteY7" fmla="*/ 1677193 h 1816126"/>
                <a:gd name="connsiteX8" fmla="*/ 0 w 3469564"/>
                <a:gd name="connsiteY8" fmla="*/ 414338 h 1816126"/>
                <a:gd name="connsiteX9" fmla="*/ 90308 w 3469564"/>
                <a:gd name="connsiteY9" fmla="*/ 107533 h 1816126"/>
                <a:gd name="connsiteX0" fmla="*/ 128629 w 3507885"/>
                <a:gd name="connsiteY0" fmla="*/ 107533 h 1816126"/>
                <a:gd name="connsiteX1" fmla="*/ 1595658 w 3507885"/>
                <a:gd name="connsiteY1" fmla="*/ 0 h 1816126"/>
                <a:gd name="connsiteX2" fmla="*/ 3330152 w 3507885"/>
                <a:gd name="connsiteY2" fmla="*/ 7521 h 1816126"/>
                <a:gd name="connsiteX3" fmla="*/ 3467321 w 3507885"/>
                <a:gd name="connsiteY3" fmla="*/ 1214439 h 1816126"/>
                <a:gd name="connsiteX4" fmla="*/ 3358727 w 3507885"/>
                <a:gd name="connsiteY4" fmla="*/ 1677193 h 1816126"/>
                <a:gd name="connsiteX5" fmla="*/ 2138583 w 3507885"/>
                <a:gd name="connsiteY5" fmla="*/ 1757364 h 1816126"/>
                <a:gd name="connsiteX6" fmla="*/ 338358 w 3507885"/>
                <a:gd name="connsiteY6" fmla="*/ 1814514 h 1816126"/>
                <a:gd name="connsiteX7" fmla="*/ 41 w 3507885"/>
                <a:gd name="connsiteY7" fmla="*/ 1677193 h 1816126"/>
                <a:gd name="connsiteX8" fmla="*/ 38321 w 3507885"/>
                <a:gd name="connsiteY8" fmla="*/ 414338 h 1816126"/>
                <a:gd name="connsiteX9" fmla="*/ 128629 w 3507885"/>
                <a:gd name="connsiteY9" fmla="*/ 107533 h 181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7885" h="1816126">
                  <a:moveTo>
                    <a:pt x="128629" y="107533"/>
                  </a:moveTo>
                  <a:cubicBezTo>
                    <a:pt x="603351" y="105026"/>
                    <a:pt x="1120936" y="2507"/>
                    <a:pt x="1595658" y="0"/>
                  </a:cubicBezTo>
                  <a:lnTo>
                    <a:pt x="3330152" y="7521"/>
                  </a:lnTo>
                  <a:cubicBezTo>
                    <a:pt x="3625427" y="202784"/>
                    <a:pt x="3462559" y="936160"/>
                    <a:pt x="3467321" y="1214439"/>
                  </a:cubicBezTo>
                  <a:cubicBezTo>
                    <a:pt x="3472084" y="1492718"/>
                    <a:pt x="3563514" y="1603374"/>
                    <a:pt x="3358727" y="1677193"/>
                  </a:cubicBezTo>
                  <a:cubicBezTo>
                    <a:pt x="2985350" y="1670579"/>
                    <a:pt x="2511960" y="1763978"/>
                    <a:pt x="2138583" y="1757364"/>
                  </a:cubicBezTo>
                  <a:cubicBezTo>
                    <a:pt x="1543271" y="1743076"/>
                    <a:pt x="933670" y="1828802"/>
                    <a:pt x="338358" y="1814514"/>
                  </a:cubicBezTo>
                  <a:lnTo>
                    <a:pt x="41" y="1677193"/>
                  </a:lnTo>
                  <a:cubicBezTo>
                    <a:pt x="-1487" y="1232429"/>
                    <a:pt x="39849" y="859102"/>
                    <a:pt x="38321" y="414338"/>
                  </a:cubicBezTo>
                  <a:lnTo>
                    <a:pt x="128629" y="107533"/>
                  </a:lnTo>
                  <a:close/>
                </a:path>
              </a:pathLst>
            </a:custGeom>
            <a:ln w="34925">
              <a:noFill/>
              <a:prstDash val="dash"/>
            </a:ln>
          </p:spPr>
          <p:txBody>
            <a:bodyPr wrap="square" tIns="72000" bIns="144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b. Mục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lục</a:t>
              </a:r>
              <a:endPara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7" name="Rounded Rectangle 24"/>
            <p:cNvSpPr/>
            <p:nvPr/>
          </p:nvSpPr>
          <p:spPr>
            <a:xfrm>
              <a:off x="556734" y="4423806"/>
              <a:ext cx="3514801" cy="2102640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97265" y="4391597"/>
            <a:ext cx="3791874" cy="922606"/>
            <a:chOff x="556734" y="4423806"/>
            <a:chExt cx="3514801" cy="2102640"/>
          </a:xfrm>
        </p:grpSpPr>
        <p:sp>
          <p:nvSpPr>
            <p:cNvPr id="29" name="Rectangle 8"/>
            <p:cNvSpPr/>
            <p:nvPr/>
          </p:nvSpPr>
          <p:spPr>
            <a:xfrm>
              <a:off x="633191" y="4525156"/>
              <a:ext cx="3361886" cy="1899938"/>
            </a:xfrm>
            <a:custGeom>
              <a:avLst/>
              <a:gdLst>
                <a:gd name="connsiteX0" fmla="*/ 0 w 3230098"/>
                <a:gd name="connsiteY0" fmla="*/ 0 h 1569660"/>
                <a:gd name="connsiteX1" fmla="*/ 3230098 w 3230098"/>
                <a:gd name="connsiteY1" fmla="*/ 0 h 1569660"/>
                <a:gd name="connsiteX2" fmla="*/ 3230098 w 3230098"/>
                <a:gd name="connsiteY2" fmla="*/ 1569660 h 1569660"/>
                <a:gd name="connsiteX3" fmla="*/ 0 w 3230098"/>
                <a:gd name="connsiteY3" fmla="*/ 1569660 h 1569660"/>
                <a:gd name="connsiteX4" fmla="*/ 0 w 3230098"/>
                <a:gd name="connsiteY4" fmla="*/ 0 h 1569660"/>
                <a:gd name="connsiteX0" fmla="*/ 90308 w 3320406"/>
                <a:gd name="connsiteY0" fmla="*/ 0 h 1569660"/>
                <a:gd name="connsiteX1" fmla="*/ 3320406 w 3320406"/>
                <a:gd name="connsiteY1" fmla="*/ 0 h 1569660"/>
                <a:gd name="connsiteX2" fmla="*/ 3320406 w 3320406"/>
                <a:gd name="connsiteY2" fmla="*/ 1569660 h 1569660"/>
                <a:gd name="connsiteX3" fmla="*/ 90308 w 3320406"/>
                <a:gd name="connsiteY3" fmla="*/ 1569660 h 1569660"/>
                <a:gd name="connsiteX4" fmla="*/ 0 w 3320406"/>
                <a:gd name="connsiteY4" fmla="*/ 306805 h 1569660"/>
                <a:gd name="connsiteX5" fmla="*/ 90308 w 3320406"/>
                <a:gd name="connsiteY5" fmla="*/ 0 h 1569660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320406 w 3320406"/>
                <a:gd name="connsiteY2" fmla="*/ 107533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291831 w 3320406"/>
                <a:gd name="connsiteY2" fmla="*/ 78958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521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593410"/>
                <a:gd name="connsiteY0" fmla="*/ 107533 h 1677193"/>
                <a:gd name="connsiteX1" fmla="*/ 1557337 w 3593410"/>
                <a:gd name="connsiteY1" fmla="*/ 0 h 1677193"/>
                <a:gd name="connsiteX2" fmla="*/ 3291831 w 3593410"/>
                <a:gd name="connsiteY2" fmla="*/ 7521 h 1677193"/>
                <a:gd name="connsiteX3" fmla="*/ 3429000 w 3593410"/>
                <a:gd name="connsiteY3" fmla="*/ 1214439 h 1677193"/>
                <a:gd name="connsiteX4" fmla="*/ 3320406 w 3593410"/>
                <a:gd name="connsiteY4" fmla="*/ 1677193 h 1677193"/>
                <a:gd name="connsiteX5" fmla="*/ 90308 w 3593410"/>
                <a:gd name="connsiteY5" fmla="*/ 1677193 h 1677193"/>
                <a:gd name="connsiteX6" fmla="*/ 0 w 3593410"/>
                <a:gd name="connsiteY6" fmla="*/ 414338 h 1677193"/>
                <a:gd name="connsiteX7" fmla="*/ 90308 w 3593410"/>
                <a:gd name="connsiteY7" fmla="*/ 107533 h 1677193"/>
                <a:gd name="connsiteX0" fmla="*/ 90308 w 3469564"/>
                <a:gd name="connsiteY0" fmla="*/ 107533 h 1757699"/>
                <a:gd name="connsiteX1" fmla="*/ 1557337 w 3469564"/>
                <a:gd name="connsiteY1" fmla="*/ 0 h 1757699"/>
                <a:gd name="connsiteX2" fmla="*/ 3291831 w 3469564"/>
                <a:gd name="connsiteY2" fmla="*/ 7521 h 1757699"/>
                <a:gd name="connsiteX3" fmla="*/ 3429000 w 3469564"/>
                <a:gd name="connsiteY3" fmla="*/ 1214439 h 1757699"/>
                <a:gd name="connsiteX4" fmla="*/ 3320406 w 3469564"/>
                <a:gd name="connsiteY4" fmla="*/ 1677193 h 1757699"/>
                <a:gd name="connsiteX5" fmla="*/ 2100262 w 3469564"/>
                <a:gd name="connsiteY5" fmla="*/ 1757364 h 1757699"/>
                <a:gd name="connsiteX6" fmla="*/ 90308 w 3469564"/>
                <a:gd name="connsiteY6" fmla="*/ 1677193 h 1757699"/>
                <a:gd name="connsiteX7" fmla="*/ 0 w 3469564"/>
                <a:gd name="connsiteY7" fmla="*/ 414338 h 1757699"/>
                <a:gd name="connsiteX8" fmla="*/ 90308 w 3469564"/>
                <a:gd name="connsiteY8" fmla="*/ 107533 h 1757699"/>
                <a:gd name="connsiteX0" fmla="*/ 90308 w 3469564"/>
                <a:gd name="connsiteY0" fmla="*/ 107533 h 1816126"/>
                <a:gd name="connsiteX1" fmla="*/ 1557337 w 3469564"/>
                <a:gd name="connsiteY1" fmla="*/ 0 h 1816126"/>
                <a:gd name="connsiteX2" fmla="*/ 3291831 w 3469564"/>
                <a:gd name="connsiteY2" fmla="*/ 7521 h 1816126"/>
                <a:gd name="connsiteX3" fmla="*/ 3429000 w 3469564"/>
                <a:gd name="connsiteY3" fmla="*/ 1214439 h 1816126"/>
                <a:gd name="connsiteX4" fmla="*/ 3320406 w 3469564"/>
                <a:gd name="connsiteY4" fmla="*/ 1677193 h 1816126"/>
                <a:gd name="connsiteX5" fmla="*/ 2100262 w 3469564"/>
                <a:gd name="connsiteY5" fmla="*/ 1757364 h 1816126"/>
                <a:gd name="connsiteX6" fmla="*/ 300037 w 3469564"/>
                <a:gd name="connsiteY6" fmla="*/ 1814514 h 1816126"/>
                <a:gd name="connsiteX7" fmla="*/ 90308 w 3469564"/>
                <a:gd name="connsiteY7" fmla="*/ 1677193 h 1816126"/>
                <a:gd name="connsiteX8" fmla="*/ 0 w 3469564"/>
                <a:gd name="connsiteY8" fmla="*/ 414338 h 1816126"/>
                <a:gd name="connsiteX9" fmla="*/ 90308 w 3469564"/>
                <a:gd name="connsiteY9" fmla="*/ 107533 h 1816126"/>
                <a:gd name="connsiteX0" fmla="*/ 128629 w 3507885"/>
                <a:gd name="connsiteY0" fmla="*/ 107533 h 1816126"/>
                <a:gd name="connsiteX1" fmla="*/ 1595658 w 3507885"/>
                <a:gd name="connsiteY1" fmla="*/ 0 h 1816126"/>
                <a:gd name="connsiteX2" fmla="*/ 3330152 w 3507885"/>
                <a:gd name="connsiteY2" fmla="*/ 7521 h 1816126"/>
                <a:gd name="connsiteX3" fmla="*/ 3467321 w 3507885"/>
                <a:gd name="connsiteY3" fmla="*/ 1214439 h 1816126"/>
                <a:gd name="connsiteX4" fmla="*/ 3358727 w 3507885"/>
                <a:gd name="connsiteY4" fmla="*/ 1677193 h 1816126"/>
                <a:gd name="connsiteX5" fmla="*/ 2138583 w 3507885"/>
                <a:gd name="connsiteY5" fmla="*/ 1757364 h 1816126"/>
                <a:gd name="connsiteX6" fmla="*/ 338358 w 3507885"/>
                <a:gd name="connsiteY6" fmla="*/ 1814514 h 1816126"/>
                <a:gd name="connsiteX7" fmla="*/ 41 w 3507885"/>
                <a:gd name="connsiteY7" fmla="*/ 1677193 h 1816126"/>
                <a:gd name="connsiteX8" fmla="*/ 38321 w 3507885"/>
                <a:gd name="connsiteY8" fmla="*/ 414338 h 1816126"/>
                <a:gd name="connsiteX9" fmla="*/ 128629 w 3507885"/>
                <a:gd name="connsiteY9" fmla="*/ 107533 h 181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7885" h="1816126">
                  <a:moveTo>
                    <a:pt x="128629" y="107533"/>
                  </a:moveTo>
                  <a:cubicBezTo>
                    <a:pt x="603351" y="105026"/>
                    <a:pt x="1120936" y="2507"/>
                    <a:pt x="1595658" y="0"/>
                  </a:cubicBezTo>
                  <a:lnTo>
                    <a:pt x="3330152" y="7521"/>
                  </a:lnTo>
                  <a:cubicBezTo>
                    <a:pt x="3625427" y="202784"/>
                    <a:pt x="3462559" y="936160"/>
                    <a:pt x="3467321" y="1214439"/>
                  </a:cubicBezTo>
                  <a:cubicBezTo>
                    <a:pt x="3472084" y="1492718"/>
                    <a:pt x="3563514" y="1603374"/>
                    <a:pt x="3358727" y="1677193"/>
                  </a:cubicBezTo>
                  <a:cubicBezTo>
                    <a:pt x="2985350" y="1670579"/>
                    <a:pt x="2511960" y="1763978"/>
                    <a:pt x="2138583" y="1757364"/>
                  </a:cubicBezTo>
                  <a:cubicBezTo>
                    <a:pt x="1543271" y="1743076"/>
                    <a:pt x="933670" y="1828802"/>
                    <a:pt x="338358" y="1814514"/>
                  </a:cubicBezTo>
                  <a:lnTo>
                    <a:pt x="41" y="1677193"/>
                  </a:lnTo>
                  <a:cubicBezTo>
                    <a:pt x="-1487" y="1232429"/>
                    <a:pt x="39849" y="859102"/>
                    <a:pt x="38321" y="414338"/>
                  </a:cubicBezTo>
                  <a:lnTo>
                    <a:pt x="128629" y="107533"/>
                  </a:lnTo>
                  <a:close/>
                </a:path>
              </a:pathLst>
            </a:custGeom>
            <a:ln w="34925">
              <a:noFill/>
              <a:prstDash val="dash"/>
            </a:ln>
          </p:spPr>
          <p:txBody>
            <a:bodyPr wrap="square" tIns="72000" bIns="144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c. Tên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sách</a:t>
              </a:r>
              <a:endPara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0" name="Rounded Rectangle 24"/>
            <p:cNvSpPr/>
            <p:nvPr/>
          </p:nvSpPr>
          <p:spPr>
            <a:xfrm>
              <a:off x="556734" y="4423806"/>
              <a:ext cx="3514801" cy="2102640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97264" y="5358674"/>
            <a:ext cx="4682882" cy="1493687"/>
            <a:chOff x="556734" y="4423806"/>
            <a:chExt cx="3514801" cy="3404146"/>
          </a:xfrm>
        </p:grpSpPr>
        <p:sp>
          <p:nvSpPr>
            <p:cNvPr id="32" name="Rectangle 8"/>
            <p:cNvSpPr/>
            <p:nvPr/>
          </p:nvSpPr>
          <p:spPr>
            <a:xfrm>
              <a:off x="633191" y="4525156"/>
              <a:ext cx="3361886" cy="3302796"/>
            </a:xfrm>
            <a:custGeom>
              <a:avLst/>
              <a:gdLst>
                <a:gd name="connsiteX0" fmla="*/ 0 w 3230098"/>
                <a:gd name="connsiteY0" fmla="*/ 0 h 1569660"/>
                <a:gd name="connsiteX1" fmla="*/ 3230098 w 3230098"/>
                <a:gd name="connsiteY1" fmla="*/ 0 h 1569660"/>
                <a:gd name="connsiteX2" fmla="*/ 3230098 w 3230098"/>
                <a:gd name="connsiteY2" fmla="*/ 1569660 h 1569660"/>
                <a:gd name="connsiteX3" fmla="*/ 0 w 3230098"/>
                <a:gd name="connsiteY3" fmla="*/ 1569660 h 1569660"/>
                <a:gd name="connsiteX4" fmla="*/ 0 w 3230098"/>
                <a:gd name="connsiteY4" fmla="*/ 0 h 1569660"/>
                <a:gd name="connsiteX0" fmla="*/ 90308 w 3320406"/>
                <a:gd name="connsiteY0" fmla="*/ 0 h 1569660"/>
                <a:gd name="connsiteX1" fmla="*/ 3320406 w 3320406"/>
                <a:gd name="connsiteY1" fmla="*/ 0 h 1569660"/>
                <a:gd name="connsiteX2" fmla="*/ 3320406 w 3320406"/>
                <a:gd name="connsiteY2" fmla="*/ 1569660 h 1569660"/>
                <a:gd name="connsiteX3" fmla="*/ 90308 w 3320406"/>
                <a:gd name="connsiteY3" fmla="*/ 1569660 h 1569660"/>
                <a:gd name="connsiteX4" fmla="*/ 0 w 3320406"/>
                <a:gd name="connsiteY4" fmla="*/ 306805 h 1569660"/>
                <a:gd name="connsiteX5" fmla="*/ 90308 w 3320406"/>
                <a:gd name="connsiteY5" fmla="*/ 0 h 1569660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320406 w 3320406"/>
                <a:gd name="connsiteY2" fmla="*/ 107533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291831 w 3320406"/>
                <a:gd name="connsiteY2" fmla="*/ 78958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521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593410"/>
                <a:gd name="connsiteY0" fmla="*/ 107533 h 1677193"/>
                <a:gd name="connsiteX1" fmla="*/ 1557337 w 3593410"/>
                <a:gd name="connsiteY1" fmla="*/ 0 h 1677193"/>
                <a:gd name="connsiteX2" fmla="*/ 3291831 w 3593410"/>
                <a:gd name="connsiteY2" fmla="*/ 7521 h 1677193"/>
                <a:gd name="connsiteX3" fmla="*/ 3429000 w 3593410"/>
                <a:gd name="connsiteY3" fmla="*/ 1214439 h 1677193"/>
                <a:gd name="connsiteX4" fmla="*/ 3320406 w 3593410"/>
                <a:gd name="connsiteY4" fmla="*/ 1677193 h 1677193"/>
                <a:gd name="connsiteX5" fmla="*/ 90308 w 3593410"/>
                <a:gd name="connsiteY5" fmla="*/ 1677193 h 1677193"/>
                <a:gd name="connsiteX6" fmla="*/ 0 w 3593410"/>
                <a:gd name="connsiteY6" fmla="*/ 414338 h 1677193"/>
                <a:gd name="connsiteX7" fmla="*/ 90308 w 3593410"/>
                <a:gd name="connsiteY7" fmla="*/ 107533 h 1677193"/>
                <a:gd name="connsiteX0" fmla="*/ 90308 w 3469564"/>
                <a:gd name="connsiteY0" fmla="*/ 107533 h 1757699"/>
                <a:gd name="connsiteX1" fmla="*/ 1557337 w 3469564"/>
                <a:gd name="connsiteY1" fmla="*/ 0 h 1757699"/>
                <a:gd name="connsiteX2" fmla="*/ 3291831 w 3469564"/>
                <a:gd name="connsiteY2" fmla="*/ 7521 h 1757699"/>
                <a:gd name="connsiteX3" fmla="*/ 3429000 w 3469564"/>
                <a:gd name="connsiteY3" fmla="*/ 1214439 h 1757699"/>
                <a:gd name="connsiteX4" fmla="*/ 3320406 w 3469564"/>
                <a:gd name="connsiteY4" fmla="*/ 1677193 h 1757699"/>
                <a:gd name="connsiteX5" fmla="*/ 2100262 w 3469564"/>
                <a:gd name="connsiteY5" fmla="*/ 1757364 h 1757699"/>
                <a:gd name="connsiteX6" fmla="*/ 90308 w 3469564"/>
                <a:gd name="connsiteY6" fmla="*/ 1677193 h 1757699"/>
                <a:gd name="connsiteX7" fmla="*/ 0 w 3469564"/>
                <a:gd name="connsiteY7" fmla="*/ 414338 h 1757699"/>
                <a:gd name="connsiteX8" fmla="*/ 90308 w 3469564"/>
                <a:gd name="connsiteY8" fmla="*/ 107533 h 1757699"/>
                <a:gd name="connsiteX0" fmla="*/ 90308 w 3469564"/>
                <a:gd name="connsiteY0" fmla="*/ 107533 h 1816126"/>
                <a:gd name="connsiteX1" fmla="*/ 1557337 w 3469564"/>
                <a:gd name="connsiteY1" fmla="*/ 0 h 1816126"/>
                <a:gd name="connsiteX2" fmla="*/ 3291831 w 3469564"/>
                <a:gd name="connsiteY2" fmla="*/ 7521 h 1816126"/>
                <a:gd name="connsiteX3" fmla="*/ 3429000 w 3469564"/>
                <a:gd name="connsiteY3" fmla="*/ 1214439 h 1816126"/>
                <a:gd name="connsiteX4" fmla="*/ 3320406 w 3469564"/>
                <a:gd name="connsiteY4" fmla="*/ 1677193 h 1816126"/>
                <a:gd name="connsiteX5" fmla="*/ 2100262 w 3469564"/>
                <a:gd name="connsiteY5" fmla="*/ 1757364 h 1816126"/>
                <a:gd name="connsiteX6" fmla="*/ 300037 w 3469564"/>
                <a:gd name="connsiteY6" fmla="*/ 1814514 h 1816126"/>
                <a:gd name="connsiteX7" fmla="*/ 90308 w 3469564"/>
                <a:gd name="connsiteY7" fmla="*/ 1677193 h 1816126"/>
                <a:gd name="connsiteX8" fmla="*/ 0 w 3469564"/>
                <a:gd name="connsiteY8" fmla="*/ 414338 h 1816126"/>
                <a:gd name="connsiteX9" fmla="*/ 90308 w 3469564"/>
                <a:gd name="connsiteY9" fmla="*/ 107533 h 1816126"/>
                <a:gd name="connsiteX0" fmla="*/ 128629 w 3507885"/>
                <a:gd name="connsiteY0" fmla="*/ 107533 h 1816126"/>
                <a:gd name="connsiteX1" fmla="*/ 1595658 w 3507885"/>
                <a:gd name="connsiteY1" fmla="*/ 0 h 1816126"/>
                <a:gd name="connsiteX2" fmla="*/ 3330152 w 3507885"/>
                <a:gd name="connsiteY2" fmla="*/ 7521 h 1816126"/>
                <a:gd name="connsiteX3" fmla="*/ 3467321 w 3507885"/>
                <a:gd name="connsiteY3" fmla="*/ 1214439 h 1816126"/>
                <a:gd name="connsiteX4" fmla="*/ 3358727 w 3507885"/>
                <a:gd name="connsiteY4" fmla="*/ 1677193 h 1816126"/>
                <a:gd name="connsiteX5" fmla="*/ 2138583 w 3507885"/>
                <a:gd name="connsiteY5" fmla="*/ 1757364 h 1816126"/>
                <a:gd name="connsiteX6" fmla="*/ 338358 w 3507885"/>
                <a:gd name="connsiteY6" fmla="*/ 1814514 h 1816126"/>
                <a:gd name="connsiteX7" fmla="*/ 41 w 3507885"/>
                <a:gd name="connsiteY7" fmla="*/ 1677193 h 1816126"/>
                <a:gd name="connsiteX8" fmla="*/ 38321 w 3507885"/>
                <a:gd name="connsiteY8" fmla="*/ 414338 h 1816126"/>
                <a:gd name="connsiteX9" fmla="*/ 128629 w 3507885"/>
                <a:gd name="connsiteY9" fmla="*/ 107533 h 181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7885" h="1816126">
                  <a:moveTo>
                    <a:pt x="128629" y="107533"/>
                  </a:moveTo>
                  <a:cubicBezTo>
                    <a:pt x="603351" y="105026"/>
                    <a:pt x="1120936" y="2507"/>
                    <a:pt x="1595658" y="0"/>
                  </a:cubicBezTo>
                  <a:lnTo>
                    <a:pt x="3330152" y="7521"/>
                  </a:lnTo>
                  <a:cubicBezTo>
                    <a:pt x="3625427" y="202784"/>
                    <a:pt x="3462559" y="936160"/>
                    <a:pt x="3467321" y="1214439"/>
                  </a:cubicBezTo>
                  <a:cubicBezTo>
                    <a:pt x="3472084" y="1492718"/>
                    <a:pt x="3563514" y="1603374"/>
                    <a:pt x="3358727" y="1677193"/>
                  </a:cubicBezTo>
                  <a:cubicBezTo>
                    <a:pt x="2985350" y="1670579"/>
                    <a:pt x="2511960" y="1763978"/>
                    <a:pt x="2138583" y="1757364"/>
                  </a:cubicBezTo>
                  <a:cubicBezTo>
                    <a:pt x="1543271" y="1743076"/>
                    <a:pt x="933670" y="1828802"/>
                    <a:pt x="338358" y="1814514"/>
                  </a:cubicBezTo>
                  <a:lnTo>
                    <a:pt x="41" y="1677193"/>
                  </a:lnTo>
                  <a:cubicBezTo>
                    <a:pt x="-1487" y="1232429"/>
                    <a:pt x="39849" y="859102"/>
                    <a:pt x="38321" y="414338"/>
                  </a:cubicBezTo>
                  <a:lnTo>
                    <a:pt x="128629" y="107533"/>
                  </a:lnTo>
                  <a:close/>
                </a:path>
              </a:pathLst>
            </a:custGeom>
            <a:ln w="34925">
              <a:noFill/>
              <a:prstDash val="dash"/>
            </a:ln>
          </p:spPr>
          <p:txBody>
            <a:bodyPr wrap="square" tIns="72000" bIns="144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d. Nhà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xuất bản</a:t>
              </a:r>
              <a:endPara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3" name="Rounded Rectangle 24"/>
            <p:cNvSpPr/>
            <p:nvPr/>
          </p:nvSpPr>
          <p:spPr>
            <a:xfrm>
              <a:off x="556734" y="4423806"/>
              <a:ext cx="3514801" cy="2102640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9731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0.53021 -0.3189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1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48958 0.1592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79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0.4668 -0.1217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33" y="-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0.5168 0.3324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33" y="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278" y="0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763122" y="570828"/>
            <a:ext cx="479822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</a:rPr>
              <a:t> 4: </a:t>
            </a:r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</a:rPr>
              <a:t>Đọc mục lục bên và cho biết:</a:t>
            </a: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lang="vi-VN" sz="3200" dirty="0">
                <a:solidFill>
                  <a:srgbClr val="C0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Phần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</a:rPr>
              <a:t> 2 có những mục nào?</a:t>
            </a:r>
            <a:endParaRPr lang="vi-VN" sz="4800" dirty="0">
              <a:solidFill>
                <a:srgbClr val="C0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lang="vi-VN" sz="3200" noProof="0" dirty="0">
                <a:solidFill>
                  <a:srgbClr val="C0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Để tìm hiểu về cây xương rồng, em đọc trang nào?</a:t>
            </a:r>
            <a:endParaRPr kumimoji="0" lang="vi-VN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63122" y="3962935"/>
            <a:ext cx="4350140" cy="2482161"/>
            <a:chOff x="556734" y="4196948"/>
            <a:chExt cx="3514801" cy="2102640"/>
          </a:xfrm>
        </p:grpSpPr>
        <p:sp>
          <p:nvSpPr>
            <p:cNvPr id="23" name="Rectangle 8"/>
            <p:cNvSpPr/>
            <p:nvPr/>
          </p:nvSpPr>
          <p:spPr>
            <a:xfrm>
              <a:off x="643765" y="4562567"/>
              <a:ext cx="3361886" cy="1592636"/>
            </a:xfrm>
            <a:custGeom>
              <a:avLst/>
              <a:gdLst>
                <a:gd name="connsiteX0" fmla="*/ 0 w 3230098"/>
                <a:gd name="connsiteY0" fmla="*/ 0 h 1569660"/>
                <a:gd name="connsiteX1" fmla="*/ 3230098 w 3230098"/>
                <a:gd name="connsiteY1" fmla="*/ 0 h 1569660"/>
                <a:gd name="connsiteX2" fmla="*/ 3230098 w 3230098"/>
                <a:gd name="connsiteY2" fmla="*/ 1569660 h 1569660"/>
                <a:gd name="connsiteX3" fmla="*/ 0 w 3230098"/>
                <a:gd name="connsiteY3" fmla="*/ 1569660 h 1569660"/>
                <a:gd name="connsiteX4" fmla="*/ 0 w 3230098"/>
                <a:gd name="connsiteY4" fmla="*/ 0 h 1569660"/>
                <a:gd name="connsiteX0" fmla="*/ 90308 w 3320406"/>
                <a:gd name="connsiteY0" fmla="*/ 0 h 1569660"/>
                <a:gd name="connsiteX1" fmla="*/ 3320406 w 3320406"/>
                <a:gd name="connsiteY1" fmla="*/ 0 h 1569660"/>
                <a:gd name="connsiteX2" fmla="*/ 3320406 w 3320406"/>
                <a:gd name="connsiteY2" fmla="*/ 1569660 h 1569660"/>
                <a:gd name="connsiteX3" fmla="*/ 90308 w 3320406"/>
                <a:gd name="connsiteY3" fmla="*/ 1569660 h 1569660"/>
                <a:gd name="connsiteX4" fmla="*/ 0 w 3320406"/>
                <a:gd name="connsiteY4" fmla="*/ 306805 h 1569660"/>
                <a:gd name="connsiteX5" fmla="*/ 90308 w 3320406"/>
                <a:gd name="connsiteY5" fmla="*/ 0 h 1569660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320406 w 3320406"/>
                <a:gd name="connsiteY2" fmla="*/ 107533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291831 w 3320406"/>
                <a:gd name="connsiteY2" fmla="*/ 78958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521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593410"/>
                <a:gd name="connsiteY0" fmla="*/ 107533 h 1677193"/>
                <a:gd name="connsiteX1" fmla="*/ 1557337 w 3593410"/>
                <a:gd name="connsiteY1" fmla="*/ 0 h 1677193"/>
                <a:gd name="connsiteX2" fmla="*/ 3291831 w 3593410"/>
                <a:gd name="connsiteY2" fmla="*/ 7521 h 1677193"/>
                <a:gd name="connsiteX3" fmla="*/ 3429000 w 3593410"/>
                <a:gd name="connsiteY3" fmla="*/ 1214439 h 1677193"/>
                <a:gd name="connsiteX4" fmla="*/ 3320406 w 3593410"/>
                <a:gd name="connsiteY4" fmla="*/ 1677193 h 1677193"/>
                <a:gd name="connsiteX5" fmla="*/ 90308 w 3593410"/>
                <a:gd name="connsiteY5" fmla="*/ 1677193 h 1677193"/>
                <a:gd name="connsiteX6" fmla="*/ 0 w 3593410"/>
                <a:gd name="connsiteY6" fmla="*/ 414338 h 1677193"/>
                <a:gd name="connsiteX7" fmla="*/ 90308 w 3593410"/>
                <a:gd name="connsiteY7" fmla="*/ 107533 h 1677193"/>
                <a:gd name="connsiteX0" fmla="*/ 90308 w 3469564"/>
                <a:gd name="connsiteY0" fmla="*/ 107533 h 1757699"/>
                <a:gd name="connsiteX1" fmla="*/ 1557337 w 3469564"/>
                <a:gd name="connsiteY1" fmla="*/ 0 h 1757699"/>
                <a:gd name="connsiteX2" fmla="*/ 3291831 w 3469564"/>
                <a:gd name="connsiteY2" fmla="*/ 7521 h 1757699"/>
                <a:gd name="connsiteX3" fmla="*/ 3429000 w 3469564"/>
                <a:gd name="connsiteY3" fmla="*/ 1214439 h 1757699"/>
                <a:gd name="connsiteX4" fmla="*/ 3320406 w 3469564"/>
                <a:gd name="connsiteY4" fmla="*/ 1677193 h 1757699"/>
                <a:gd name="connsiteX5" fmla="*/ 2100262 w 3469564"/>
                <a:gd name="connsiteY5" fmla="*/ 1757364 h 1757699"/>
                <a:gd name="connsiteX6" fmla="*/ 90308 w 3469564"/>
                <a:gd name="connsiteY6" fmla="*/ 1677193 h 1757699"/>
                <a:gd name="connsiteX7" fmla="*/ 0 w 3469564"/>
                <a:gd name="connsiteY7" fmla="*/ 414338 h 1757699"/>
                <a:gd name="connsiteX8" fmla="*/ 90308 w 3469564"/>
                <a:gd name="connsiteY8" fmla="*/ 107533 h 1757699"/>
                <a:gd name="connsiteX0" fmla="*/ 90308 w 3469564"/>
                <a:gd name="connsiteY0" fmla="*/ 107533 h 1816126"/>
                <a:gd name="connsiteX1" fmla="*/ 1557337 w 3469564"/>
                <a:gd name="connsiteY1" fmla="*/ 0 h 1816126"/>
                <a:gd name="connsiteX2" fmla="*/ 3291831 w 3469564"/>
                <a:gd name="connsiteY2" fmla="*/ 7521 h 1816126"/>
                <a:gd name="connsiteX3" fmla="*/ 3429000 w 3469564"/>
                <a:gd name="connsiteY3" fmla="*/ 1214439 h 1816126"/>
                <a:gd name="connsiteX4" fmla="*/ 3320406 w 3469564"/>
                <a:gd name="connsiteY4" fmla="*/ 1677193 h 1816126"/>
                <a:gd name="connsiteX5" fmla="*/ 2100262 w 3469564"/>
                <a:gd name="connsiteY5" fmla="*/ 1757364 h 1816126"/>
                <a:gd name="connsiteX6" fmla="*/ 300037 w 3469564"/>
                <a:gd name="connsiteY6" fmla="*/ 1814514 h 1816126"/>
                <a:gd name="connsiteX7" fmla="*/ 90308 w 3469564"/>
                <a:gd name="connsiteY7" fmla="*/ 1677193 h 1816126"/>
                <a:gd name="connsiteX8" fmla="*/ 0 w 3469564"/>
                <a:gd name="connsiteY8" fmla="*/ 414338 h 1816126"/>
                <a:gd name="connsiteX9" fmla="*/ 90308 w 3469564"/>
                <a:gd name="connsiteY9" fmla="*/ 107533 h 1816126"/>
                <a:gd name="connsiteX0" fmla="*/ 128629 w 3507885"/>
                <a:gd name="connsiteY0" fmla="*/ 107533 h 1816126"/>
                <a:gd name="connsiteX1" fmla="*/ 1595658 w 3507885"/>
                <a:gd name="connsiteY1" fmla="*/ 0 h 1816126"/>
                <a:gd name="connsiteX2" fmla="*/ 3330152 w 3507885"/>
                <a:gd name="connsiteY2" fmla="*/ 7521 h 1816126"/>
                <a:gd name="connsiteX3" fmla="*/ 3467321 w 3507885"/>
                <a:gd name="connsiteY3" fmla="*/ 1214439 h 1816126"/>
                <a:gd name="connsiteX4" fmla="*/ 3358727 w 3507885"/>
                <a:gd name="connsiteY4" fmla="*/ 1677193 h 1816126"/>
                <a:gd name="connsiteX5" fmla="*/ 2138583 w 3507885"/>
                <a:gd name="connsiteY5" fmla="*/ 1757364 h 1816126"/>
                <a:gd name="connsiteX6" fmla="*/ 338358 w 3507885"/>
                <a:gd name="connsiteY6" fmla="*/ 1814514 h 1816126"/>
                <a:gd name="connsiteX7" fmla="*/ 41 w 3507885"/>
                <a:gd name="connsiteY7" fmla="*/ 1677193 h 1816126"/>
                <a:gd name="connsiteX8" fmla="*/ 38321 w 3507885"/>
                <a:gd name="connsiteY8" fmla="*/ 414338 h 1816126"/>
                <a:gd name="connsiteX9" fmla="*/ 128629 w 3507885"/>
                <a:gd name="connsiteY9" fmla="*/ 107533 h 181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7885" h="1816126">
                  <a:moveTo>
                    <a:pt x="128629" y="107533"/>
                  </a:moveTo>
                  <a:cubicBezTo>
                    <a:pt x="603351" y="105026"/>
                    <a:pt x="1120936" y="2507"/>
                    <a:pt x="1595658" y="0"/>
                  </a:cubicBezTo>
                  <a:lnTo>
                    <a:pt x="3330152" y="7521"/>
                  </a:lnTo>
                  <a:cubicBezTo>
                    <a:pt x="3625427" y="202784"/>
                    <a:pt x="3462559" y="936160"/>
                    <a:pt x="3467321" y="1214439"/>
                  </a:cubicBezTo>
                  <a:cubicBezTo>
                    <a:pt x="3472084" y="1492718"/>
                    <a:pt x="3563514" y="1603374"/>
                    <a:pt x="3358727" y="1677193"/>
                  </a:cubicBezTo>
                  <a:cubicBezTo>
                    <a:pt x="2985350" y="1670579"/>
                    <a:pt x="2511960" y="1763978"/>
                    <a:pt x="2138583" y="1757364"/>
                  </a:cubicBezTo>
                  <a:cubicBezTo>
                    <a:pt x="1543271" y="1743076"/>
                    <a:pt x="933670" y="1828802"/>
                    <a:pt x="338358" y="1814514"/>
                  </a:cubicBezTo>
                  <a:lnTo>
                    <a:pt x="41" y="1677193"/>
                  </a:lnTo>
                  <a:cubicBezTo>
                    <a:pt x="-1487" y="1232429"/>
                    <a:pt x="39849" y="859102"/>
                    <a:pt x="38321" y="414338"/>
                  </a:cubicBezTo>
                  <a:lnTo>
                    <a:pt x="128629" y="107533"/>
                  </a:lnTo>
                  <a:close/>
                </a:path>
              </a:pathLst>
            </a:custGeom>
            <a:ln w="34925">
              <a:noFill/>
              <a:prstDash val="dash"/>
            </a:ln>
          </p:spPr>
          <p:txBody>
            <a:bodyPr wrap="square" tIns="72000" bIns="144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a. Phần</a:t>
              </a:r>
              <a:r>
                <a:rPr kumimoji="0" lang="vi-VN" sz="3600" b="0" i="0" u="none" strike="noStrike" kern="1200" cap="none" spc="0" normalizeH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2 có các mục: xương rồng, thông, đước</a:t>
              </a:r>
              <a:endParaRPr kumimoji="0" lang="nl-NL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4" name="Rounded Rectangle 24"/>
            <p:cNvSpPr/>
            <p:nvPr/>
          </p:nvSpPr>
          <p:spPr>
            <a:xfrm>
              <a:off x="556734" y="4196948"/>
              <a:ext cx="3514801" cy="2102640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rgbClr val="FF797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050" name="Picture 2" descr="https://img.loigiaihay.com/picture/question_lgh/2021_51/1622620891-cucj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4968">
            <a:off x="5706927" y="587481"/>
            <a:ext cx="6105525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763122" y="4498021"/>
            <a:ext cx="4350140" cy="1559312"/>
            <a:chOff x="519511" y="4307564"/>
            <a:chExt cx="3514801" cy="2102640"/>
          </a:xfrm>
        </p:grpSpPr>
        <p:sp>
          <p:nvSpPr>
            <p:cNvPr id="26" name="Rectangle 8"/>
            <p:cNvSpPr/>
            <p:nvPr/>
          </p:nvSpPr>
          <p:spPr>
            <a:xfrm>
              <a:off x="643765" y="4562567"/>
              <a:ext cx="3361886" cy="1123344"/>
            </a:xfrm>
            <a:custGeom>
              <a:avLst/>
              <a:gdLst>
                <a:gd name="connsiteX0" fmla="*/ 0 w 3230098"/>
                <a:gd name="connsiteY0" fmla="*/ 0 h 1569660"/>
                <a:gd name="connsiteX1" fmla="*/ 3230098 w 3230098"/>
                <a:gd name="connsiteY1" fmla="*/ 0 h 1569660"/>
                <a:gd name="connsiteX2" fmla="*/ 3230098 w 3230098"/>
                <a:gd name="connsiteY2" fmla="*/ 1569660 h 1569660"/>
                <a:gd name="connsiteX3" fmla="*/ 0 w 3230098"/>
                <a:gd name="connsiteY3" fmla="*/ 1569660 h 1569660"/>
                <a:gd name="connsiteX4" fmla="*/ 0 w 3230098"/>
                <a:gd name="connsiteY4" fmla="*/ 0 h 1569660"/>
                <a:gd name="connsiteX0" fmla="*/ 90308 w 3320406"/>
                <a:gd name="connsiteY0" fmla="*/ 0 h 1569660"/>
                <a:gd name="connsiteX1" fmla="*/ 3320406 w 3320406"/>
                <a:gd name="connsiteY1" fmla="*/ 0 h 1569660"/>
                <a:gd name="connsiteX2" fmla="*/ 3320406 w 3320406"/>
                <a:gd name="connsiteY2" fmla="*/ 1569660 h 1569660"/>
                <a:gd name="connsiteX3" fmla="*/ 90308 w 3320406"/>
                <a:gd name="connsiteY3" fmla="*/ 1569660 h 1569660"/>
                <a:gd name="connsiteX4" fmla="*/ 0 w 3320406"/>
                <a:gd name="connsiteY4" fmla="*/ 306805 h 1569660"/>
                <a:gd name="connsiteX5" fmla="*/ 90308 w 3320406"/>
                <a:gd name="connsiteY5" fmla="*/ 0 h 1569660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320406 w 3320406"/>
                <a:gd name="connsiteY2" fmla="*/ 107533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291831 w 3320406"/>
                <a:gd name="connsiteY2" fmla="*/ 78958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521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593410"/>
                <a:gd name="connsiteY0" fmla="*/ 107533 h 1677193"/>
                <a:gd name="connsiteX1" fmla="*/ 1557337 w 3593410"/>
                <a:gd name="connsiteY1" fmla="*/ 0 h 1677193"/>
                <a:gd name="connsiteX2" fmla="*/ 3291831 w 3593410"/>
                <a:gd name="connsiteY2" fmla="*/ 7521 h 1677193"/>
                <a:gd name="connsiteX3" fmla="*/ 3429000 w 3593410"/>
                <a:gd name="connsiteY3" fmla="*/ 1214439 h 1677193"/>
                <a:gd name="connsiteX4" fmla="*/ 3320406 w 3593410"/>
                <a:gd name="connsiteY4" fmla="*/ 1677193 h 1677193"/>
                <a:gd name="connsiteX5" fmla="*/ 90308 w 3593410"/>
                <a:gd name="connsiteY5" fmla="*/ 1677193 h 1677193"/>
                <a:gd name="connsiteX6" fmla="*/ 0 w 3593410"/>
                <a:gd name="connsiteY6" fmla="*/ 414338 h 1677193"/>
                <a:gd name="connsiteX7" fmla="*/ 90308 w 3593410"/>
                <a:gd name="connsiteY7" fmla="*/ 107533 h 1677193"/>
                <a:gd name="connsiteX0" fmla="*/ 90308 w 3469564"/>
                <a:gd name="connsiteY0" fmla="*/ 107533 h 1757699"/>
                <a:gd name="connsiteX1" fmla="*/ 1557337 w 3469564"/>
                <a:gd name="connsiteY1" fmla="*/ 0 h 1757699"/>
                <a:gd name="connsiteX2" fmla="*/ 3291831 w 3469564"/>
                <a:gd name="connsiteY2" fmla="*/ 7521 h 1757699"/>
                <a:gd name="connsiteX3" fmla="*/ 3429000 w 3469564"/>
                <a:gd name="connsiteY3" fmla="*/ 1214439 h 1757699"/>
                <a:gd name="connsiteX4" fmla="*/ 3320406 w 3469564"/>
                <a:gd name="connsiteY4" fmla="*/ 1677193 h 1757699"/>
                <a:gd name="connsiteX5" fmla="*/ 2100262 w 3469564"/>
                <a:gd name="connsiteY5" fmla="*/ 1757364 h 1757699"/>
                <a:gd name="connsiteX6" fmla="*/ 90308 w 3469564"/>
                <a:gd name="connsiteY6" fmla="*/ 1677193 h 1757699"/>
                <a:gd name="connsiteX7" fmla="*/ 0 w 3469564"/>
                <a:gd name="connsiteY7" fmla="*/ 414338 h 1757699"/>
                <a:gd name="connsiteX8" fmla="*/ 90308 w 3469564"/>
                <a:gd name="connsiteY8" fmla="*/ 107533 h 1757699"/>
                <a:gd name="connsiteX0" fmla="*/ 90308 w 3469564"/>
                <a:gd name="connsiteY0" fmla="*/ 107533 h 1816126"/>
                <a:gd name="connsiteX1" fmla="*/ 1557337 w 3469564"/>
                <a:gd name="connsiteY1" fmla="*/ 0 h 1816126"/>
                <a:gd name="connsiteX2" fmla="*/ 3291831 w 3469564"/>
                <a:gd name="connsiteY2" fmla="*/ 7521 h 1816126"/>
                <a:gd name="connsiteX3" fmla="*/ 3429000 w 3469564"/>
                <a:gd name="connsiteY3" fmla="*/ 1214439 h 1816126"/>
                <a:gd name="connsiteX4" fmla="*/ 3320406 w 3469564"/>
                <a:gd name="connsiteY4" fmla="*/ 1677193 h 1816126"/>
                <a:gd name="connsiteX5" fmla="*/ 2100262 w 3469564"/>
                <a:gd name="connsiteY5" fmla="*/ 1757364 h 1816126"/>
                <a:gd name="connsiteX6" fmla="*/ 300037 w 3469564"/>
                <a:gd name="connsiteY6" fmla="*/ 1814514 h 1816126"/>
                <a:gd name="connsiteX7" fmla="*/ 90308 w 3469564"/>
                <a:gd name="connsiteY7" fmla="*/ 1677193 h 1816126"/>
                <a:gd name="connsiteX8" fmla="*/ 0 w 3469564"/>
                <a:gd name="connsiteY8" fmla="*/ 414338 h 1816126"/>
                <a:gd name="connsiteX9" fmla="*/ 90308 w 3469564"/>
                <a:gd name="connsiteY9" fmla="*/ 107533 h 1816126"/>
                <a:gd name="connsiteX0" fmla="*/ 128629 w 3507885"/>
                <a:gd name="connsiteY0" fmla="*/ 107533 h 1816126"/>
                <a:gd name="connsiteX1" fmla="*/ 1595658 w 3507885"/>
                <a:gd name="connsiteY1" fmla="*/ 0 h 1816126"/>
                <a:gd name="connsiteX2" fmla="*/ 3330152 w 3507885"/>
                <a:gd name="connsiteY2" fmla="*/ 7521 h 1816126"/>
                <a:gd name="connsiteX3" fmla="*/ 3467321 w 3507885"/>
                <a:gd name="connsiteY3" fmla="*/ 1214439 h 1816126"/>
                <a:gd name="connsiteX4" fmla="*/ 3358727 w 3507885"/>
                <a:gd name="connsiteY4" fmla="*/ 1677193 h 1816126"/>
                <a:gd name="connsiteX5" fmla="*/ 2138583 w 3507885"/>
                <a:gd name="connsiteY5" fmla="*/ 1757364 h 1816126"/>
                <a:gd name="connsiteX6" fmla="*/ 338358 w 3507885"/>
                <a:gd name="connsiteY6" fmla="*/ 1814514 h 1816126"/>
                <a:gd name="connsiteX7" fmla="*/ 41 w 3507885"/>
                <a:gd name="connsiteY7" fmla="*/ 1677193 h 1816126"/>
                <a:gd name="connsiteX8" fmla="*/ 38321 w 3507885"/>
                <a:gd name="connsiteY8" fmla="*/ 414338 h 1816126"/>
                <a:gd name="connsiteX9" fmla="*/ 128629 w 3507885"/>
                <a:gd name="connsiteY9" fmla="*/ 107533 h 181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7885" h="1816126">
                  <a:moveTo>
                    <a:pt x="128629" y="107533"/>
                  </a:moveTo>
                  <a:cubicBezTo>
                    <a:pt x="603351" y="105026"/>
                    <a:pt x="1120936" y="2507"/>
                    <a:pt x="1595658" y="0"/>
                  </a:cubicBezTo>
                  <a:lnTo>
                    <a:pt x="3330152" y="7521"/>
                  </a:lnTo>
                  <a:cubicBezTo>
                    <a:pt x="3625427" y="202784"/>
                    <a:pt x="3462559" y="936160"/>
                    <a:pt x="3467321" y="1214439"/>
                  </a:cubicBezTo>
                  <a:cubicBezTo>
                    <a:pt x="3472084" y="1492718"/>
                    <a:pt x="3563514" y="1603374"/>
                    <a:pt x="3358727" y="1677193"/>
                  </a:cubicBezTo>
                  <a:cubicBezTo>
                    <a:pt x="2985350" y="1670579"/>
                    <a:pt x="2511960" y="1763978"/>
                    <a:pt x="2138583" y="1757364"/>
                  </a:cubicBezTo>
                  <a:cubicBezTo>
                    <a:pt x="1543271" y="1743076"/>
                    <a:pt x="933670" y="1828802"/>
                    <a:pt x="338358" y="1814514"/>
                  </a:cubicBezTo>
                  <a:lnTo>
                    <a:pt x="41" y="1677193"/>
                  </a:lnTo>
                  <a:cubicBezTo>
                    <a:pt x="-1487" y="1232429"/>
                    <a:pt x="39849" y="859102"/>
                    <a:pt x="38321" y="414338"/>
                  </a:cubicBezTo>
                  <a:lnTo>
                    <a:pt x="128629" y="107533"/>
                  </a:lnTo>
                  <a:close/>
                </a:path>
              </a:pathLst>
            </a:custGeom>
            <a:ln w="34925">
              <a:noFill/>
              <a:prstDash val="dash"/>
            </a:ln>
          </p:spPr>
          <p:txBody>
            <a:bodyPr wrap="square" tIns="72000" bIns="144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b. Em đọc</a:t>
              </a:r>
              <a:r>
                <a:rPr kumimoji="0" lang="vi-VN" sz="3600" b="0" i="0" u="none" strike="noStrike" kern="1200" cap="none" spc="0" normalizeH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trang 25</a:t>
              </a:r>
              <a:endParaRPr kumimoji="0" lang="nl-NL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27" name="Rounded Rectangle 24"/>
            <p:cNvSpPr/>
            <p:nvPr/>
          </p:nvSpPr>
          <p:spPr>
            <a:xfrm>
              <a:off x="519511" y="4307564"/>
              <a:ext cx="3514801" cy="2102640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rgbClr val="FF797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1525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43000" y="1600200"/>
            <a:ext cx="10101263" cy="3543300"/>
          </a:xfrm>
          <a:custGeom>
            <a:avLst/>
            <a:gdLst>
              <a:gd name="connsiteX0" fmla="*/ 0 w 9701212"/>
              <a:gd name="connsiteY0" fmla="*/ 788210 h 4729163"/>
              <a:gd name="connsiteX1" fmla="*/ 788210 w 9701212"/>
              <a:gd name="connsiteY1" fmla="*/ 0 h 4729163"/>
              <a:gd name="connsiteX2" fmla="*/ 8913002 w 9701212"/>
              <a:gd name="connsiteY2" fmla="*/ 0 h 4729163"/>
              <a:gd name="connsiteX3" fmla="*/ 9701212 w 9701212"/>
              <a:gd name="connsiteY3" fmla="*/ 788210 h 4729163"/>
              <a:gd name="connsiteX4" fmla="*/ 9701212 w 9701212"/>
              <a:gd name="connsiteY4" fmla="*/ 3940953 h 4729163"/>
              <a:gd name="connsiteX5" fmla="*/ 8913002 w 9701212"/>
              <a:gd name="connsiteY5" fmla="*/ 4729163 h 4729163"/>
              <a:gd name="connsiteX6" fmla="*/ 788210 w 9701212"/>
              <a:gd name="connsiteY6" fmla="*/ 4729163 h 4729163"/>
              <a:gd name="connsiteX7" fmla="*/ 0 w 9701212"/>
              <a:gd name="connsiteY7" fmla="*/ 3940953 h 4729163"/>
              <a:gd name="connsiteX8" fmla="*/ 0 w 9701212"/>
              <a:gd name="connsiteY8" fmla="*/ 788210 h 4729163"/>
              <a:gd name="connsiteX0" fmla="*/ 0 w 9701212"/>
              <a:gd name="connsiteY0" fmla="*/ 931084 h 4872037"/>
              <a:gd name="connsiteX1" fmla="*/ 788210 w 9701212"/>
              <a:gd name="connsiteY1" fmla="*/ 142874 h 4872037"/>
              <a:gd name="connsiteX2" fmla="*/ 4457700 w 9701212"/>
              <a:gd name="connsiteY2" fmla="*/ 0 h 4872037"/>
              <a:gd name="connsiteX3" fmla="*/ 8913002 w 9701212"/>
              <a:gd name="connsiteY3" fmla="*/ 142874 h 4872037"/>
              <a:gd name="connsiteX4" fmla="*/ 9701212 w 9701212"/>
              <a:gd name="connsiteY4" fmla="*/ 931084 h 4872037"/>
              <a:gd name="connsiteX5" fmla="*/ 9701212 w 9701212"/>
              <a:gd name="connsiteY5" fmla="*/ 4083827 h 4872037"/>
              <a:gd name="connsiteX6" fmla="*/ 8913002 w 9701212"/>
              <a:gd name="connsiteY6" fmla="*/ 4872037 h 4872037"/>
              <a:gd name="connsiteX7" fmla="*/ 788210 w 9701212"/>
              <a:gd name="connsiteY7" fmla="*/ 4872037 h 4872037"/>
              <a:gd name="connsiteX8" fmla="*/ 0 w 9701212"/>
              <a:gd name="connsiteY8" fmla="*/ 4083827 h 4872037"/>
              <a:gd name="connsiteX9" fmla="*/ 0 w 9701212"/>
              <a:gd name="connsiteY9" fmla="*/ 931084 h 4872037"/>
              <a:gd name="connsiteX0" fmla="*/ 185738 w 9886950"/>
              <a:gd name="connsiteY0" fmla="*/ 931084 h 4872037"/>
              <a:gd name="connsiteX1" fmla="*/ 973948 w 9886950"/>
              <a:gd name="connsiteY1" fmla="*/ 142874 h 4872037"/>
              <a:gd name="connsiteX2" fmla="*/ 4643438 w 9886950"/>
              <a:gd name="connsiteY2" fmla="*/ 0 h 4872037"/>
              <a:gd name="connsiteX3" fmla="*/ 9098740 w 9886950"/>
              <a:gd name="connsiteY3" fmla="*/ 142874 h 4872037"/>
              <a:gd name="connsiteX4" fmla="*/ 9886950 w 9886950"/>
              <a:gd name="connsiteY4" fmla="*/ 931084 h 4872037"/>
              <a:gd name="connsiteX5" fmla="*/ 9886950 w 9886950"/>
              <a:gd name="connsiteY5" fmla="*/ 4083827 h 4872037"/>
              <a:gd name="connsiteX6" fmla="*/ 9098740 w 9886950"/>
              <a:gd name="connsiteY6" fmla="*/ 4872037 h 4872037"/>
              <a:gd name="connsiteX7" fmla="*/ 973948 w 9886950"/>
              <a:gd name="connsiteY7" fmla="*/ 4872037 h 4872037"/>
              <a:gd name="connsiteX8" fmla="*/ 185738 w 9886950"/>
              <a:gd name="connsiteY8" fmla="*/ 4083827 h 4872037"/>
              <a:gd name="connsiteX9" fmla="*/ 0 w 9886950"/>
              <a:gd name="connsiteY9" fmla="*/ 2214563 h 4872037"/>
              <a:gd name="connsiteX10" fmla="*/ 185738 w 9886950"/>
              <a:gd name="connsiteY10" fmla="*/ 931084 h 4872037"/>
              <a:gd name="connsiteX0" fmla="*/ 185738 w 9886950"/>
              <a:gd name="connsiteY0" fmla="*/ 931084 h 5057775"/>
              <a:gd name="connsiteX1" fmla="*/ 973948 w 9886950"/>
              <a:gd name="connsiteY1" fmla="*/ 142874 h 5057775"/>
              <a:gd name="connsiteX2" fmla="*/ 4643438 w 9886950"/>
              <a:gd name="connsiteY2" fmla="*/ 0 h 5057775"/>
              <a:gd name="connsiteX3" fmla="*/ 9098740 w 9886950"/>
              <a:gd name="connsiteY3" fmla="*/ 142874 h 5057775"/>
              <a:gd name="connsiteX4" fmla="*/ 9886950 w 9886950"/>
              <a:gd name="connsiteY4" fmla="*/ 931084 h 5057775"/>
              <a:gd name="connsiteX5" fmla="*/ 9886950 w 9886950"/>
              <a:gd name="connsiteY5" fmla="*/ 4083827 h 5057775"/>
              <a:gd name="connsiteX6" fmla="*/ 9098740 w 9886950"/>
              <a:gd name="connsiteY6" fmla="*/ 4872037 h 5057775"/>
              <a:gd name="connsiteX7" fmla="*/ 4757738 w 9886950"/>
              <a:gd name="connsiteY7" fmla="*/ 5057775 h 5057775"/>
              <a:gd name="connsiteX8" fmla="*/ 973948 w 9886950"/>
              <a:gd name="connsiteY8" fmla="*/ 4872037 h 5057775"/>
              <a:gd name="connsiteX9" fmla="*/ 185738 w 9886950"/>
              <a:gd name="connsiteY9" fmla="*/ 4083827 h 5057775"/>
              <a:gd name="connsiteX10" fmla="*/ 0 w 9886950"/>
              <a:gd name="connsiteY10" fmla="*/ 2214563 h 5057775"/>
              <a:gd name="connsiteX11" fmla="*/ 185738 w 9886950"/>
              <a:gd name="connsiteY11" fmla="*/ 931084 h 5057775"/>
              <a:gd name="connsiteX0" fmla="*/ 185738 w 10101263"/>
              <a:gd name="connsiteY0" fmla="*/ 931084 h 5057775"/>
              <a:gd name="connsiteX1" fmla="*/ 973948 w 10101263"/>
              <a:gd name="connsiteY1" fmla="*/ 142874 h 5057775"/>
              <a:gd name="connsiteX2" fmla="*/ 4643438 w 10101263"/>
              <a:gd name="connsiteY2" fmla="*/ 0 h 5057775"/>
              <a:gd name="connsiteX3" fmla="*/ 9098740 w 10101263"/>
              <a:gd name="connsiteY3" fmla="*/ 142874 h 5057775"/>
              <a:gd name="connsiteX4" fmla="*/ 9886950 w 10101263"/>
              <a:gd name="connsiteY4" fmla="*/ 931084 h 5057775"/>
              <a:gd name="connsiteX5" fmla="*/ 10101263 w 10101263"/>
              <a:gd name="connsiteY5" fmla="*/ 1814513 h 5057775"/>
              <a:gd name="connsiteX6" fmla="*/ 9886950 w 10101263"/>
              <a:gd name="connsiteY6" fmla="*/ 4083827 h 5057775"/>
              <a:gd name="connsiteX7" fmla="*/ 9098740 w 10101263"/>
              <a:gd name="connsiteY7" fmla="*/ 4872037 h 5057775"/>
              <a:gd name="connsiteX8" fmla="*/ 4757738 w 10101263"/>
              <a:gd name="connsiteY8" fmla="*/ 5057775 h 5057775"/>
              <a:gd name="connsiteX9" fmla="*/ 973948 w 10101263"/>
              <a:gd name="connsiteY9" fmla="*/ 4872037 h 5057775"/>
              <a:gd name="connsiteX10" fmla="*/ 185738 w 10101263"/>
              <a:gd name="connsiteY10" fmla="*/ 4083827 h 5057775"/>
              <a:gd name="connsiteX11" fmla="*/ 0 w 10101263"/>
              <a:gd name="connsiteY11" fmla="*/ 2214563 h 5057775"/>
              <a:gd name="connsiteX12" fmla="*/ 185738 w 10101263"/>
              <a:gd name="connsiteY12" fmla="*/ 931084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01263" h="5057775">
                <a:moveTo>
                  <a:pt x="185738" y="931084"/>
                </a:moveTo>
                <a:cubicBezTo>
                  <a:pt x="185738" y="495768"/>
                  <a:pt x="538632" y="142874"/>
                  <a:pt x="973948" y="142874"/>
                </a:cubicBezTo>
                <a:cubicBezTo>
                  <a:pt x="2135199" y="133349"/>
                  <a:pt x="3482187" y="9525"/>
                  <a:pt x="4643438" y="0"/>
                </a:cubicBezTo>
                <a:cubicBezTo>
                  <a:pt x="6190451" y="9525"/>
                  <a:pt x="7551727" y="133349"/>
                  <a:pt x="9098740" y="142874"/>
                </a:cubicBezTo>
                <a:cubicBezTo>
                  <a:pt x="9534056" y="142874"/>
                  <a:pt x="9886950" y="495768"/>
                  <a:pt x="9886950" y="931084"/>
                </a:cubicBezTo>
                <a:cubicBezTo>
                  <a:pt x="9886950" y="1216035"/>
                  <a:pt x="10101263" y="1529562"/>
                  <a:pt x="10101263" y="1814513"/>
                </a:cubicBezTo>
                <a:lnTo>
                  <a:pt x="9886950" y="4083827"/>
                </a:lnTo>
                <a:cubicBezTo>
                  <a:pt x="9886950" y="4519143"/>
                  <a:pt x="9534056" y="4872037"/>
                  <a:pt x="9098740" y="4872037"/>
                </a:cubicBezTo>
                <a:cubicBezTo>
                  <a:pt x="7604114" y="4872037"/>
                  <a:pt x="6252364" y="5057775"/>
                  <a:pt x="4757738" y="5057775"/>
                </a:cubicBezTo>
                <a:lnTo>
                  <a:pt x="973948" y="4872037"/>
                </a:lnTo>
                <a:cubicBezTo>
                  <a:pt x="538632" y="4872037"/>
                  <a:pt x="185738" y="4519143"/>
                  <a:pt x="185738" y="4083827"/>
                </a:cubicBezTo>
                <a:cubicBezTo>
                  <a:pt x="180975" y="3460739"/>
                  <a:pt x="4763" y="2837651"/>
                  <a:pt x="0" y="2214563"/>
                </a:cubicBezTo>
                <a:lnTo>
                  <a:pt x="185738" y="931084"/>
                </a:lnTo>
                <a:close/>
              </a:path>
            </a:pathLst>
          </a:custGeom>
          <a:solidFill>
            <a:schemeClr val="bg1">
              <a:alpha val="63000"/>
            </a:schemeClr>
          </a:solidFill>
          <a:ln w="25400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1600200"/>
            <a:ext cx="10169887" cy="36158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80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-0.67245 L -2.08333E-7 -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17812" y="1573306"/>
            <a:ext cx="10101263" cy="3543300"/>
          </a:xfrm>
          <a:custGeom>
            <a:avLst/>
            <a:gdLst>
              <a:gd name="connsiteX0" fmla="*/ 0 w 9701212"/>
              <a:gd name="connsiteY0" fmla="*/ 788210 h 4729163"/>
              <a:gd name="connsiteX1" fmla="*/ 788210 w 9701212"/>
              <a:gd name="connsiteY1" fmla="*/ 0 h 4729163"/>
              <a:gd name="connsiteX2" fmla="*/ 8913002 w 9701212"/>
              <a:gd name="connsiteY2" fmla="*/ 0 h 4729163"/>
              <a:gd name="connsiteX3" fmla="*/ 9701212 w 9701212"/>
              <a:gd name="connsiteY3" fmla="*/ 788210 h 4729163"/>
              <a:gd name="connsiteX4" fmla="*/ 9701212 w 9701212"/>
              <a:gd name="connsiteY4" fmla="*/ 3940953 h 4729163"/>
              <a:gd name="connsiteX5" fmla="*/ 8913002 w 9701212"/>
              <a:gd name="connsiteY5" fmla="*/ 4729163 h 4729163"/>
              <a:gd name="connsiteX6" fmla="*/ 788210 w 9701212"/>
              <a:gd name="connsiteY6" fmla="*/ 4729163 h 4729163"/>
              <a:gd name="connsiteX7" fmla="*/ 0 w 9701212"/>
              <a:gd name="connsiteY7" fmla="*/ 3940953 h 4729163"/>
              <a:gd name="connsiteX8" fmla="*/ 0 w 9701212"/>
              <a:gd name="connsiteY8" fmla="*/ 788210 h 4729163"/>
              <a:gd name="connsiteX0" fmla="*/ 0 w 9701212"/>
              <a:gd name="connsiteY0" fmla="*/ 931084 h 4872037"/>
              <a:gd name="connsiteX1" fmla="*/ 788210 w 9701212"/>
              <a:gd name="connsiteY1" fmla="*/ 142874 h 4872037"/>
              <a:gd name="connsiteX2" fmla="*/ 4457700 w 9701212"/>
              <a:gd name="connsiteY2" fmla="*/ 0 h 4872037"/>
              <a:gd name="connsiteX3" fmla="*/ 8913002 w 9701212"/>
              <a:gd name="connsiteY3" fmla="*/ 142874 h 4872037"/>
              <a:gd name="connsiteX4" fmla="*/ 9701212 w 9701212"/>
              <a:gd name="connsiteY4" fmla="*/ 931084 h 4872037"/>
              <a:gd name="connsiteX5" fmla="*/ 9701212 w 9701212"/>
              <a:gd name="connsiteY5" fmla="*/ 4083827 h 4872037"/>
              <a:gd name="connsiteX6" fmla="*/ 8913002 w 9701212"/>
              <a:gd name="connsiteY6" fmla="*/ 4872037 h 4872037"/>
              <a:gd name="connsiteX7" fmla="*/ 788210 w 9701212"/>
              <a:gd name="connsiteY7" fmla="*/ 4872037 h 4872037"/>
              <a:gd name="connsiteX8" fmla="*/ 0 w 9701212"/>
              <a:gd name="connsiteY8" fmla="*/ 4083827 h 4872037"/>
              <a:gd name="connsiteX9" fmla="*/ 0 w 9701212"/>
              <a:gd name="connsiteY9" fmla="*/ 931084 h 4872037"/>
              <a:gd name="connsiteX0" fmla="*/ 185738 w 9886950"/>
              <a:gd name="connsiteY0" fmla="*/ 931084 h 4872037"/>
              <a:gd name="connsiteX1" fmla="*/ 973948 w 9886950"/>
              <a:gd name="connsiteY1" fmla="*/ 142874 h 4872037"/>
              <a:gd name="connsiteX2" fmla="*/ 4643438 w 9886950"/>
              <a:gd name="connsiteY2" fmla="*/ 0 h 4872037"/>
              <a:gd name="connsiteX3" fmla="*/ 9098740 w 9886950"/>
              <a:gd name="connsiteY3" fmla="*/ 142874 h 4872037"/>
              <a:gd name="connsiteX4" fmla="*/ 9886950 w 9886950"/>
              <a:gd name="connsiteY4" fmla="*/ 931084 h 4872037"/>
              <a:gd name="connsiteX5" fmla="*/ 9886950 w 9886950"/>
              <a:gd name="connsiteY5" fmla="*/ 4083827 h 4872037"/>
              <a:gd name="connsiteX6" fmla="*/ 9098740 w 9886950"/>
              <a:gd name="connsiteY6" fmla="*/ 4872037 h 4872037"/>
              <a:gd name="connsiteX7" fmla="*/ 973948 w 9886950"/>
              <a:gd name="connsiteY7" fmla="*/ 4872037 h 4872037"/>
              <a:gd name="connsiteX8" fmla="*/ 185738 w 9886950"/>
              <a:gd name="connsiteY8" fmla="*/ 4083827 h 4872037"/>
              <a:gd name="connsiteX9" fmla="*/ 0 w 9886950"/>
              <a:gd name="connsiteY9" fmla="*/ 2214563 h 4872037"/>
              <a:gd name="connsiteX10" fmla="*/ 185738 w 9886950"/>
              <a:gd name="connsiteY10" fmla="*/ 931084 h 4872037"/>
              <a:gd name="connsiteX0" fmla="*/ 185738 w 9886950"/>
              <a:gd name="connsiteY0" fmla="*/ 931084 h 5057775"/>
              <a:gd name="connsiteX1" fmla="*/ 973948 w 9886950"/>
              <a:gd name="connsiteY1" fmla="*/ 142874 h 5057775"/>
              <a:gd name="connsiteX2" fmla="*/ 4643438 w 9886950"/>
              <a:gd name="connsiteY2" fmla="*/ 0 h 5057775"/>
              <a:gd name="connsiteX3" fmla="*/ 9098740 w 9886950"/>
              <a:gd name="connsiteY3" fmla="*/ 142874 h 5057775"/>
              <a:gd name="connsiteX4" fmla="*/ 9886950 w 9886950"/>
              <a:gd name="connsiteY4" fmla="*/ 931084 h 5057775"/>
              <a:gd name="connsiteX5" fmla="*/ 9886950 w 9886950"/>
              <a:gd name="connsiteY5" fmla="*/ 4083827 h 5057775"/>
              <a:gd name="connsiteX6" fmla="*/ 9098740 w 9886950"/>
              <a:gd name="connsiteY6" fmla="*/ 4872037 h 5057775"/>
              <a:gd name="connsiteX7" fmla="*/ 4757738 w 9886950"/>
              <a:gd name="connsiteY7" fmla="*/ 5057775 h 5057775"/>
              <a:gd name="connsiteX8" fmla="*/ 973948 w 9886950"/>
              <a:gd name="connsiteY8" fmla="*/ 4872037 h 5057775"/>
              <a:gd name="connsiteX9" fmla="*/ 185738 w 9886950"/>
              <a:gd name="connsiteY9" fmla="*/ 4083827 h 5057775"/>
              <a:gd name="connsiteX10" fmla="*/ 0 w 9886950"/>
              <a:gd name="connsiteY10" fmla="*/ 2214563 h 5057775"/>
              <a:gd name="connsiteX11" fmla="*/ 185738 w 9886950"/>
              <a:gd name="connsiteY11" fmla="*/ 931084 h 5057775"/>
              <a:gd name="connsiteX0" fmla="*/ 185738 w 10101263"/>
              <a:gd name="connsiteY0" fmla="*/ 931084 h 5057775"/>
              <a:gd name="connsiteX1" fmla="*/ 973948 w 10101263"/>
              <a:gd name="connsiteY1" fmla="*/ 142874 h 5057775"/>
              <a:gd name="connsiteX2" fmla="*/ 4643438 w 10101263"/>
              <a:gd name="connsiteY2" fmla="*/ 0 h 5057775"/>
              <a:gd name="connsiteX3" fmla="*/ 9098740 w 10101263"/>
              <a:gd name="connsiteY3" fmla="*/ 142874 h 5057775"/>
              <a:gd name="connsiteX4" fmla="*/ 9886950 w 10101263"/>
              <a:gd name="connsiteY4" fmla="*/ 931084 h 5057775"/>
              <a:gd name="connsiteX5" fmla="*/ 10101263 w 10101263"/>
              <a:gd name="connsiteY5" fmla="*/ 1814513 h 5057775"/>
              <a:gd name="connsiteX6" fmla="*/ 9886950 w 10101263"/>
              <a:gd name="connsiteY6" fmla="*/ 4083827 h 5057775"/>
              <a:gd name="connsiteX7" fmla="*/ 9098740 w 10101263"/>
              <a:gd name="connsiteY7" fmla="*/ 4872037 h 5057775"/>
              <a:gd name="connsiteX8" fmla="*/ 4757738 w 10101263"/>
              <a:gd name="connsiteY8" fmla="*/ 5057775 h 5057775"/>
              <a:gd name="connsiteX9" fmla="*/ 973948 w 10101263"/>
              <a:gd name="connsiteY9" fmla="*/ 4872037 h 5057775"/>
              <a:gd name="connsiteX10" fmla="*/ 185738 w 10101263"/>
              <a:gd name="connsiteY10" fmla="*/ 4083827 h 5057775"/>
              <a:gd name="connsiteX11" fmla="*/ 0 w 10101263"/>
              <a:gd name="connsiteY11" fmla="*/ 2214563 h 5057775"/>
              <a:gd name="connsiteX12" fmla="*/ 185738 w 10101263"/>
              <a:gd name="connsiteY12" fmla="*/ 931084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01263" h="5057775">
                <a:moveTo>
                  <a:pt x="185738" y="931084"/>
                </a:moveTo>
                <a:cubicBezTo>
                  <a:pt x="185738" y="495768"/>
                  <a:pt x="538632" y="142874"/>
                  <a:pt x="973948" y="142874"/>
                </a:cubicBezTo>
                <a:cubicBezTo>
                  <a:pt x="2135199" y="133349"/>
                  <a:pt x="3482187" y="9525"/>
                  <a:pt x="4643438" y="0"/>
                </a:cubicBezTo>
                <a:cubicBezTo>
                  <a:pt x="6190451" y="9525"/>
                  <a:pt x="7551727" y="133349"/>
                  <a:pt x="9098740" y="142874"/>
                </a:cubicBezTo>
                <a:cubicBezTo>
                  <a:pt x="9534056" y="142874"/>
                  <a:pt x="9886950" y="495768"/>
                  <a:pt x="9886950" y="931084"/>
                </a:cubicBezTo>
                <a:cubicBezTo>
                  <a:pt x="9886950" y="1216035"/>
                  <a:pt x="10101263" y="1529562"/>
                  <a:pt x="10101263" y="1814513"/>
                </a:cubicBezTo>
                <a:lnTo>
                  <a:pt x="9886950" y="4083827"/>
                </a:lnTo>
                <a:cubicBezTo>
                  <a:pt x="9886950" y="4519143"/>
                  <a:pt x="9534056" y="4872037"/>
                  <a:pt x="9098740" y="4872037"/>
                </a:cubicBezTo>
                <a:cubicBezTo>
                  <a:pt x="7604114" y="4872037"/>
                  <a:pt x="6252364" y="5057775"/>
                  <a:pt x="4757738" y="5057775"/>
                </a:cubicBezTo>
                <a:lnTo>
                  <a:pt x="973948" y="4872037"/>
                </a:lnTo>
                <a:cubicBezTo>
                  <a:pt x="538632" y="4872037"/>
                  <a:pt x="185738" y="4519143"/>
                  <a:pt x="185738" y="4083827"/>
                </a:cubicBezTo>
                <a:cubicBezTo>
                  <a:pt x="180975" y="3460739"/>
                  <a:pt x="4763" y="2837651"/>
                  <a:pt x="0" y="2214563"/>
                </a:cubicBezTo>
                <a:lnTo>
                  <a:pt x="185738" y="931084"/>
                </a:lnTo>
                <a:close/>
              </a:path>
            </a:pathLst>
          </a:custGeom>
          <a:solidFill>
            <a:schemeClr val="bg1">
              <a:alpha val="63000"/>
            </a:schemeClr>
          </a:solidFill>
          <a:ln w="25400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8"/>
          <p:cNvSpPr/>
          <p:nvPr/>
        </p:nvSpPr>
        <p:spPr>
          <a:xfrm>
            <a:off x="1575828" y="2774236"/>
            <a:ext cx="9843247" cy="1141439"/>
          </a:xfrm>
          <a:custGeom>
            <a:avLst/>
            <a:gdLst>
              <a:gd name="connsiteX0" fmla="*/ 0 w 3230098"/>
              <a:gd name="connsiteY0" fmla="*/ 0 h 1569660"/>
              <a:gd name="connsiteX1" fmla="*/ 3230098 w 3230098"/>
              <a:gd name="connsiteY1" fmla="*/ 0 h 1569660"/>
              <a:gd name="connsiteX2" fmla="*/ 3230098 w 3230098"/>
              <a:gd name="connsiteY2" fmla="*/ 1569660 h 1569660"/>
              <a:gd name="connsiteX3" fmla="*/ 0 w 3230098"/>
              <a:gd name="connsiteY3" fmla="*/ 1569660 h 1569660"/>
              <a:gd name="connsiteX4" fmla="*/ 0 w 3230098"/>
              <a:gd name="connsiteY4" fmla="*/ 0 h 1569660"/>
              <a:gd name="connsiteX0" fmla="*/ 90308 w 3320406"/>
              <a:gd name="connsiteY0" fmla="*/ 0 h 1569660"/>
              <a:gd name="connsiteX1" fmla="*/ 3320406 w 3320406"/>
              <a:gd name="connsiteY1" fmla="*/ 0 h 1569660"/>
              <a:gd name="connsiteX2" fmla="*/ 3320406 w 3320406"/>
              <a:gd name="connsiteY2" fmla="*/ 1569660 h 1569660"/>
              <a:gd name="connsiteX3" fmla="*/ 90308 w 3320406"/>
              <a:gd name="connsiteY3" fmla="*/ 1569660 h 1569660"/>
              <a:gd name="connsiteX4" fmla="*/ 0 w 3320406"/>
              <a:gd name="connsiteY4" fmla="*/ 306805 h 1569660"/>
              <a:gd name="connsiteX5" fmla="*/ 90308 w 3320406"/>
              <a:gd name="connsiteY5" fmla="*/ 0 h 1569660"/>
              <a:gd name="connsiteX0" fmla="*/ 90308 w 3320406"/>
              <a:gd name="connsiteY0" fmla="*/ 107533 h 1677193"/>
              <a:gd name="connsiteX1" fmla="*/ 1557337 w 3320406"/>
              <a:gd name="connsiteY1" fmla="*/ 0 h 1677193"/>
              <a:gd name="connsiteX2" fmla="*/ 3320406 w 3320406"/>
              <a:gd name="connsiteY2" fmla="*/ 107533 h 1677193"/>
              <a:gd name="connsiteX3" fmla="*/ 3320406 w 3320406"/>
              <a:gd name="connsiteY3" fmla="*/ 1677193 h 1677193"/>
              <a:gd name="connsiteX4" fmla="*/ 90308 w 3320406"/>
              <a:gd name="connsiteY4" fmla="*/ 1677193 h 1677193"/>
              <a:gd name="connsiteX5" fmla="*/ 0 w 3320406"/>
              <a:gd name="connsiteY5" fmla="*/ 414338 h 1677193"/>
              <a:gd name="connsiteX6" fmla="*/ 90308 w 3320406"/>
              <a:gd name="connsiteY6" fmla="*/ 107533 h 1677193"/>
              <a:gd name="connsiteX0" fmla="*/ 90308 w 3320406"/>
              <a:gd name="connsiteY0" fmla="*/ 107533 h 1677193"/>
              <a:gd name="connsiteX1" fmla="*/ 1557337 w 3320406"/>
              <a:gd name="connsiteY1" fmla="*/ 0 h 1677193"/>
              <a:gd name="connsiteX2" fmla="*/ 3291831 w 3320406"/>
              <a:gd name="connsiteY2" fmla="*/ 78958 h 1677193"/>
              <a:gd name="connsiteX3" fmla="*/ 3320406 w 3320406"/>
              <a:gd name="connsiteY3" fmla="*/ 1677193 h 1677193"/>
              <a:gd name="connsiteX4" fmla="*/ 90308 w 3320406"/>
              <a:gd name="connsiteY4" fmla="*/ 1677193 h 1677193"/>
              <a:gd name="connsiteX5" fmla="*/ 0 w 3320406"/>
              <a:gd name="connsiteY5" fmla="*/ 414338 h 1677193"/>
              <a:gd name="connsiteX6" fmla="*/ 90308 w 3320406"/>
              <a:gd name="connsiteY6" fmla="*/ 107533 h 1677193"/>
              <a:gd name="connsiteX0" fmla="*/ 90308 w 3359056"/>
              <a:gd name="connsiteY0" fmla="*/ 107533 h 1677193"/>
              <a:gd name="connsiteX1" fmla="*/ 1557337 w 3359056"/>
              <a:gd name="connsiteY1" fmla="*/ 0 h 1677193"/>
              <a:gd name="connsiteX2" fmla="*/ 3291831 w 3359056"/>
              <a:gd name="connsiteY2" fmla="*/ 78958 h 1677193"/>
              <a:gd name="connsiteX3" fmla="*/ 3320406 w 3359056"/>
              <a:gd name="connsiteY3" fmla="*/ 1677193 h 1677193"/>
              <a:gd name="connsiteX4" fmla="*/ 90308 w 3359056"/>
              <a:gd name="connsiteY4" fmla="*/ 1677193 h 1677193"/>
              <a:gd name="connsiteX5" fmla="*/ 0 w 3359056"/>
              <a:gd name="connsiteY5" fmla="*/ 414338 h 1677193"/>
              <a:gd name="connsiteX6" fmla="*/ 90308 w 3359056"/>
              <a:gd name="connsiteY6" fmla="*/ 107533 h 1677193"/>
              <a:gd name="connsiteX0" fmla="*/ 90308 w 3359056"/>
              <a:gd name="connsiteY0" fmla="*/ 107533 h 1677193"/>
              <a:gd name="connsiteX1" fmla="*/ 1557337 w 3359056"/>
              <a:gd name="connsiteY1" fmla="*/ 0 h 1677193"/>
              <a:gd name="connsiteX2" fmla="*/ 3291831 w 3359056"/>
              <a:gd name="connsiteY2" fmla="*/ 78958 h 1677193"/>
              <a:gd name="connsiteX3" fmla="*/ 3320406 w 3359056"/>
              <a:gd name="connsiteY3" fmla="*/ 1677193 h 1677193"/>
              <a:gd name="connsiteX4" fmla="*/ 90308 w 3359056"/>
              <a:gd name="connsiteY4" fmla="*/ 1677193 h 1677193"/>
              <a:gd name="connsiteX5" fmla="*/ 0 w 3359056"/>
              <a:gd name="connsiteY5" fmla="*/ 414338 h 1677193"/>
              <a:gd name="connsiteX6" fmla="*/ 90308 w 3359056"/>
              <a:gd name="connsiteY6" fmla="*/ 107533 h 1677193"/>
              <a:gd name="connsiteX0" fmla="*/ 90308 w 3359056"/>
              <a:gd name="connsiteY0" fmla="*/ 107533 h 1677193"/>
              <a:gd name="connsiteX1" fmla="*/ 1557337 w 3359056"/>
              <a:gd name="connsiteY1" fmla="*/ 0 h 1677193"/>
              <a:gd name="connsiteX2" fmla="*/ 3291831 w 3359056"/>
              <a:gd name="connsiteY2" fmla="*/ 7521 h 1677193"/>
              <a:gd name="connsiteX3" fmla="*/ 3320406 w 3359056"/>
              <a:gd name="connsiteY3" fmla="*/ 1677193 h 1677193"/>
              <a:gd name="connsiteX4" fmla="*/ 90308 w 3359056"/>
              <a:gd name="connsiteY4" fmla="*/ 1677193 h 1677193"/>
              <a:gd name="connsiteX5" fmla="*/ 0 w 3359056"/>
              <a:gd name="connsiteY5" fmla="*/ 414338 h 1677193"/>
              <a:gd name="connsiteX6" fmla="*/ 90308 w 3359056"/>
              <a:gd name="connsiteY6" fmla="*/ 107533 h 1677193"/>
              <a:gd name="connsiteX0" fmla="*/ 90308 w 3593410"/>
              <a:gd name="connsiteY0" fmla="*/ 107533 h 1677193"/>
              <a:gd name="connsiteX1" fmla="*/ 1557337 w 3593410"/>
              <a:gd name="connsiteY1" fmla="*/ 0 h 1677193"/>
              <a:gd name="connsiteX2" fmla="*/ 3291831 w 3593410"/>
              <a:gd name="connsiteY2" fmla="*/ 7521 h 1677193"/>
              <a:gd name="connsiteX3" fmla="*/ 3429000 w 3593410"/>
              <a:gd name="connsiteY3" fmla="*/ 1214439 h 1677193"/>
              <a:gd name="connsiteX4" fmla="*/ 3320406 w 3593410"/>
              <a:gd name="connsiteY4" fmla="*/ 1677193 h 1677193"/>
              <a:gd name="connsiteX5" fmla="*/ 90308 w 3593410"/>
              <a:gd name="connsiteY5" fmla="*/ 1677193 h 1677193"/>
              <a:gd name="connsiteX6" fmla="*/ 0 w 3593410"/>
              <a:gd name="connsiteY6" fmla="*/ 414338 h 1677193"/>
              <a:gd name="connsiteX7" fmla="*/ 90308 w 3593410"/>
              <a:gd name="connsiteY7" fmla="*/ 107533 h 1677193"/>
              <a:gd name="connsiteX0" fmla="*/ 90308 w 3469564"/>
              <a:gd name="connsiteY0" fmla="*/ 107533 h 1757699"/>
              <a:gd name="connsiteX1" fmla="*/ 1557337 w 3469564"/>
              <a:gd name="connsiteY1" fmla="*/ 0 h 1757699"/>
              <a:gd name="connsiteX2" fmla="*/ 3291831 w 3469564"/>
              <a:gd name="connsiteY2" fmla="*/ 7521 h 1757699"/>
              <a:gd name="connsiteX3" fmla="*/ 3429000 w 3469564"/>
              <a:gd name="connsiteY3" fmla="*/ 1214439 h 1757699"/>
              <a:gd name="connsiteX4" fmla="*/ 3320406 w 3469564"/>
              <a:gd name="connsiteY4" fmla="*/ 1677193 h 1757699"/>
              <a:gd name="connsiteX5" fmla="*/ 2100262 w 3469564"/>
              <a:gd name="connsiteY5" fmla="*/ 1757364 h 1757699"/>
              <a:gd name="connsiteX6" fmla="*/ 90308 w 3469564"/>
              <a:gd name="connsiteY6" fmla="*/ 1677193 h 1757699"/>
              <a:gd name="connsiteX7" fmla="*/ 0 w 3469564"/>
              <a:gd name="connsiteY7" fmla="*/ 414338 h 1757699"/>
              <a:gd name="connsiteX8" fmla="*/ 90308 w 3469564"/>
              <a:gd name="connsiteY8" fmla="*/ 107533 h 1757699"/>
              <a:gd name="connsiteX0" fmla="*/ 90308 w 3469564"/>
              <a:gd name="connsiteY0" fmla="*/ 107533 h 1816126"/>
              <a:gd name="connsiteX1" fmla="*/ 1557337 w 3469564"/>
              <a:gd name="connsiteY1" fmla="*/ 0 h 1816126"/>
              <a:gd name="connsiteX2" fmla="*/ 3291831 w 3469564"/>
              <a:gd name="connsiteY2" fmla="*/ 7521 h 1816126"/>
              <a:gd name="connsiteX3" fmla="*/ 3429000 w 3469564"/>
              <a:gd name="connsiteY3" fmla="*/ 1214439 h 1816126"/>
              <a:gd name="connsiteX4" fmla="*/ 3320406 w 3469564"/>
              <a:gd name="connsiteY4" fmla="*/ 1677193 h 1816126"/>
              <a:gd name="connsiteX5" fmla="*/ 2100262 w 3469564"/>
              <a:gd name="connsiteY5" fmla="*/ 1757364 h 1816126"/>
              <a:gd name="connsiteX6" fmla="*/ 300037 w 3469564"/>
              <a:gd name="connsiteY6" fmla="*/ 1814514 h 1816126"/>
              <a:gd name="connsiteX7" fmla="*/ 90308 w 3469564"/>
              <a:gd name="connsiteY7" fmla="*/ 1677193 h 1816126"/>
              <a:gd name="connsiteX8" fmla="*/ 0 w 3469564"/>
              <a:gd name="connsiteY8" fmla="*/ 414338 h 1816126"/>
              <a:gd name="connsiteX9" fmla="*/ 90308 w 3469564"/>
              <a:gd name="connsiteY9" fmla="*/ 107533 h 1816126"/>
              <a:gd name="connsiteX0" fmla="*/ 128629 w 3507885"/>
              <a:gd name="connsiteY0" fmla="*/ 107533 h 1816126"/>
              <a:gd name="connsiteX1" fmla="*/ 1595658 w 3507885"/>
              <a:gd name="connsiteY1" fmla="*/ 0 h 1816126"/>
              <a:gd name="connsiteX2" fmla="*/ 3330152 w 3507885"/>
              <a:gd name="connsiteY2" fmla="*/ 7521 h 1816126"/>
              <a:gd name="connsiteX3" fmla="*/ 3467321 w 3507885"/>
              <a:gd name="connsiteY3" fmla="*/ 1214439 h 1816126"/>
              <a:gd name="connsiteX4" fmla="*/ 3358727 w 3507885"/>
              <a:gd name="connsiteY4" fmla="*/ 1677193 h 1816126"/>
              <a:gd name="connsiteX5" fmla="*/ 2138583 w 3507885"/>
              <a:gd name="connsiteY5" fmla="*/ 1757364 h 1816126"/>
              <a:gd name="connsiteX6" fmla="*/ 338358 w 3507885"/>
              <a:gd name="connsiteY6" fmla="*/ 1814514 h 1816126"/>
              <a:gd name="connsiteX7" fmla="*/ 41 w 3507885"/>
              <a:gd name="connsiteY7" fmla="*/ 1677193 h 1816126"/>
              <a:gd name="connsiteX8" fmla="*/ 38321 w 3507885"/>
              <a:gd name="connsiteY8" fmla="*/ 414338 h 1816126"/>
              <a:gd name="connsiteX9" fmla="*/ 128629 w 3507885"/>
              <a:gd name="connsiteY9" fmla="*/ 107533 h 181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07885" h="1816126">
                <a:moveTo>
                  <a:pt x="128629" y="107533"/>
                </a:moveTo>
                <a:cubicBezTo>
                  <a:pt x="603351" y="105026"/>
                  <a:pt x="1120936" y="2507"/>
                  <a:pt x="1595658" y="0"/>
                </a:cubicBezTo>
                <a:lnTo>
                  <a:pt x="3330152" y="7521"/>
                </a:lnTo>
                <a:cubicBezTo>
                  <a:pt x="3625427" y="202784"/>
                  <a:pt x="3462559" y="936160"/>
                  <a:pt x="3467321" y="1214439"/>
                </a:cubicBezTo>
                <a:cubicBezTo>
                  <a:pt x="3472084" y="1492718"/>
                  <a:pt x="3563514" y="1603374"/>
                  <a:pt x="3358727" y="1677193"/>
                </a:cubicBezTo>
                <a:cubicBezTo>
                  <a:pt x="2985350" y="1670579"/>
                  <a:pt x="2511960" y="1763978"/>
                  <a:pt x="2138583" y="1757364"/>
                </a:cubicBezTo>
                <a:cubicBezTo>
                  <a:pt x="1543271" y="1743076"/>
                  <a:pt x="933670" y="1828802"/>
                  <a:pt x="338358" y="1814514"/>
                </a:cubicBezTo>
                <a:lnTo>
                  <a:pt x="41" y="1677193"/>
                </a:lnTo>
                <a:cubicBezTo>
                  <a:pt x="-1487" y="1232429"/>
                  <a:pt x="39849" y="859102"/>
                  <a:pt x="38321" y="414338"/>
                </a:cubicBezTo>
                <a:lnTo>
                  <a:pt x="128629" y="107533"/>
                </a:lnTo>
                <a:close/>
              </a:path>
            </a:pathLst>
          </a:custGeom>
          <a:ln w="34925">
            <a:noFill/>
            <a:prstDash val="dash"/>
          </a:ln>
        </p:spPr>
        <p:txBody>
          <a:bodyPr wrap="square" tIns="72000" bIns="144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176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1889" y="-88872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2540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56734" y="1410504"/>
            <a:ext cx="10929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1: Xếp các từ ngữ sau vào nhóm thích hợp: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556734" y="2236245"/>
            <a:ext cx="2861868" cy="1283983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rgbClr val="FF7979"/>
          </a:solidFill>
          <a:ln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ác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giả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06744" y="5067683"/>
            <a:ext cx="4342772" cy="1394358"/>
            <a:chOff x="556734" y="4196948"/>
            <a:chExt cx="3514801" cy="2102640"/>
          </a:xfrm>
        </p:grpSpPr>
        <p:sp>
          <p:nvSpPr>
            <p:cNvPr id="9" name="Rectangle 8"/>
            <p:cNvSpPr/>
            <p:nvPr/>
          </p:nvSpPr>
          <p:spPr>
            <a:xfrm>
              <a:off x="633192" y="4400550"/>
              <a:ext cx="3361886" cy="1202994"/>
            </a:xfrm>
            <a:custGeom>
              <a:avLst/>
              <a:gdLst>
                <a:gd name="connsiteX0" fmla="*/ 0 w 3230098"/>
                <a:gd name="connsiteY0" fmla="*/ 0 h 1569660"/>
                <a:gd name="connsiteX1" fmla="*/ 3230098 w 3230098"/>
                <a:gd name="connsiteY1" fmla="*/ 0 h 1569660"/>
                <a:gd name="connsiteX2" fmla="*/ 3230098 w 3230098"/>
                <a:gd name="connsiteY2" fmla="*/ 1569660 h 1569660"/>
                <a:gd name="connsiteX3" fmla="*/ 0 w 3230098"/>
                <a:gd name="connsiteY3" fmla="*/ 1569660 h 1569660"/>
                <a:gd name="connsiteX4" fmla="*/ 0 w 3230098"/>
                <a:gd name="connsiteY4" fmla="*/ 0 h 1569660"/>
                <a:gd name="connsiteX0" fmla="*/ 90308 w 3320406"/>
                <a:gd name="connsiteY0" fmla="*/ 0 h 1569660"/>
                <a:gd name="connsiteX1" fmla="*/ 3320406 w 3320406"/>
                <a:gd name="connsiteY1" fmla="*/ 0 h 1569660"/>
                <a:gd name="connsiteX2" fmla="*/ 3320406 w 3320406"/>
                <a:gd name="connsiteY2" fmla="*/ 1569660 h 1569660"/>
                <a:gd name="connsiteX3" fmla="*/ 90308 w 3320406"/>
                <a:gd name="connsiteY3" fmla="*/ 1569660 h 1569660"/>
                <a:gd name="connsiteX4" fmla="*/ 0 w 3320406"/>
                <a:gd name="connsiteY4" fmla="*/ 306805 h 1569660"/>
                <a:gd name="connsiteX5" fmla="*/ 90308 w 3320406"/>
                <a:gd name="connsiteY5" fmla="*/ 0 h 1569660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320406 w 3320406"/>
                <a:gd name="connsiteY2" fmla="*/ 107533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291831 w 3320406"/>
                <a:gd name="connsiteY2" fmla="*/ 78958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521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593410"/>
                <a:gd name="connsiteY0" fmla="*/ 107533 h 1677193"/>
                <a:gd name="connsiteX1" fmla="*/ 1557337 w 3593410"/>
                <a:gd name="connsiteY1" fmla="*/ 0 h 1677193"/>
                <a:gd name="connsiteX2" fmla="*/ 3291831 w 3593410"/>
                <a:gd name="connsiteY2" fmla="*/ 7521 h 1677193"/>
                <a:gd name="connsiteX3" fmla="*/ 3429000 w 3593410"/>
                <a:gd name="connsiteY3" fmla="*/ 1214439 h 1677193"/>
                <a:gd name="connsiteX4" fmla="*/ 3320406 w 3593410"/>
                <a:gd name="connsiteY4" fmla="*/ 1677193 h 1677193"/>
                <a:gd name="connsiteX5" fmla="*/ 90308 w 3593410"/>
                <a:gd name="connsiteY5" fmla="*/ 1677193 h 1677193"/>
                <a:gd name="connsiteX6" fmla="*/ 0 w 3593410"/>
                <a:gd name="connsiteY6" fmla="*/ 414338 h 1677193"/>
                <a:gd name="connsiteX7" fmla="*/ 90308 w 3593410"/>
                <a:gd name="connsiteY7" fmla="*/ 107533 h 1677193"/>
                <a:gd name="connsiteX0" fmla="*/ 90308 w 3469564"/>
                <a:gd name="connsiteY0" fmla="*/ 107533 h 1757699"/>
                <a:gd name="connsiteX1" fmla="*/ 1557337 w 3469564"/>
                <a:gd name="connsiteY1" fmla="*/ 0 h 1757699"/>
                <a:gd name="connsiteX2" fmla="*/ 3291831 w 3469564"/>
                <a:gd name="connsiteY2" fmla="*/ 7521 h 1757699"/>
                <a:gd name="connsiteX3" fmla="*/ 3429000 w 3469564"/>
                <a:gd name="connsiteY3" fmla="*/ 1214439 h 1757699"/>
                <a:gd name="connsiteX4" fmla="*/ 3320406 w 3469564"/>
                <a:gd name="connsiteY4" fmla="*/ 1677193 h 1757699"/>
                <a:gd name="connsiteX5" fmla="*/ 2100262 w 3469564"/>
                <a:gd name="connsiteY5" fmla="*/ 1757364 h 1757699"/>
                <a:gd name="connsiteX6" fmla="*/ 90308 w 3469564"/>
                <a:gd name="connsiteY6" fmla="*/ 1677193 h 1757699"/>
                <a:gd name="connsiteX7" fmla="*/ 0 w 3469564"/>
                <a:gd name="connsiteY7" fmla="*/ 414338 h 1757699"/>
                <a:gd name="connsiteX8" fmla="*/ 90308 w 3469564"/>
                <a:gd name="connsiteY8" fmla="*/ 107533 h 1757699"/>
                <a:gd name="connsiteX0" fmla="*/ 90308 w 3469564"/>
                <a:gd name="connsiteY0" fmla="*/ 107533 h 1816126"/>
                <a:gd name="connsiteX1" fmla="*/ 1557337 w 3469564"/>
                <a:gd name="connsiteY1" fmla="*/ 0 h 1816126"/>
                <a:gd name="connsiteX2" fmla="*/ 3291831 w 3469564"/>
                <a:gd name="connsiteY2" fmla="*/ 7521 h 1816126"/>
                <a:gd name="connsiteX3" fmla="*/ 3429000 w 3469564"/>
                <a:gd name="connsiteY3" fmla="*/ 1214439 h 1816126"/>
                <a:gd name="connsiteX4" fmla="*/ 3320406 w 3469564"/>
                <a:gd name="connsiteY4" fmla="*/ 1677193 h 1816126"/>
                <a:gd name="connsiteX5" fmla="*/ 2100262 w 3469564"/>
                <a:gd name="connsiteY5" fmla="*/ 1757364 h 1816126"/>
                <a:gd name="connsiteX6" fmla="*/ 300037 w 3469564"/>
                <a:gd name="connsiteY6" fmla="*/ 1814514 h 1816126"/>
                <a:gd name="connsiteX7" fmla="*/ 90308 w 3469564"/>
                <a:gd name="connsiteY7" fmla="*/ 1677193 h 1816126"/>
                <a:gd name="connsiteX8" fmla="*/ 0 w 3469564"/>
                <a:gd name="connsiteY8" fmla="*/ 414338 h 1816126"/>
                <a:gd name="connsiteX9" fmla="*/ 90308 w 3469564"/>
                <a:gd name="connsiteY9" fmla="*/ 107533 h 1816126"/>
                <a:gd name="connsiteX0" fmla="*/ 128629 w 3507885"/>
                <a:gd name="connsiteY0" fmla="*/ 107533 h 1816126"/>
                <a:gd name="connsiteX1" fmla="*/ 1595658 w 3507885"/>
                <a:gd name="connsiteY1" fmla="*/ 0 h 1816126"/>
                <a:gd name="connsiteX2" fmla="*/ 3330152 w 3507885"/>
                <a:gd name="connsiteY2" fmla="*/ 7521 h 1816126"/>
                <a:gd name="connsiteX3" fmla="*/ 3467321 w 3507885"/>
                <a:gd name="connsiteY3" fmla="*/ 1214439 h 1816126"/>
                <a:gd name="connsiteX4" fmla="*/ 3358727 w 3507885"/>
                <a:gd name="connsiteY4" fmla="*/ 1677193 h 1816126"/>
                <a:gd name="connsiteX5" fmla="*/ 2138583 w 3507885"/>
                <a:gd name="connsiteY5" fmla="*/ 1757364 h 1816126"/>
                <a:gd name="connsiteX6" fmla="*/ 338358 w 3507885"/>
                <a:gd name="connsiteY6" fmla="*/ 1814514 h 1816126"/>
                <a:gd name="connsiteX7" fmla="*/ 41 w 3507885"/>
                <a:gd name="connsiteY7" fmla="*/ 1677193 h 1816126"/>
                <a:gd name="connsiteX8" fmla="*/ 38321 w 3507885"/>
                <a:gd name="connsiteY8" fmla="*/ 414338 h 1816126"/>
                <a:gd name="connsiteX9" fmla="*/ 128629 w 3507885"/>
                <a:gd name="connsiteY9" fmla="*/ 107533 h 181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7885" h="1816126">
                  <a:moveTo>
                    <a:pt x="128629" y="107533"/>
                  </a:moveTo>
                  <a:cubicBezTo>
                    <a:pt x="603351" y="105026"/>
                    <a:pt x="1120936" y="2507"/>
                    <a:pt x="1595658" y="0"/>
                  </a:cubicBezTo>
                  <a:lnTo>
                    <a:pt x="3330152" y="7521"/>
                  </a:lnTo>
                  <a:cubicBezTo>
                    <a:pt x="3625427" y="202784"/>
                    <a:pt x="3462559" y="936160"/>
                    <a:pt x="3467321" y="1214439"/>
                  </a:cubicBezTo>
                  <a:cubicBezTo>
                    <a:pt x="3472084" y="1492718"/>
                    <a:pt x="3563514" y="1603374"/>
                    <a:pt x="3358727" y="1677193"/>
                  </a:cubicBezTo>
                  <a:cubicBezTo>
                    <a:pt x="2985350" y="1670579"/>
                    <a:pt x="2511960" y="1763978"/>
                    <a:pt x="2138583" y="1757364"/>
                  </a:cubicBezTo>
                  <a:cubicBezTo>
                    <a:pt x="1543271" y="1743076"/>
                    <a:pt x="933670" y="1828802"/>
                    <a:pt x="338358" y="1814514"/>
                  </a:cubicBezTo>
                  <a:lnTo>
                    <a:pt x="41" y="1677193"/>
                  </a:lnTo>
                  <a:cubicBezTo>
                    <a:pt x="-1487" y="1232429"/>
                    <a:pt x="39849" y="859102"/>
                    <a:pt x="38321" y="414338"/>
                  </a:cubicBezTo>
                  <a:lnTo>
                    <a:pt x="128629" y="107533"/>
                  </a:lnTo>
                  <a:close/>
                </a:path>
              </a:pathLst>
            </a:custGeom>
            <a:ln w="34925">
              <a:noFill/>
              <a:prstDash val="dash"/>
            </a:ln>
          </p:spPr>
          <p:txBody>
            <a:bodyPr wrap="square" tIns="72000" bIns="144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Từ</a:t>
              </a:r>
              <a:r>
                <a:rPr kumimoji="0" lang="vi-VN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ngữ chỉ người, chỉ vật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556734" y="4196948"/>
              <a:ext cx="3514801" cy="2102640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rgbClr val="FF797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710955" y="5013519"/>
            <a:ext cx="3465937" cy="1244140"/>
            <a:chOff x="7710955" y="4238877"/>
            <a:chExt cx="3465937" cy="2018782"/>
          </a:xfrm>
        </p:grpSpPr>
        <p:sp>
          <p:nvSpPr>
            <p:cNvPr id="8" name="Rectangle 7"/>
            <p:cNvSpPr/>
            <p:nvPr/>
          </p:nvSpPr>
          <p:spPr>
            <a:xfrm>
              <a:off x="8139832" y="4574530"/>
              <a:ext cx="274910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Từ</a:t>
              </a:r>
              <a:r>
                <a:rPr kumimoji="0" lang="vi-VN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ngữ chỉ hoạt động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0" name="Rounded Rectangle 24"/>
            <p:cNvSpPr/>
            <p:nvPr/>
          </p:nvSpPr>
          <p:spPr>
            <a:xfrm>
              <a:off x="7710955" y="4238877"/>
              <a:ext cx="3465937" cy="2018782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chemeClr val="accent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Oval 6"/>
          <p:cNvSpPr/>
          <p:nvPr/>
        </p:nvSpPr>
        <p:spPr>
          <a:xfrm>
            <a:off x="8242207" y="2302630"/>
            <a:ext cx="2861868" cy="1151212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ìa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sách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Oval 6"/>
          <p:cNvSpPr/>
          <p:nvPr/>
        </p:nvSpPr>
        <p:spPr>
          <a:xfrm>
            <a:off x="4415299" y="2227206"/>
            <a:ext cx="2861868" cy="1162114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uốn sách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Oval 6"/>
          <p:cNvSpPr/>
          <p:nvPr/>
        </p:nvSpPr>
        <p:spPr>
          <a:xfrm>
            <a:off x="2564145" y="3621247"/>
            <a:ext cx="2861868" cy="1283983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đ</a:t>
            </a:r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ọc sách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Oval 6"/>
          <p:cNvSpPr/>
          <p:nvPr/>
        </p:nvSpPr>
        <p:spPr>
          <a:xfrm>
            <a:off x="5962152" y="3554956"/>
            <a:ext cx="2861868" cy="1283983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ghi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94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23" grpId="0" animBg="1"/>
      <p:bldP spid="22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1889" y="-88872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2540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75416" y="695537"/>
            <a:ext cx="10929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1: Xếp các từ ngữ sau vào nhóm thích hợp: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445287" y="1552545"/>
            <a:ext cx="2861868" cy="1283983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rgbClr val="FF7979"/>
          </a:solidFill>
          <a:ln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ác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giả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2515" y="2302630"/>
            <a:ext cx="4342772" cy="1394358"/>
            <a:chOff x="556734" y="4196948"/>
            <a:chExt cx="3514801" cy="2102640"/>
          </a:xfrm>
        </p:grpSpPr>
        <p:sp>
          <p:nvSpPr>
            <p:cNvPr id="9" name="Rectangle 8"/>
            <p:cNvSpPr/>
            <p:nvPr/>
          </p:nvSpPr>
          <p:spPr>
            <a:xfrm>
              <a:off x="633192" y="4400550"/>
              <a:ext cx="3361886" cy="1202994"/>
            </a:xfrm>
            <a:custGeom>
              <a:avLst/>
              <a:gdLst>
                <a:gd name="connsiteX0" fmla="*/ 0 w 3230098"/>
                <a:gd name="connsiteY0" fmla="*/ 0 h 1569660"/>
                <a:gd name="connsiteX1" fmla="*/ 3230098 w 3230098"/>
                <a:gd name="connsiteY1" fmla="*/ 0 h 1569660"/>
                <a:gd name="connsiteX2" fmla="*/ 3230098 w 3230098"/>
                <a:gd name="connsiteY2" fmla="*/ 1569660 h 1569660"/>
                <a:gd name="connsiteX3" fmla="*/ 0 w 3230098"/>
                <a:gd name="connsiteY3" fmla="*/ 1569660 h 1569660"/>
                <a:gd name="connsiteX4" fmla="*/ 0 w 3230098"/>
                <a:gd name="connsiteY4" fmla="*/ 0 h 1569660"/>
                <a:gd name="connsiteX0" fmla="*/ 90308 w 3320406"/>
                <a:gd name="connsiteY0" fmla="*/ 0 h 1569660"/>
                <a:gd name="connsiteX1" fmla="*/ 3320406 w 3320406"/>
                <a:gd name="connsiteY1" fmla="*/ 0 h 1569660"/>
                <a:gd name="connsiteX2" fmla="*/ 3320406 w 3320406"/>
                <a:gd name="connsiteY2" fmla="*/ 1569660 h 1569660"/>
                <a:gd name="connsiteX3" fmla="*/ 90308 w 3320406"/>
                <a:gd name="connsiteY3" fmla="*/ 1569660 h 1569660"/>
                <a:gd name="connsiteX4" fmla="*/ 0 w 3320406"/>
                <a:gd name="connsiteY4" fmla="*/ 306805 h 1569660"/>
                <a:gd name="connsiteX5" fmla="*/ 90308 w 3320406"/>
                <a:gd name="connsiteY5" fmla="*/ 0 h 1569660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320406 w 3320406"/>
                <a:gd name="connsiteY2" fmla="*/ 107533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291831 w 3320406"/>
                <a:gd name="connsiteY2" fmla="*/ 78958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521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593410"/>
                <a:gd name="connsiteY0" fmla="*/ 107533 h 1677193"/>
                <a:gd name="connsiteX1" fmla="*/ 1557337 w 3593410"/>
                <a:gd name="connsiteY1" fmla="*/ 0 h 1677193"/>
                <a:gd name="connsiteX2" fmla="*/ 3291831 w 3593410"/>
                <a:gd name="connsiteY2" fmla="*/ 7521 h 1677193"/>
                <a:gd name="connsiteX3" fmla="*/ 3429000 w 3593410"/>
                <a:gd name="connsiteY3" fmla="*/ 1214439 h 1677193"/>
                <a:gd name="connsiteX4" fmla="*/ 3320406 w 3593410"/>
                <a:gd name="connsiteY4" fmla="*/ 1677193 h 1677193"/>
                <a:gd name="connsiteX5" fmla="*/ 90308 w 3593410"/>
                <a:gd name="connsiteY5" fmla="*/ 1677193 h 1677193"/>
                <a:gd name="connsiteX6" fmla="*/ 0 w 3593410"/>
                <a:gd name="connsiteY6" fmla="*/ 414338 h 1677193"/>
                <a:gd name="connsiteX7" fmla="*/ 90308 w 3593410"/>
                <a:gd name="connsiteY7" fmla="*/ 107533 h 1677193"/>
                <a:gd name="connsiteX0" fmla="*/ 90308 w 3469564"/>
                <a:gd name="connsiteY0" fmla="*/ 107533 h 1757699"/>
                <a:gd name="connsiteX1" fmla="*/ 1557337 w 3469564"/>
                <a:gd name="connsiteY1" fmla="*/ 0 h 1757699"/>
                <a:gd name="connsiteX2" fmla="*/ 3291831 w 3469564"/>
                <a:gd name="connsiteY2" fmla="*/ 7521 h 1757699"/>
                <a:gd name="connsiteX3" fmla="*/ 3429000 w 3469564"/>
                <a:gd name="connsiteY3" fmla="*/ 1214439 h 1757699"/>
                <a:gd name="connsiteX4" fmla="*/ 3320406 w 3469564"/>
                <a:gd name="connsiteY4" fmla="*/ 1677193 h 1757699"/>
                <a:gd name="connsiteX5" fmla="*/ 2100262 w 3469564"/>
                <a:gd name="connsiteY5" fmla="*/ 1757364 h 1757699"/>
                <a:gd name="connsiteX6" fmla="*/ 90308 w 3469564"/>
                <a:gd name="connsiteY6" fmla="*/ 1677193 h 1757699"/>
                <a:gd name="connsiteX7" fmla="*/ 0 w 3469564"/>
                <a:gd name="connsiteY7" fmla="*/ 414338 h 1757699"/>
                <a:gd name="connsiteX8" fmla="*/ 90308 w 3469564"/>
                <a:gd name="connsiteY8" fmla="*/ 107533 h 1757699"/>
                <a:gd name="connsiteX0" fmla="*/ 90308 w 3469564"/>
                <a:gd name="connsiteY0" fmla="*/ 107533 h 1816126"/>
                <a:gd name="connsiteX1" fmla="*/ 1557337 w 3469564"/>
                <a:gd name="connsiteY1" fmla="*/ 0 h 1816126"/>
                <a:gd name="connsiteX2" fmla="*/ 3291831 w 3469564"/>
                <a:gd name="connsiteY2" fmla="*/ 7521 h 1816126"/>
                <a:gd name="connsiteX3" fmla="*/ 3429000 w 3469564"/>
                <a:gd name="connsiteY3" fmla="*/ 1214439 h 1816126"/>
                <a:gd name="connsiteX4" fmla="*/ 3320406 w 3469564"/>
                <a:gd name="connsiteY4" fmla="*/ 1677193 h 1816126"/>
                <a:gd name="connsiteX5" fmla="*/ 2100262 w 3469564"/>
                <a:gd name="connsiteY5" fmla="*/ 1757364 h 1816126"/>
                <a:gd name="connsiteX6" fmla="*/ 300037 w 3469564"/>
                <a:gd name="connsiteY6" fmla="*/ 1814514 h 1816126"/>
                <a:gd name="connsiteX7" fmla="*/ 90308 w 3469564"/>
                <a:gd name="connsiteY7" fmla="*/ 1677193 h 1816126"/>
                <a:gd name="connsiteX8" fmla="*/ 0 w 3469564"/>
                <a:gd name="connsiteY8" fmla="*/ 414338 h 1816126"/>
                <a:gd name="connsiteX9" fmla="*/ 90308 w 3469564"/>
                <a:gd name="connsiteY9" fmla="*/ 107533 h 1816126"/>
                <a:gd name="connsiteX0" fmla="*/ 128629 w 3507885"/>
                <a:gd name="connsiteY0" fmla="*/ 107533 h 1816126"/>
                <a:gd name="connsiteX1" fmla="*/ 1595658 w 3507885"/>
                <a:gd name="connsiteY1" fmla="*/ 0 h 1816126"/>
                <a:gd name="connsiteX2" fmla="*/ 3330152 w 3507885"/>
                <a:gd name="connsiteY2" fmla="*/ 7521 h 1816126"/>
                <a:gd name="connsiteX3" fmla="*/ 3467321 w 3507885"/>
                <a:gd name="connsiteY3" fmla="*/ 1214439 h 1816126"/>
                <a:gd name="connsiteX4" fmla="*/ 3358727 w 3507885"/>
                <a:gd name="connsiteY4" fmla="*/ 1677193 h 1816126"/>
                <a:gd name="connsiteX5" fmla="*/ 2138583 w 3507885"/>
                <a:gd name="connsiteY5" fmla="*/ 1757364 h 1816126"/>
                <a:gd name="connsiteX6" fmla="*/ 338358 w 3507885"/>
                <a:gd name="connsiteY6" fmla="*/ 1814514 h 1816126"/>
                <a:gd name="connsiteX7" fmla="*/ 41 w 3507885"/>
                <a:gd name="connsiteY7" fmla="*/ 1677193 h 1816126"/>
                <a:gd name="connsiteX8" fmla="*/ 38321 w 3507885"/>
                <a:gd name="connsiteY8" fmla="*/ 414338 h 1816126"/>
                <a:gd name="connsiteX9" fmla="*/ 128629 w 3507885"/>
                <a:gd name="connsiteY9" fmla="*/ 107533 h 181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7885" h="1816126">
                  <a:moveTo>
                    <a:pt x="128629" y="107533"/>
                  </a:moveTo>
                  <a:cubicBezTo>
                    <a:pt x="603351" y="105026"/>
                    <a:pt x="1120936" y="2507"/>
                    <a:pt x="1595658" y="0"/>
                  </a:cubicBezTo>
                  <a:lnTo>
                    <a:pt x="3330152" y="7521"/>
                  </a:lnTo>
                  <a:cubicBezTo>
                    <a:pt x="3625427" y="202784"/>
                    <a:pt x="3462559" y="936160"/>
                    <a:pt x="3467321" y="1214439"/>
                  </a:cubicBezTo>
                  <a:cubicBezTo>
                    <a:pt x="3472084" y="1492718"/>
                    <a:pt x="3563514" y="1603374"/>
                    <a:pt x="3358727" y="1677193"/>
                  </a:cubicBezTo>
                  <a:cubicBezTo>
                    <a:pt x="2985350" y="1670579"/>
                    <a:pt x="2511960" y="1763978"/>
                    <a:pt x="2138583" y="1757364"/>
                  </a:cubicBezTo>
                  <a:cubicBezTo>
                    <a:pt x="1543271" y="1743076"/>
                    <a:pt x="933670" y="1828802"/>
                    <a:pt x="338358" y="1814514"/>
                  </a:cubicBezTo>
                  <a:lnTo>
                    <a:pt x="41" y="1677193"/>
                  </a:lnTo>
                  <a:cubicBezTo>
                    <a:pt x="-1487" y="1232429"/>
                    <a:pt x="39849" y="859102"/>
                    <a:pt x="38321" y="414338"/>
                  </a:cubicBezTo>
                  <a:lnTo>
                    <a:pt x="128629" y="107533"/>
                  </a:lnTo>
                  <a:close/>
                </a:path>
              </a:pathLst>
            </a:custGeom>
            <a:ln w="34925">
              <a:noFill/>
              <a:prstDash val="dash"/>
            </a:ln>
          </p:spPr>
          <p:txBody>
            <a:bodyPr wrap="square" tIns="72000" bIns="144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Từ</a:t>
              </a:r>
              <a:r>
                <a:rPr kumimoji="0" lang="vi-VN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ngữ chỉ người, chỉ vật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556734" y="4196948"/>
              <a:ext cx="3514801" cy="2102640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rgbClr val="FF797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84882" y="4823751"/>
            <a:ext cx="3465937" cy="1244140"/>
            <a:chOff x="7710955" y="4238877"/>
            <a:chExt cx="3465937" cy="2018782"/>
          </a:xfrm>
        </p:grpSpPr>
        <p:sp>
          <p:nvSpPr>
            <p:cNvPr id="8" name="Rectangle 7"/>
            <p:cNvSpPr/>
            <p:nvPr/>
          </p:nvSpPr>
          <p:spPr>
            <a:xfrm>
              <a:off x="8139832" y="4574530"/>
              <a:ext cx="274910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Từ</a:t>
              </a:r>
              <a:r>
                <a:rPr kumimoji="0" lang="vi-VN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ngữ chỉ hoạt động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30" name="Rounded Rectangle 24"/>
            <p:cNvSpPr/>
            <p:nvPr/>
          </p:nvSpPr>
          <p:spPr>
            <a:xfrm>
              <a:off x="7710955" y="4238877"/>
              <a:ext cx="3465937" cy="2018782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noFill/>
            <a:ln w="25400">
              <a:solidFill>
                <a:schemeClr val="accent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Oval 6"/>
          <p:cNvSpPr/>
          <p:nvPr/>
        </p:nvSpPr>
        <p:spPr>
          <a:xfrm>
            <a:off x="5970689" y="2595070"/>
            <a:ext cx="2861868" cy="1151212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ìa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sách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Oval 6"/>
          <p:cNvSpPr/>
          <p:nvPr/>
        </p:nvSpPr>
        <p:spPr>
          <a:xfrm>
            <a:off x="7542071" y="1614460"/>
            <a:ext cx="2861868" cy="1162114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uốn sách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Oval 6"/>
          <p:cNvSpPr/>
          <p:nvPr/>
        </p:nvSpPr>
        <p:spPr>
          <a:xfrm>
            <a:off x="4491743" y="4847742"/>
            <a:ext cx="2861868" cy="1283983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đ</a:t>
            </a:r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ọc sách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Oval 6"/>
          <p:cNvSpPr/>
          <p:nvPr/>
        </p:nvSpPr>
        <p:spPr>
          <a:xfrm>
            <a:off x="7776315" y="4784870"/>
            <a:ext cx="2861868" cy="1283983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ghi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259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23" grpId="0" animBg="1"/>
      <p:bldP spid="22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575416" y="695537"/>
            <a:ext cx="10929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2: Nói tiếp để hoàn thành câu: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7305" y="1676061"/>
            <a:ext cx="10929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a. Tên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sách được đặt ở (....)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5861" y="4065795"/>
            <a:ext cx="10929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b. Tên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tác giả được đặt ở (....)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22" name="Oval 6"/>
          <p:cNvSpPr/>
          <p:nvPr/>
        </p:nvSpPr>
        <p:spPr>
          <a:xfrm>
            <a:off x="-281424" y="2330958"/>
            <a:ext cx="12743849" cy="1409117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rgbClr val="FF7979"/>
          </a:solidFill>
          <a:ln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0" tIns="216000" rIns="864000" bIns="21600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Tên sách được đặt ở k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hoảng giữa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bìa sách.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6" name="Oval 6"/>
          <p:cNvSpPr/>
          <p:nvPr/>
        </p:nvSpPr>
        <p:spPr>
          <a:xfrm>
            <a:off x="0" y="4846024"/>
            <a:ext cx="12599469" cy="928469"/>
          </a:xfrm>
          <a:custGeom>
            <a:avLst/>
            <a:gdLst>
              <a:gd name="connsiteX0" fmla="*/ 0 w 2857500"/>
              <a:gd name="connsiteY0" fmla="*/ 850106 h 1700212"/>
              <a:gd name="connsiteX1" fmla="*/ 1428750 w 2857500"/>
              <a:gd name="connsiteY1" fmla="*/ 0 h 1700212"/>
              <a:gd name="connsiteX2" fmla="*/ 2857500 w 2857500"/>
              <a:gd name="connsiteY2" fmla="*/ 850106 h 1700212"/>
              <a:gd name="connsiteX3" fmla="*/ 1428750 w 2857500"/>
              <a:gd name="connsiteY3" fmla="*/ 1700212 h 1700212"/>
              <a:gd name="connsiteX4" fmla="*/ 0 w 2857500"/>
              <a:gd name="connsiteY4" fmla="*/ 850106 h 1700212"/>
              <a:gd name="connsiteX0" fmla="*/ 0 w 2874943"/>
              <a:gd name="connsiteY0" fmla="*/ 960202 h 1810308"/>
              <a:gd name="connsiteX1" fmla="*/ 1428750 w 2874943"/>
              <a:gd name="connsiteY1" fmla="*/ 110096 h 1810308"/>
              <a:gd name="connsiteX2" fmla="*/ 2314575 w 2874943"/>
              <a:gd name="connsiteY2" fmla="*/ 103370 h 1810308"/>
              <a:gd name="connsiteX3" fmla="*/ 2857500 w 2874943"/>
              <a:gd name="connsiteY3" fmla="*/ 960202 h 1810308"/>
              <a:gd name="connsiteX4" fmla="*/ 1428750 w 2874943"/>
              <a:gd name="connsiteY4" fmla="*/ 1810308 h 1810308"/>
              <a:gd name="connsiteX5" fmla="*/ 0 w 2874943"/>
              <a:gd name="connsiteY5" fmla="*/ 960202 h 1810308"/>
              <a:gd name="connsiteX0" fmla="*/ 22532 w 2897475"/>
              <a:gd name="connsiteY0" fmla="*/ 918613 h 1768719"/>
              <a:gd name="connsiteX1" fmla="*/ 636895 w 2897475"/>
              <a:gd name="connsiteY1" fmla="*/ 76069 h 1768719"/>
              <a:gd name="connsiteX2" fmla="*/ 1451282 w 2897475"/>
              <a:gd name="connsiteY2" fmla="*/ 68507 h 1768719"/>
              <a:gd name="connsiteX3" fmla="*/ 2337107 w 2897475"/>
              <a:gd name="connsiteY3" fmla="*/ 61781 h 1768719"/>
              <a:gd name="connsiteX4" fmla="*/ 2880032 w 2897475"/>
              <a:gd name="connsiteY4" fmla="*/ 918613 h 1768719"/>
              <a:gd name="connsiteX5" fmla="*/ 1451282 w 2897475"/>
              <a:gd name="connsiteY5" fmla="*/ 1768719 h 1768719"/>
              <a:gd name="connsiteX6" fmla="*/ 22532 w 2897475"/>
              <a:gd name="connsiteY6" fmla="*/ 918613 h 1768719"/>
              <a:gd name="connsiteX0" fmla="*/ 2905 w 2877848"/>
              <a:gd name="connsiteY0" fmla="*/ 918613 h 1843654"/>
              <a:gd name="connsiteX1" fmla="*/ 617268 w 2877848"/>
              <a:gd name="connsiteY1" fmla="*/ 76069 h 1843654"/>
              <a:gd name="connsiteX2" fmla="*/ 1431655 w 2877848"/>
              <a:gd name="connsiteY2" fmla="*/ 68507 h 1843654"/>
              <a:gd name="connsiteX3" fmla="*/ 2317480 w 2877848"/>
              <a:gd name="connsiteY3" fmla="*/ 61781 h 1843654"/>
              <a:gd name="connsiteX4" fmla="*/ 2860405 w 2877848"/>
              <a:gd name="connsiteY4" fmla="*/ 918613 h 1843654"/>
              <a:gd name="connsiteX5" fmla="*/ 1431655 w 2877848"/>
              <a:gd name="connsiteY5" fmla="*/ 1768719 h 1843654"/>
              <a:gd name="connsiteX6" fmla="*/ 431530 w 2877848"/>
              <a:gd name="connsiteY6" fmla="*/ 1704844 h 1843654"/>
              <a:gd name="connsiteX7" fmla="*/ 2905 w 2877848"/>
              <a:gd name="connsiteY7" fmla="*/ 918613 h 1843654"/>
              <a:gd name="connsiteX0" fmla="*/ 2905 w 2861868"/>
              <a:gd name="connsiteY0" fmla="*/ 918613 h 1862682"/>
              <a:gd name="connsiteX1" fmla="*/ 617268 w 2861868"/>
              <a:gd name="connsiteY1" fmla="*/ 76069 h 1862682"/>
              <a:gd name="connsiteX2" fmla="*/ 1431655 w 2861868"/>
              <a:gd name="connsiteY2" fmla="*/ 68507 h 1862682"/>
              <a:gd name="connsiteX3" fmla="*/ 2317480 w 2861868"/>
              <a:gd name="connsiteY3" fmla="*/ 61781 h 1862682"/>
              <a:gd name="connsiteX4" fmla="*/ 2860405 w 2861868"/>
              <a:gd name="connsiteY4" fmla="*/ 918613 h 1862682"/>
              <a:gd name="connsiteX5" fmla="*/ 2503217 w 2861868"/>
              <a:gd name="connsiteY5" fmla="*/ 1804855 h 1862682"/>
              <a:gd name="connsiteX6" fmla="*/ 1431655 w 2861868"/>
              <a:gd name="connsiteY6" fmla="*/ 1768719 h 1862682"/>
              <a:gd name="connsiteX7" fmla="*/ 431530 w 2861868"/>
              <a:gd name="connsiteY7" fmla="*/ 1704844 h 1862682"/>
              <a:gd name="connsiteX8" fmla="*/ 2905 w 2861868"/>
              <a:gd name="connsiteY8" fmla="*/ 918613 h 18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868" h="1862682">
                <a:moveTo>
                  <a:pt x="2905" y="918613"/>
                </a:moveTo>
                <a:cubicBezTo>
                  <a:pt x="33861" y="647151"/>
                  <a:pt x="379143" y="217753"/>
                  <a:pt x="617268" y="76069"/>
                </a:cubicBezTo>
                <a:cubicBezTo>
                  <a:pt x="855393" y="-65615"/>
                  <a:pt x="1148286" y="70888"/>
                  <a:pt x="1431655" y="68507"/>
                </a:cubicBezTo>
                <a:cubicBezTo>
                  <a:pt x="1715024" y="66126"/>
                  <a:pt x="2079355" y="-79903"/>
                  <a:pt x="2317480" y="61781"/>
                </a:cubicBezTo>
                <a:cubicBezTo>
                  <a:pt x="2555605" y="203465"/>
                  <a:pt x="2886599" y="685251"/>
                  <a:pt x="2860405" y="918613"/>
                </a:cubicBezTo>
                <a:cubicBezTo>
                  <a:pt x="2834211" y="1151975"/>
                  <a:pt x="2741342" y="1663171"/>
                  <a:pt x="2503217" y="1804855"/>
                </a:cubicBezTo>
                <a:cubicBezTo>
                  <a:pt x="2265092" y="1946539"/>
                  <a:pt x="1776936" y="1785387"/>
                  <a:pt x="1431655" y="1768719"/>
                </a:cubicBezTo>
                <a:cubicBezTo>
                  <a:pt x="1086374" y="1752051"/>
                  <a:pt x="669655" y="1846528"/>
                  <a:pt x="431530" y="1704844"/>
                </a:cubicBezTo>
                <a:cubicBezTo>
                  <a:pt x="193405" y="1563160"/>
                  <a:pt x="-28051" y="1190076"/>
                  <a:pt x="2905" y="918613"/>
                </a:cubicBezTo>
                <a:close/>
              </a:path>
            </a:pathLst>
          </a:custGeom>
          <a:solidFill>
            <a:srgbClr val="FF7979"/>
          </a:solidFill>
          <a:ln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0" tIns="216000" rIns="864000" bIns="21600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Tên tác giả được đặt ở phía trên bìa sách.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74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2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259462" y="1600200"/>
            <a:ext cx="14710923" cy="3543300"/>
            <a:chOff x="-1259462" y="1600200"/>
            <a:chExt cx="14710923" cy="3543300"/>
          </a:xfrm>
        </p:grpSpPr>
        <p:sp>
          <p:nvSpPr>
            <p:cNvPr id="4" name="Rounded Rectangle 3"/>
            <p:cNvSpPr/>
            <p:nvPr/>
          </p:nvSpPr>
          <p:spPr>
            <a:xfrm>
              <a:off x="1143000" y="1600200"/>
              <a:ext cx="10101263" cy="354330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259462" y="2618161"/>
              <a:ext cx="14710923" cy="162167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09922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943 0.91273 L -1.66667E-6 -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11" y="-4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19919"/>
            <a:ext cx="12303889" cy="6736466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8860799" y="6194320"/>
            <a:ext cx="13885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(Nhật</a:t>
            </a:r>
            <a:r>
              <a:rPr kumimoji="0" lang="vi-VN" sz="2000" b="0" i="1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Huy)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9087" y="893406"/>
            <a:ext cx="120274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Mỗi cuốn sách có một tên gọi. Tên sách là hàng chữ lớn ở khoảng 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 bìa sách, thường chứa đựng rất nhiều ý nghĩa. Qua tên sách, em có thể biết được sách viết về điều gì.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Người viết cuốn sách được gọi là tác giả. Tên tác giả thường được ghi vào phía trên của bìa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Nơi các cuốn sách ra đời được gọi là nhà xuất bản. Tên nhà xuất bản thường được ghi ở phía dưới bìa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Phần lớn các cuốn sách đều có mục lục thể hiện các mục chính và vị trí của chúng trong cuốn sách. Mục lục thường được đặt ở ngay sau 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bìa, cũng có khi được đặt ở cuối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Mỗi lần đọc một cuốn sách mới, đừng quên những điều này em nhé.</a:t>
            </a:r>
          </a:p>
          <a:p>
            <a:endParaRPr lang="vi-VN" sz="3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24" y="-67235"/>
            <a:ext cx="7480440" cy="1292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904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3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146" y="2041055"/>
            <a:ext cx="4998867" cy="4998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75" b="95000" l="10000" r="90000">
                        <a14:foregroundMark x1="29531" y1="34531" x2="39063" y2="42813"/>
                        <a14:foregroundMark x1="47188" y1="33594" x2="47188" y2="33594"/>
                        <a14:backgroundMark x1="59062" y1="22656" x2="59062" y2="22656"/>
                        <a14:backgroundMark x1="46250" y1="71250" x2="46250" y2="71250"/>
                        <a14:backgroundMark x1="47188" y1="73906" x2="45781" y2="66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45" r="32956"/>
          <a:stretch/>
        </p:blipFill>
        <p:spPr>
          <a:xfrm>
            <a:off x="2123961" y="1507218"/>
            <a:ext cx="2518127" cy="5392210"/>
          </a:xfrm>
          <a:prstGeom prst="rect">
            <a:avLst/>
          </a:prstGeom>
        </p:spPr>
      </p:pic>
      <p:sp>
        <p:nvSpPr>
          <p:cNvPr id="10" name="Rectangle 8"/>
          <p:cNvSpPr/>
          <p:nvPr/>
        </p:nvSpPr>
        <p:spPr>
          <a:xfrm>
            <a:off x="1616169" y="732541"/>
            <a:ext cx="9843247" cy="1141439"/>
          </a:xfrm>
          <a:custGeom>
            <a:avLst/>
            <a:gdLst>
              <a:gd name="connsiteX0" fmla="*/ 0 w 3230098"/>
              <a:gd name="connsiteY0" fmla="*/ 0 h 1569660"/>
              <a:gd name="connsiteX1" fmla="*/ 3230098 w 3230098"/>
              <a:gd name="connsiteY1" fmla="*/ 0 h 1569660"/>
              <a:gd name="connsiteX2" fmla="*/ 3230098 w 3230098"/>
              <a:gd name="connsiteY2" fmla="*/ 1569660 h 1569660"/>
              <a:gd name="connsiteX3" fmla="*/ 0 w 3230098"/>
              <a:gd name="connsiteY3" fmla="*/ 1569660 h 1569660"/>
              <a:gd name="connsiteX4" fmla="*/ 0 w 3230098"/>
              <a:gd name="connsiteY4" fmla="*/ 0 h 1569660"/>
              <a:gd name="connsiteX0" fmla="*/ 90308 w 3320406"/>
              <a:gd name="connsiteY0" fmla="*/ 0 h 1569660"/>
              <a:gd name="connsiteX1" fmla="*/ 3320406 w 3320406"/>
              <a:gd name="connsiteY1" fmla="*/ 0 h 1569660"/>
              <a:gd name="connsiteX2" fmla="*/ 3320406 w 3320406"/>
              <a:gd name="connsiteY2" fmla="*/ 1569660 h 1569660"/>
              <a:gd name="connsiteX3" fmla="*/ 90308 w 3320406"/>
              <a:gd name="connsiteY3" fmla="*/ 1569660 h 1569660"/>
              <a:gd name="connsiteX4" fmla="*/ 0 w 3320406"/>
              <a:gd name="connsiteY4" fmla="*/ 306805 h 1569660"/>
              <a:gd name="connsiteX5" fmla="*/ 90308 w 3320406"/>
              <a:gd name="connsiteY5" fmla="*/ 0 h 1569660"/>
              <a:gd name="connsiteX0" fmla="*/ 90308 w 3320406"/>
              <a:gd name="connsiteY0" fmla="*/ 107533 h 1677193"/>
              <a:gd name="connsiteX1" fmla="*/ 1557337 w 3320406"/>
              <a:gd name="connsiteY1" fmla="*/ 0 h 1677193"/>
              <a:gd name="connsiteX2" fmla="*/ 3320406 w 3320406"/>
              <a:gd name="connsiteY2" fmla="*/ 107533 h 1677193"/>
              <a:gd name="connsiteX3" fmla="*/ 3320406 w 3320406"/>
              <a:gd name="connsiteY3" fmla="*/ 1677193 h 1677193"/>
              <a:gd name="connsiteX4" fmla="*/ 90308 w 3320406"/>
              <a:gd name="connsiteY4" fmla="*/ 1677193 h 1677193"/>
              <a:gd name="connsiteX5" fmla="*/ 0 w 3320406"/>
              <a:gd name="connsiteY5" fmla="*/ 414338 h 1677193"/>
              <a:gd name="connsiteX6" fmla="*/ 90308 w 3320406"/>
              <a:gd name="connsiteY6" fmla="*/ 107533 h 1677193"/>
              <a:gd name="connsiteX0" fmla="*/ 90308 w 3320406"/>
              <a:gd name="connsiteY0" fmla="*/ 107533 h 1677193"/>
              <a:gd name="connsiteX1" fmla="*/ 1557337 w 3320406"/>
              <a:gd name="connsiteY1" fmla="*/ 0 h 1677193"/>
              <a:gd name="connsiteX2" fmla="*/ 3291831 w 3320406"/>
              <a:gd name="connsiteY2" fmla="*/ 78958 h 1677193"/>
              <a:gd name="connsiteX3" fmla="*/ 3320406 w 3320406"/>
              <a:gd name="connsiteY3" fmla="*/ 1677193 h 1677193"/>
              <a:gd name="connsiteX4" fmla="*/ 90308 w 3320406"/>
              <a:gd name="connsiteY4" fmla="*/ 1677193 h 1677193"/>
              <a:gd name="connsiteX5" fmla="*/ 0 w 3320406"/>
              <a:gd name="connsiteY5" fmla="*/ 414338 h 1677193"/>
              <a:gd name="connsiteX6" fmla="*/ 90308 w 3320406"/>
              <a:gd name="connsiteY6" fmla="*/ 107533 h 1677193"/>
              <a:gd name="connsiteX0" fmla="*/ 90308 w 3359056"/>
              <a:gd name="connsiteY0" fmla="*/ 107533 h 1677193"/>
              <a:gd name="connsiteX1" fmla="*/ 1557337 w 3359056"/>
              <a:gd name="connsiteY1" fmla="*/ 0 h 1677193"/>
              <a:gd name="connsiteX2" fmla="*/ 3291831 w 3359056"/>
              <a:gd name="connsiteY2" fmla="*/ 78958 h 1677193"/>
              <a:gd name="connsiteX3" fmla="*/ 3320406 w 3359056"/>
              <a:gd name="connsiteY3" fmla="*/ 1677193 h 1677193"/>
              <a:gd name="connsiteX4" fmla="*/ 90308 w 3359056"/>
              <a:gd name="connsiteY4" fmla="*/ 1677193 h 1677193"/>
              <a:gd name="connsiteX5" fmla="*/ 0 w 3359056"/>
              <a:gd name="connsiteY5" fmla="*/ 414338 h 1677193"/>
              <a:gd name="connsiteX6" fmla="*/ 90308 w 3359056"/>
              <a:gd name="connsiteY6" fmla="*/ 107533 h 1677193"/>
              <a:gd name="connsiteX0" fmla="*/ 90308 w 3359056"/>
              <a:gd name="connsiteY0" fmla="*/ 107533 h 1677193"/>
              <a:gd name="connsiteX1" fmla="*/ 1557337 w 3359056"/>
              <a:gd name="connsiteY1" fmla="*/ 0 h 1677193"/>
              <a:gd name="connsiteX2" fmla="*/ 3291831 w 3359056"/>
              <a:gd name="connsiteY2" fmla="*/ 78958 h 1677193"/>
              <a:gd name="connsiteX3" fmla="*/ 3320406 w 3359056"/>
              <a:gd name="connsiteY3" fmla="*/ 1677193 h 1677193"/>
              <a:gd name="connsiteX4" fmla="*/ 90308 w 3359056"/>
              <a:gd name="connsiteY4" fmla="*/ 1677193 h 1677193"/>
              <a:gd name="connsiteX5" fmla="*/ 0 w 3359056"/>
              <a:gd name="connsiteY5" fmla="*/ 414338 h 1677193"/>
              <a:gd name="connsiteX6" fmla="*/ 90308 w 3359056"/>
              <a:gd name="connsiteY6" fmla="*/ 107533 h 1677193"/>
              <a:gd name="connsiteX0" fmla="*/ 90308 w 3359056"/>
              <a:gd name="connsiteY0" fmla="*/ 107533 h 1677193"/>
              <a:gd name="connsiteX1" fmla="*/ 1557337 w 3359056"/>
              <a:gd name="connsiteY1" fmla="*/ 0 h 1677193"/>
              <a:gd name="connsiteX2" fmla="*/ 3291831 w 3359056"/>
              <a:gd name="connsiteY2" fmla="*/ 7521 h 1677193"/>
              <a:gd name="connsiteX3" fmla="*/ 3320406 w 3359056"/>
              <a:gd name="connsiteY3" fmla="*/ 1677193 h 1677193"/>
              <a:gd name="connsiteX4" fmla="*/ 90308 w 3359056"/>
              <a:gd name="connsiteY4" fmla="*/ 1677193 h 1677193"/>
              <a:gd name="connsiteX5" fmla="*/ 0 w 3359056"/>
              <a:gd name="connsiteY5" fmla="*/ 414338 h 1677193"/>
              <a:gd name="connsiteX6" fmla="*/ 90308 w 3359056"/>
              <a:gd name="connsiteY6" fmla="*/ 107533 h 1677193"/>
              <a:gd name="connsiteX0" fmla="*/ 90308 w 3593410"/>
              <a:gd name="connsiteY0" fmla="*/ 107533 h 1677193"/>
              <a:gd name="connsiteX1" fmla="*/ 1557337 w 3593410"/>
              <a:gd name="connsiteY1" fmla="*/ 0 h 1677193"/>
              <a:gd name="connsiteX2" fmla="*/ 3291831 w 3593410"/>
              <a:gd name="connsiteY2" fmla="*/ 7521 h 1677193"/>
              <a:gd name="connsiteX3" fmla="*/ 3429000 w 3593410"/>
              <a:gd name="connsiteY3" fmla="*/ 1214439 h 1677193"/>
              <a:gd name="connsiteX4" fmla="*/ 3320406 w 3593410"/>
              <a:gd name="connsiteY4" fmla="*/ 1677193 h 1677193"/>
              <a:gd name="connsiteX5" fmla="*/ 90308 w 3593410"/>
              <a:gd name="connsiteY5" fmla="*/ 1677193 h 1677193"/>
              <a:gd name="connsiteX6" fmla="*/ 0 w 3593410"/>
              <a:gd name="connsiteY6" fmla="*/ 414338 h 1677193"/>
              <a:gd name="connsiteX7" fmla="*/ 90308 w 3593410"/>
              <a:gd name="connsiteY7" fmla="*/ 107533 h 1677193"/>
              <a:gd name="connsiteX0" fmla="*/ 90308 w 3469564"/>
              <a:gd name="connsiteY0" fmla="*/ 107533 h 1757699"/>
              <a:gd name="connsiteX1" fmla="*/ 1557337 w 3469564"/>
              <a:gd name="connsiteY1" fmla="*/ 0 h 1757699"/>
              <a:gd name="connsiteX2" fmla="*/ 3291831 w 3469564"/>
              <a:gd name="connsiteY2" fmla="*/ 7521 h 1757699"/>
              <a:gd name="connsiteX3" fmla="*/ 3429000 w 3469564"/>
              <a:gd name="connsiteY3" fmla="*/ 1214439 h 1757699"/>
              <a:gd name="connsiteX4" fmla="*/ 3320406 w 3469564"/>
              <a:gd name="connsiteY4" fmla="*/ 1677193 h 1757699"/>
              <a:gd name="connsiteX5" fmla="*/ 2100262 w 3469564"/>
              <a:gd name="connsiteY5" fmla="*/ 1757364 h 1757699"/>
              <a:gd name="connsiteX6" fmla="*/ 90308 w 3469564"/>
              <a:gd name="connsiteY6" fmla="*/ 1677193 h 1757699"/>
              <a:gd name="connsiteX7" fmla="*/ 0 w 3469564"/>
              <a:gd name="connsiteY7" fmla="*/ 414338 h 1757699"/>
              <a:gd name="connsiteX8" fmla="*/ 90308 w 3469564"/>
              <a:gd name="connsiteY8" fmla="*/ 107533 h 1757699"/>
              <a:gd name="connsiteX0" fmla="*/ 90308 w 3469564"/>
              <a:gd name="connsiteY0" fmla="*/ 107533 h 1816126"/>
              <a:gd name="connsiteX1" fmla="*/ 1557337 w 3469564"/>
              <a:gd name="connsiteY1" fmla="*/ 0 h 1816126"/>
              <a:gd name="connsiteX2" fmla="*/ 3291831 w 3469564"/>
              <a:gd name="connsiteY2" fmla="*/ 7521 h 1816126"/>
              <a:gd name="connsiteX3" fmla="*/ 3429000 w 3469564"/>
              <a:gd name="connsiteY3" fmla="*/ 1214439 h 1816126"/>
              <a:gd name="connsiteX4" fmla="*/ 3320406 w 3469564"/>
              <a:gd name="connsiteY4" fmla="*/ 1677193 h 1816126"/>
              <a:gd name="connsiteX5" fmla="*/ 2100262 w 3469564"/>
              <a:gd name="connsiteY5" fmla="*/ 1757364 h 1816126"/>
              <a:gd name="connsiteX6" fmla="*/ 300037 w 3469564"/>
              <a:gd name="connsiteY6" fmla="*/ 1814514 h 1816126"/>
              <a:gd name="connsiteX7" fmla="*/ 90308 w 3469564"/>
              <a:gd name="connsiteY7" fmla="*/ 1677193 h 1816126"/>
              <a:gd name="connsiteX8" fmla="*/ 0 w 3469564"/>
              <a:gd name="connsiteY8" fmla="*/ 414338 h 1816126"/>
              <a:gd name="connsiteX9" fmla="*/ 90308 w 3469564"/>
              <a:gd name="connsiteY9" fmla="*/ 107533 h 1816126"/>
              <a:gd name="connsiteX0" fmla="*/ 128629 w 3507885"/>
              <a:gd name="connsiteY0" fmla="*/ 107533 h 1816126"/>
              <a:gd name="connsiteX1" fmla="*/ 1595658 w 3507885"/>
              <a:gd name="connsiteY1" fmla="*/ 0 h 1816126"/>
              <a:gd name="connsiteX2" fmla="*/ 3330152 w 3507885"/>
              <a:gd name="connsiteY2" fmla="*/ 7521 h 1816126"/>
              <a:gd name="connsiteX3" fmla="*/ 3467321 w 3507885"/>
              <a:gd name="connsiteY3" fmla="*/ 1214439 h 1816126"/>
              <a:gd name="connsiteX4" fmla="*/ 3358727 w 3507885"/>
              <a:gd name="connsiteY4" fmla="*/ 1677193 h 1816126"/>
              <a:gd name="connsiteX5" fmla="*/ 2138583 w 3507885"/>
              <a:gd name="connsiteY5" fmla="*/ 1757364 h 1816126"/>
              <a:gd name="connsiteX6" fmla="*/ 338358 w 3507885"/>
              <a:gd name="connsiteY6" fmla="*/ 1814514 h 1816126"/>
              <a:gd name="connsiteX7" fmla="*/ 41 w 3507885"/>
              <a:gd name="connsiteY7" fmla="*/ 1677193 h 1816126"/>
              <a:gd name="connsiteX8" fmla="*/ 38321 w 3507885"/>
              <a:gd name="connsiteY8" fmla="*/ 414338 h 1816126"/>
              <a:gd name="connsiteX9" fmla="*/ 128629 w 3507885"/>
              <a:gd name="connsiteY9" fmla="*/ 107533 h 181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07885" h="1816126">
                <a:moveTo>
                  <a:pt x="128629" y="107533"/>
                </a:moveTo>
                <a:cubicBezTo>
                  <a:pt x="603351" y="105026"/>
                  <a:pt x="1120936" y="2507"/>
                  <a:pt x="1595658" y="0"/>
                </a:cubicBezTo>
                <a:lnTo>
                  <a:pt x="3330152" y="7521"/>
                </a:lnTo>
                <a:cubicBezTo>
                  <a:pt x="3625427" y="202784"/>
                  <a:pt x="3462559" y="936160"/>
                  <a:pt x="3467321" y="1214439"/>
                </a:cubicBezTo>
                <a:cubicBezTo>
                  <a:pt x="3472084" y="1492718"/>
                  <a:pt x="3563514" y="1603374"/>
                  <a:pt x="3358727" y="1677193"/>
                </a:cubicBezTo>
                <a:cubicBezTo>
                  <a:pt x="2985350" y="1670579"/>
                  <a:pt x="2511960" y="1763978"/>
                  <a:pt x="2138583" y="1757364"/>
                </a:cubicBezTo>
                <a:cubicBezTo>
                  <a:pt x="1543271" y="1743076"/>
                  <a:pt x="933670" y="1828802"/>
                  <a:pt x="338358" y="1814514"/>
                </a:cubicBezTo>
                <a:lnTo>
                  <a:pt x="41" y="1677193"/>
                </a:lnTo>
                <a:cubicBezTo>
                  <a:pt x="-1487" y="1232429"/>
                  <a:pt x="39849" y="859102"/>
                  <a:pt x="38321" y="414338"/>
                </a:cubicBezTo>
                <a:lnTo>
                  <a:pt x="128629" y="107533"/>
                </a:lnTo>
                <a:close/>
              </a:path>
            </a:pathLst>
          </a:custGeom>
          <a:ln w="34925">
            <a:noFill/>
            <a:prstDash val="dash"/>
          </a:ln>
        </p:spPr>
        <p:txBody>
          <a:bodyPr wrap="square" tIns="72000" bIns="144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465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88291" y="1841934"/>
            <a:ext cx="8829350" cy="3345145"/>
            <a:chOff x="432396" y="6220740"/>
            <a:chExt cx="3779536" cy="3270966"/>
          </a:xfrm>
          <a:solidFill>
            <a:srgbClr val="FF7979">
              <a:alpha val="67000"/>
            </a:srgbClr>
          </a:solidFill>
        </p:grpSpPr>
        <p:sp>
          <p:nvSpPr>
            <p:cNvPr id="24" name="Rounded Rectangle 24"/>
            <p:cNvSpPr/>
            <p:nvPr/>
          </p:nvSpPr>
          <p:spPr>
            <a:xfrm>
              <a:off x="432396" y="6220740"/>
              <a:ext cx="3779536" cy="3125690"/>
            </a:xfrm>
            <a:custGeom>
              <a:avLst/>
              <a:gdLst>
                <a:gd name="connsiteX0" fmla="*/ 0 w 3249423"/>
                <a:gd name="connsiteY0" fmla="*/ 320967 h 1925766"/>
                <a:gd name="connsiteX1" fmla="*/ 320967 w 3249423"/>
                <a:gd name="connsiteY1" fmla="*/ 0 h 1925766"/>
                <a:gd name="connsiteX2" fmla="*/ 2928456 w 3249423"/>
                <a:gd name="connsiteY2" fmla="*/ 0 h 1925766"/>
                <a:gd name="connsiteX3" fmla="*/ 3249423 w 3249423"/>
                <a:gd name="connsiteY3" fmla="*/ 320967 h 1925766"/>
                <a:gd name="connsiteX4" fmla="*/ 3249423 w 3249423"/>
                <a:gd name="connsiteY4" fmla="*/ 1604799 h 1925766"/>
                <a:gd name="connsiteX5" fmla="*/ 2928456 w 3249423"/>
                <a:gd name="connsiteY5" fmla="*/ 1925766 h 1925766"/>
                <a:gd name="connsiteX6" fmla="*/ 320967 w 3249423"/>
                <a:gd name="connsiteY6" fmla="*/ 1925766 h 1925766"/>
                <a:gd name="connsiteX7" fmla="*/ 0 w 3249423"/>
                <a:gd name="connsiteY7" fmla="*/ 1604799 h 1925766"/>
                <a:gd name="connsiteX8" fmla="*/ 0 w 3249423"/>
                <a:gd name="connsiteY8" fmla="*/ 320967 h 1925766"/>
                <a:gd name="connsiteX0" fmla="*/ 0 w 3249423"/>
                <a:gd name="connsiteY0" fmla="*/ 422178 h 2026977"/>
                <a:gd name="connsiteX1" fmla="*/ 320967 w 3249423"/>
                <a:gd name="connsiteY1" fmla="*/ 101211 h 2026977"/>
                <a:gd name="connsiteX2" fmla="*/ 1539022 w 3249423"/>
                <a:gd name="connsiteY2" fmla="*/ 0 h 2026977"/>
                <a:gd name="connsiteX3" fmla="*/ 2928456 w 3249423"/>
                <a:gd name="connsiteY3" fmla="*/ 101211 h 2026977"/>
                <a:gd name="connsiteX4" fmla="*/ 3249423 w 3249423"/>
                <a:gd name="connsiteY4" fmla="*/ 422178 h 2026977"/>
                <a:gd name="connsiteX5" fmla="*/ 3249423 w 3249423"/>
                <a:gd name="connsiteY5" fmla="*/ 1706010 h 2026977"/>
                <a:gd name="connsiteX6" fmla="*/ 2928456 w 3249423"/>
                <a:gd name="connsiteY6" fmla="*/ 2026977 h 2026977"/>
                <a:gd name="connsiteX7" fmla="*/ 320967 w 3249423"/>
                <a:gd name="connsiteY7" fmla="*/ 2026977 h 2026977"/>
                <a:gd name="connsiteX8" fmla="*/ 0 w 3249423"/>
                <a:gd name="connsiteY8" fmla="*/ 1706010 h 2026977"/>
                <a:gd name="connsiteX9" fmla="*/ 0 w 3249423"/>
                <a:gd name="connsiteY9" fmla="*/ 422178 h 2026977"/>
                <a:gd name="connsiteX0" fmla="*/ 161190 w 3410613"/>
                <a:gd name="connsiteY0" fmla="*/ 422178 h 2026977"/>
                <a:gd name="connsiteX1" fmla="*/ 482157 w 3410613"/>
                <a:gd name="connsiteY1" fmla="*/ 101211 h 2026977"/>
                <a:gd name="connsiteX2" fmla="*/ 1700212 w 3410613"/>
                <a:gd name="connsiteY2" fmla="*/ 0 h 2026977"/>
                <a:gd name="connsiteX3" fmla="*/ 3089646 w 3410613"/>
                <a:gd name="connsiteY3" fmla="*/ 101211 h 2026977"/>
                <a:gd name="connsiteX4" fmla="*/ 3410613 w 3410613"/>
                <a:gd name="connsiteY4" fmla="*/ 422178 h 2026977"/>
                <a:gd name="connsiteX5" fmla="*/ 3410613 w 3410613"/>
                <a:gd name="connsiteY5" fmla="*/ 1706010 h 2026977"/>
                <a:gd name="connsiteX6" fmla="*/ 3089646 w 3410613"/>
                <a:gd name="connsiteY6" fmla="*/ 2026977 h 2026977"/>
                <a:gd name="connsiteX7" fmla="*/ 482157 w 3410613"/>
                <a:gd name="connsiteY7" fmla="*/ 2026977 h 2026977"/>
                <a:gd name="connsiteX8" fmla="*/ 161190 w 3410613"/>
                <a:gd name="connsiteY8" fmla="*/ 1706010 h 2026977"/>
                <a:gd name="connsiteX9" fmla="*/ 0 w 3410613"/>
                <a:gd name="connsiteY9" fmla="*/ 657226 h 2026977"/>
                <a:gd name="connsiteX10" fmla="*/ 161190 w 3410613"/>
                <a:gd name="connsiteY10" fmla="*/ 422178 h 2026977"/>
                <a:gd name="connsiteX0" fmla="*/ 161190 w 3410613"/>
                <a:gd name="connsiteY0" fmla="*/ 422178 h 2085976"/>
                <a:gd name="connsiteX1" fmla="*/ 482157 w 3410613"/>
                <a:gd name="connsiteY1" fmla="*/ 101211 h 2085976"/>
                <a:gd name="connsiteX2" fmla="*/ 1700212 w 3410613"/>
                <a:gd name="connsiteY2" fmla="*/ 0 h 2085976"/>
                <a:gd name="connsiteX3" fmla="*/ 3089646 w 3410613"/>
                <a:gd name="connsiteY3" fmla="*/ 101211 h 2085976"/>
                <a:gd name="connsiteX4" fmla="*/ 3410613 w 3410613"/>
                <a:gd name="connsiteY4" fmla="*/ 422178 h 2085976"/>
                <a:gd name="connsiteX5" fmla="*/ 3410613 w 3410613"/>
                <a:gd name="connsiteY5" fmla="*/ 1706010 h 2085976"/>
                <a:gd name="connsiteX6" fmla="*/ 3089646 w 3410613"/>
                <a:gd name="connsiteY6" fmla="*/ 2026977 h 2085976"/>
                <a:gd name="connsiteX7" fmla="*/ 942975 w 3410613"/>
                <a:gd name="connsiteY7" fmla="*/ 2085976 h 2085976"/>
                <a:gd name="connsiteX8" fmla="*/ 482157 w 3410613"/>
                <a:gd name="connsiteY8" fmla="*/ 2026977 h 2085976"/>
                <a:gd name="connsiteX9" fmla="*/ 161190 w 3410613"/>
                <a:gd name="connsiteY9" fmla="*/ 1706010 h 2085976"/>
                <a:gd name="connsiteX10" fmla="*/ 0 w 3410613"/>
                <a:gd name="connsiteY10" fmla="*/ 657226 h 2085976"/>
                <a:gd name="connsiteX11" fmla="*/ 161190 w 3410613"/>
                <a:gd name="connsiteY11" fmla="*/ 422178 h 2085976"/>
                <a:gd name="connsiteX0" fmla="*/ 161190 w 3514801"/>
                <a:gd name="connsiteY0" fmla="*/ 422178 h 2085976"/>
                <a:gd name="connsiteX1" fmla="*/ 482157 w 3514801"/>
                <a:gd name="connsiteY1" fmla="*/ 101211 h 2085976"/>
                <a:gd name="connsiteX2" fmla="*/ 1700212 w 3514801"/>
                <a:gd name="connsiteY2" fmla="*/ 0 h 2085976"/>
                <a:gd name="connsiteX3" fmla="*/ 3089646 w 3514801"/>
                <a:gd name="connsiteY3" fmla="*/ 101211 h 2085976"/>
                <a:gd name="connsiteX4" fmla="*/ 3410613 w 3514801"/>
                <a:gd name="connsiteY4" fmla="*/ 422178 h 2085976"/>
                <a:gd name="connsiteX5" fmla="*/ 3514725 w 3514801"/>
                <a:gd name="connsiteY5" fmla="*/ 900112 h 2085976"/>
                <a:gd name="connsiteX6" fmla="*/ 3410613 w 3514801"/>
                <a:gd name="connsiteY6" fmla="*/ 1706010 h 2085976"/>
                <a:gd name="connsiteX7" fmla="*/ 3089646 w 3514801"/>
                <a:gd name="connsiteY7" fmla="*/ 2026977 h 2085976"/>
                <a:gd name="connsiteX8" fmla="*/ 942975 w 3514801"/>
                <a:gd name="connsiteY8" fmla="*/ 2085976 h 2085976"/>
                <a:gd name="connsiteX9" fmla="*/ 482157 w 3514801"/>
                <a:gd name="connsiteY9" fmla="*/ 2026977 h 2085976"/>
                <a:gd name="connsiteX10" fmla="*/ 161190 w 3514801"/>
                <a:gd name="connsiteY10" fmla="*/ 1706010 h 2085976"/>
                <a:gd name="connsiteX11" fmla="*/ 0 w 3514801"/>
                <a:gd name="connsiteY11" fmla="*/ 657226 h 2085976"/>
                <a:gd name="connsiteX12" fmla="*/ 161190 w 3514801"/>
                <a:gd name="connsiteY12" fmla="*/ 422178 h 2085976"/>
                <a:gd name="connsiteX0" fmla="*/ 161190 w 3514801"/>
                <a:gd name="connsiteY0" fmla="*/ 422178 h 2102640"/>
                <a:gd name="connsiteX1" fmla="*/ 482157 w 3514801"/>
                <a:gd name="connsiteY1" fmla="*/ 101211 h 2102640"/>
                <a:gd name="connsiteX2" fmla="*/ 1700212 w 3514801"/>
                <a:gd name="connsiteY2" fmla="*/ 0 h 2102640"/>
                <a:gd name="connsiteX3" fmla="*/ 3089646 w 3514801"/>
                <a:gd name="connsiteY3" fmla="*/ 101211 h 2102640"/>
                <a:gd name="connsiteX4" fmla="*/ 3410613 w 3514801"/>
                <a:gd name="connsiteY4" fmla="*/ 422178 h 2102640"/>
                <a:gd name="connsiteX5" fmla="*/ 3514725 w 3514801"/>
                <a:gd name="connsiteY5" fmla="*/ 900112 h 2102640"/>
                <a:gd name="connsiteX6" fmla="*/ 3410613 w 3514801"/>
                <a:gd name="connsiteY6" fmla="*/ 1706010 h 2102640"/>
                <a:gd name="connsiteX7" fmla="*/ 3089646 w 3514801"/>
                <a:gd name="connsiteY7" fmla="*/ 2026977 h 2102640"/>
                <a:gd name="connsiteX8" fmla="*/ 2386012 w 3514801"/>
                <a:gd name="connsiteY8" fmla="*/ 2100262 h 2102640"/>
                <a:gd name="connsiteX9" fmla="*/ 942975 w 3514801"/>
                <a:gd name="connsiteY9" fmla="*/ 2085976 h 2102640"/>
                <a:gd name="connsiteX10" fmla="*/ 482157 w 3514801"/>
                <a:gd name="connsiteY10" fmla="*/ 2026977 h 2102640"/>
                <a:gd name="connsiteX11" fmla="*/ 161190 w 3514801"/>
                <a:gd name="connsiteY11" fmla="*/ 1706010 h 2102640"/>
                <a:gd name="connsiteX12" fmla="*/ 0 w 3514801"/>
                <a:gd name="connsiteY12" fmla="*/ 657226 h 2102640"/>
                <a:gd name="connsiteX13" fmla="*/ 161190 w 3514801"/>
                <a:gd name="connsiteY13" fmla="*/ 422178 h 21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801" h="2102640">
                  <a:moveTo>
                    <a:pt x="161190" y="422178"/>
                  </a:moveTo>
                  <a:cubicBezTo>
                    <a:pt x="161190" y="244913"/>
                    <a:pt x="304892" y="101211"/>
                    <a:pt x="482157" y="101211"/>
                  </a:cubicBezTo>
                  <a:cubicBezTo>
                    <a:pt x="897700" y="100811"/>
                    <a:pt x="1284669" y="400"/>
                    <a:pt x="1700212" y="0"/>
                  </a:cubicBezTo>
                  <a:cubicBezTo>
                    <a:pt x="2153832" y="400"/>
                    <a:pt x="2636026" y="100811"/>
                    <a:pt x="3089646" y="101211"/>
                  </a:cubicBezTo>
                  <a:cubicBezTo>
                    <a:pt x="3266911" y="101211"/>
                    <a:pt x="3410613" y="244913"/>
                    <a:pt x="3410613" y="422178"/>
                  </a:cubicBezTo>
                  <a:cubicBezTo>
                    <a:pt x="3407217" y="581489"/>
                    <a:pt x="3518121" y="740801"/>
                    <a:pt x="3514725" y="900112"/>
                  </a:cubicBezTo>
                  <a:lnTo>
                    <a:pt x="3410613" y="1706010"/>
                  </a:lnTo>
                  <a:cubicBezTo>
                    <a:pt x="3410613" y="1883275"/>
                    <a:pt x="3266911" y="2026977"/>
                    <a:pt x="3089646" y="2026977"/>
                  </a:cubicBezTo>
                  <a:cubicBezTo>
                    <a:pt x="2918879" y="2080779"/>
                    <a:pt x="2743790" y="2090429"/>
                    <a:pt x="2386012" y="2100262"/>
                  </a:cubicBezTo>
                  <a:cubicBezTo>
                    <a:pt x="2028234" y="2110095"/>
                    <a:pt x="1260284" y="2086284"/>
                    <a:pt x="942975" y="2085976"/>
                  </a:cubicBezTo>
                  <a:lnTo>
                    <a:pt x="482157" y="2026977"/>
                  </a:lnTo>
                  <a:cubicBezTo>
                    <a:pt x="304892" y="2026977"/>
                    <a:pt x="161190" y="1883275"/>
                    <a:pt x="161190" y="1706010"/>
                  </a:cubicBezTo>
                  <a:cubicBezTo>
                    <a:pt x="155085" y="1327840"/>
                    <a:pt x="6105" y="1035396"/>
                    <a:pt x="0" y="657226"/>
                  </a:cubicBezTo>
                  <a:lnTo>
                    <a:pt x="161190" y="422178"/>
                  </a:lnTo>
                  <a:close/>
                </a:path>
              </a:pathLst>
            </a:custGeom>
            <a:grpFill/>
            <a:ln w="25400">
              <a:solidFill>
                <a:srgbClr val="FF797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Rectangle 8"/>
            <p:cNvSpPr/>
            <p:nvPr/>
          </p:nvSpPr>
          <p:spPr>
            <a:xfrm>
              <a:off x="578677" y="6569869"/>
              <a:ext cx="3521814" cy="2921837"/>
            </a:xfrm>
            <a:custGeom>
              <a:avLst/>
              <a:gdLst>
                <a:gd name="connsiteX0" fmla="*/ 0 w 3230098"/>
                <a:gd name="connsiteY0" fmla="*/ 0 h 1569660"/>
                <a:gd name="connsiteX1" fmla="*/ 3230098 w 3230098"/>
                <a:gd name="connsiteY1" fmla="*/ 0 h 1569660"/>
                <a:gd name="connsiteX2" fmla="*/ 3230098 w 3230098"/>
                <a:gd name="connsiteY2" fmla="*/ 1569660 h 1569660"/>
                <a:gd name="connsiteX3" fmla="*/ 0 w 3230098"/>
                <a:gd name="connsiteY3" fmla="*/ 1569660 h 1569660"/>
                <a:gd name="connsiteX4" fmla="*/ 0 w 3230098"/>
                <a:gd name="connsiteY4" fmla="*/ 0 h 1569660"/>
                <a:gd name="connsiteX0" fmla="*/ 90308 w 3320406"/>
                <a:gd name="connsiteY0" fmla="*/ 0 h 1569660"/>
                <a:gd name="connsiteX1" fmla="*/ 3320406 w 3320406"/>
                <a:gd name="connsiteY1" fmla="*/ 0 h 1569660"/>
                <a:gd name="connsiteX2" fmla="*/ 3320406 w 3320406"/>
                <a:gd name="connsiteY2" fmla="*/ 1569660 h 1569660"/>
                <a:gd name="connsiteX3" fmla="*/ 90308 w 3320406"/>
                <a:gd name="connsiteY3" fmla="*/ 1569660 h 1569660"/>
                <a:gd name="connsiteX4" fmla="*/ 0 w 3320406"/>
                <a:gd name="connsiteY4" fmla="*/ 306805 h 1569660"/>
                <a:gd name="connsiteX5" fmla="*/ 90308 w 3320406"/>
                <a:gd name="connsiteY5" fmla="*/ 0 h 1569660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320406 w 3320406"/>
                <a:gd name="connsiteY2" fmla="*/ 107533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20406"/>
                <a:gd name="connsiteY0" fmla="*/ 107533 h 1677193"/>
                <a:gd name="connsiteX1" fmla="*/ 1557337 w 3320406"/>
                <a:gd name="connsiteY1" fmla="*/ 0 h 1677193"/>
                <a:gd name="connsiteX2" fmla="*/ 3291831 w 3320406"/>
                <a:gd name="connsiteY2" fmla="*/ 78958 h 1677193"/>
                <a:gd name="connsiteX3" fmla="*/ 3320406 w 3320406"/>
                <a:gd name="connsiteY3" fmla="*/ 1677193 h 1677193"/>
                <a:gd name="connsiteX4" fmla="*/ 90308 w 3320406"/>
                <a:gd name="connsiteY4" fmla="*/ 1677193 h 1677193"/>
                <a:gd name="connsiteX5" fmla="*/ 0 w 3320406"/>
                <a:gd name="connsiteY5" fmla="*/ 414338 h 1677193"/>
                <a:gd name="connsiteX6" fmla="*/ 90308 w 332040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8958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359056"/>
                <a:gd name="connsiteY0" fmla="*/ 107533 h 1677193"/>
                <a:gd name="connsiteX1" fmla="*/ 1557337 w 3359056"/>
                <a:gd name="connsiteY1" fmla="*/ 0 h 1677193"/>
                <a:gd name="connsiteX2" fmla="*/ 3291831 w 3359056"/>
                <a:gd name="connsiteY2" fmla="*/ 7521 h 1677193"/>
                <a:gd name="connsiteX3" fmla="*/ 3320406 w 3359056"/>
                <a:gd name="connsiteY3" fmla="*/ 1677193 h 1677193"/>
                <a:gd name="connsiteX4" fmla="*/ 90308 w 3359056"/>
                <a:gd name="connsiteY4" fmla="*/ 1677193 h 1677193"/>
                <a:gd name="connsiteX5" fmla="*/ 0 w 3359056"/>
                <a:gd name="connsiteY5" fmla="*/ 414338 h 1677193"/>
                <a:gd name="connsiteX6" fmla="*/ 90308 w 3359056"/>
                <a:gd name="connsiteY6" fmla="*/ 107533 h 1677193"/>
                <a:gd name="connsiteX0" fmla="*/ 90308 w 3593410"/>
                <a:gd name="connsiteY0" fmla="*/ 107533 h 1677193"/>
                <a:gd name="connsiteX1" fmla="*/ 1557337 w 3593410"/>
                <a:gd name="connsiteY1" fmla="*/ 0 h 1677193"/>
                <a:gd name="connsiteX2" fmla="*/ 3291831 w 3593410"/>
                <a:gd name="connsiteY2" fmla="*/ 7521 h 1677193"/>
                <a:gd name="connsiteX3" fmla="*/ 3429000 w 3593410"/>
                <a:gd name="connsiteY3" fmla="*/ 1214439 h 1677193"/>
                <a:gd name="connsiteX4" fmla="*/ 3320406 w 3593410"/>
                <a:gd name="connsiteY4" fmla="*/ 1677193 h 1677193"/>
                <a:gd name="connsiteX5" fmla="*/ 90308 w 3593410"/>
                <a:gd name="connsiteY5" fmla="*/ 1677193 h 1677193"/>
                <a:gd name="connsiteX6" fmla="*/ 0 w 3593410"/>
                <a:gd name="connsiteY6" fmla="*/ 414338 h 1677193"/>
                <a:gd name="connsiteX7" fmla="*/ 90308 w 3593410"/>
                <a:gd name="connsiteY7" fmla="*/ 107533 h 1677193"/>
                <a:gd name="connsiteX0" fmla="*/ 90308 w 3469564"/>
                <a:gd name="connsiteY0" fmla="*/ 107533 h 1757699"/>
                <a:gd name="connsiteX1" fmla="*/ 1557337 w 3469564"/>
                <a:gd name="connsiteY1" fmla="*/ 0 h 1757699"/>
                <a:gd name="connsiteX2" fmla="*/ 3291831 w 3469564"/>
                <a:gd name="connsiteY2" fmla="*/ 7521 h 1757699"/>
                <a:gd name="connsiteX3" fmla="*/ 3429000 w 3469564"/>
                <a:gd name="connsiteY3" fmla="*/ 1214439 h 1757699"/>
                <a:gd name="connsiteX4" fmla="*/ 3320406 w 3469564"/>
                <a:gd name="connsiteY4" fmla="*/ 1677193 h 1757699"/>
                <a:gd name="connsiteX5" fmla="*/ 2100262 w 3469564"/>
                <a:gd name="connsiteY5" fmla="*/ 1757364 h 1757699"/>
                <a:gd name="connsiteX6" fmla="*/ 90308 w 3469564"/>
                <a:gd name="connsiteY6" fmla="*/ 1677193 h 1757699"/>
                <a:gd name="connsiteX7" fmla="*/ 0 w 3469564"/>
                <a:gd name="connsiteY7" fmla="*/ 414338 h 1757699"/>
                <a:gd name="connsiteX8" fmla="*/ 90308 w 3469564"/>
                <a:gd name="connsiteY8" fmla="*/ 107533 h 1757699"/>
                <a:gd name="connsiteX0" fmla="*/ 90308 w 3469564"/>
                <a:gd name="connsiteY0" fmla="*/ 107533 h 1816126"/>
                <a:gd name="connsiteX1" fmla="*/ 1557337 w 3469564"/>
                <a:gd name="connsiteY1" fmla="*/ 0 h 1816126"/>
                <a:gd name="connsiteX2" fmla="*/ 3291831 w 3469564"/>
                <a:gd name="connsiteY2" fmla="*/ 7521 h 1816126"/>
                <a:gd name="connsiteX3" fmla="*/ 3429000 w 3469564"/>
                <a:gd name="connsiteY3" fmla="*/ 1214439 h 1816126"/>
                <a:gd name="connsiteX4" fmla="*/ 3320406 w 3469564"/>
                <a:gd name="connsiteY4" fmla="*/ 1677193 h 1816126"/>
                <a:gd name="connsiteX5" fmla="*/ 2100262 w 3469564"/>
                <a:gd name="connsiteY5" fmla="*/ 1757364 h 1816126"/>
                <a:gd name="connsiteX6" fmla="*/ 300037 w 3469564"/>
                <a:gd name="connsiteY6" fmla="*/ 1814514 h 1816126"/>
                <a:gd name="connsiteX7" fmla="*/ 90308 w 3469564"/>
                <a:gd name="connsiteY7" fmla="*/ 1677193 h 1816126"/>
                <a:gd name="connsiteX8" fmla="*/ 0 w 3469564"/>
                <a:gd name="connsiteY8" fmla="*/ 414338 h 1816126"/>
                <a:gd name="connsiteX9" fmla="*/ 90308 w 3469564"/>
                <a:gd name="connsiteY9" fmla="*/ 107533 h 1816126"/>
                <a:gd name="connsiteX0" fmla="*/ 128629 w 3507885"/>
                <a:gd name="connsiteY0" fmla="*/ 107533 h 1816126"/>
                <a:gd name="connsiteX1" fmla="*/ 1595658 w 3507885"/>
                <a:gd name="connsiteY1" fmla="*/ 0 h 1816126"/>
                <a:gd name="connsiteX2" fmla="*/ 3330152 w 3507885"/>
                <a:gd name="connsiteY2" fmla="*/ 7521 h 1816126"/>
                <a:gd name="connsiteX3" fmla="*/ 3467321 w 3507885"/>
                <a:gd name="connsiteY3" fmla="*/ 1214439 h 1816126"/>
                <a:gd name="connsiteX4" fmla="*/ 3358727 w 3507885"/>
                <a:gd name="connsiteY4" fmla="*/ 1677193 h 1816126"/>
                <a:gd name="connsiteX5" fmla="*/ 2138583 w 3507885"/>
                <a:gd name="connsiteY5" fmla="*/ 1757364 h 1816126"/>
                <a:gd name="connsiteX6" fmla="*/ 338358 w 3507885"/>
                <a:gd name="connsiteY6" fmla="*/ 1814514 h 1816126"/>
                <a:gd name="connsiteX7" fmla="*/ 41 w 3507885"/>
                <a:gd name="connsiteY7" fmla="*/ 1677193 h 1816126"/>
                <a:gd name="connsiteX8" fmla="*/ 38321 w 3507885"/>
                <a:gd name="connsiteY8" fmla="*/ 414338 h 1816126"/>
                <a:gd name="connsiteX9" fmla="*/ 128629 w 3507885"/>
                <a:gd name="connsiteY9" fmla="*/ 107533 h 181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07885" h="1816126">
                  <a:moveTo>
                    <a:pt x="128629" y="107533"/>
                  </a:moveTo>
                  <a:cubicBezTo>
                    <a:pt x="603351" y="105026"/>
                    <a:pt x="1120936" y="2507"/>
                    <a:pt x="1595658" y="0"/>
                  </a:cubicBezTo>
                  <a:lnTo>
                    <a:pt x="3330152" y="7521"/>
                  </a:lnTo>
                  <a:cubicBezTo>
                    <a:pt x="3625427" y="202784"/>
                    <a:pt x="3462559" y="936160"/>
                    <a:pt x="3467321" y="1214439"/>
                  </a:cubicBezTo>
                  <a:cubicBezTo>
                    <a:pt x="3472084" y="1492718"/>
                    <a:pt x="3563514" y="1603374"/>
                    <a:pt x="3358727" y="1677193"/>
                  </a:cubicBezTo>
                  <a:cubicBezTo>
                    <a:pt x="2985350" y="1670579"/>
                    <a:pt x="2511960" y="1763978"/>
                    <a:pt x="2138583" y="1757364"/>
                  </a:cubicBezTo>
                  <a:cubicBezTo>
                    <a:pt x="1543271" y="1743076"/>
                    <a:pt x="933670" y="1828802"/>
                    <a:pt x="338358" y="1814514"/>
                  </a:cubicBezTo>
                  <a:lnTo>
                    <a:pt x="41" y="1677193"/>
                  </a:lnTo>
                  <a:cubicBezTo>
                    <a:pt x="-1487" y="1232429"/>
                    <a:pt x="39849" y="859102"/>
                    <a:pt x="38321" y="414338"/>
                  </a:cubicBezTo>
                  <a:lnTo>
                    <a:pt x="128629" y="107533"/>
                  </a:lnTo>
                  <a:close/>
                </a:path>
              </a:pathLst>
            </a:custGeom>
            <a:noFill/>
            <a:ln w="34925">
              <a:noFill/>
              <a:prstDash val="dash"/>
            </a:ln>
          </p:spPr>
          <p:txBody>
            <a:bodyPr wrap="square" tIns="72000" bIns="144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vi-VN" sz="6000" b="0" i="0" u="none" strike="noStrike" kern="1200" cap="none" spc="0" normalizeH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bồi dưỡng tình yêu với sách, rèn thói quen đọc và giữ gìn sách.</a:t>
              </a:r>
              <a:endParaRPr kumimoji="0" lang="nl-NL" sz="115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2083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"/>
            <a:ext cx="12303889" cy="6956384"/>
            <a:chOff x="191727" y="339213"/>
            <a:chExt cx="11813459" cy="6754760"/>
          </a:xfrm>
        </p:grpSpPr>
        <p:sp>
          <p:nvSpPr>
            <p:cNvPr id="4" name="Rounded Rectangle 3"/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ounded Rectangle 3"/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3"/>
            <p:cNvSpPr/>
            <p:nvPr/>
          </p:nvSpPr>
          <p:spPr>
            <a:xfrm>
              <a:off x="191727" y="339213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04" b="89913" l="9955" r="89894">
                        <a14:foregroundMark x1="38914" y1="58957" x2="38914" y2="58957"/>
                        <a14:foregroundMark x1="62293" y1="45043" x2="62293" y2="45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228" y="1336269"/>
            <a:ext cx="7032697" cy="6099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1167" y="668699"/>
            <a:ext cx="3304318" cy="1335140"/>
          </a:xfrm>
          <a:prstGeom prst="rect">
            <a:avLst/>
          </a:prstGeom>
        </p:spPr>
      </p:pic>
      <p:sp>
        <p:nvSpPr>
          <p:cNvPr id="11" name="Oval 21"/>
          <p:cNvSpPr/>
          <p:nvPr/>
        </p:nvSpPr>
        <p:spPr>
          <a:xfrm>
            <a:off x="4540436" y="2263410"/>
            <a:ext cx="7346763" cy="1396795"/>
          </a:xfrm>
          <a:custGeom>
            <a:avLst/>
            <a:gdLst>
              <a:gd name="connsiteX0" fmla="*/ 0 w 2371577"/>
              <a:gd name="connsiteY0" fmla="*/ 806152 h 1612304"/>
              <a:gd name="connsiteX1" fmla="*/ 1185789 w 2371577"/>
              <a:gd name="connsiteY1" fmla="*/ 0 h 1612304"/>
              <a:gd name="connsiteX2" fmla="*/ 2371578 w 2371577"/>
              <a:gd name="connsiteY2" fmla="*/ 806152 h 1612304"/>
              <a:gd name="connsiteX3" fmla="*/ 1185789 w 2371577"/>
              <a:gd name="connsiteY3" fmla="*/ 1612304 h 1612304"/>
              <a:gd name="connsiteX4" fmla="*/ 0 w 2371577"/>
              <a:gd name="connsiteY4" fmla="*/ 806152 h 1612304"/>
              <a:gd name="connsiteX0" fmla="*/ 22839 w 2394417"/>
              <a:gd name="connsiteY0" fmla="*/ 927827 h 1733979"/>
              <a:gd name="connsiteX1" fmla="*/ 485826 w 2394417"/>
              <a:gd name="connsiteY1" fmla="*/ 86951 h 1733979"/>
              <a:gd name="connsiteX2" fmla="*/ 1208628 w 2394417"/>
              <a:gd name="connsiteY2" fmla="*/ 121675 h 1733979"/>
              <a:gd name="connsiteX3" fmla="*/ 2394417 w 2394417"/>
              <a:gd name="connsiteY3" fmla="*/ 927827 h 1733979"/>
              <a:gd name="connsiteX4" fmla="*/ 1208628 w 2394417"/>
              <a:gd name="connsiteY4" fmla="*/ 1733979 h 1733979"/>
              <a:gd name="connsiteX5" fmla="*/ 22839 w 2394417"/>
              <a:gd name="connsiteY5" fmla="*/ 927827 h 1733979"/>
              <a:gd name="connsiteX0" fmla="*/ 22839 w 2411846"/>
              <a:gd name="connsiteY0" fmla="*/ 897032 h 1703184"/>
              <a:gd name="connsiteX1" fmla="*/ 485826 w 2411846"/>
              <a:gd name="connsiteY1" fmla="*/ 56156 h 1703184"/>
              <a:gd name="connsiteX2" fmla="*/ 1208628 w 2411846"/>
              <a:gd name="connsiteY2" fmla="*/ 90880 h 1703184"/>
              <a:gd name="connsiteX3" fmla="*/ 1932662 w 2411846"/>
              <a:gd name="connsiteY3" fmla="*/ 195054 h 1703184"/>
              <a:gd name="connsiteX4" fmla="*/ 2394417 w 2411846"/>
              <a:gd name="connsiteY4" fmla="*/ 897032 h 1703184"/>
              <a:gd name="connsiteX5" fmla="*/ 1208628 w 2411846"/>
              <a:gd name="connsiteY5" fmla="*/ 1703184 h 1703184"/>
              <a:gd name="connsiteX6" fmla="*/ 22839 w 2411846"/>
              <a:gd name="connsiteY6" fmla="*/ 897032 h 1703184"/>
              <a:gd name="connsiteX0" fmla="*/ 4266 w 2393273"/>
              <a:gd name="connsiteY0" fmla="*/ 897032 h 1764875"/>
              <a:gd name="connsiteX1" fmla="*/ 467253 w 2393273"/>
              <a:gd name="connsiteY1" fmla="*/ 56156 h 1764875"/>
              <a:gd name="connsiteX2" fmla="*/ 1190055 w 2393273"/>
              <a:gd name="connsiteY2" fmla="*/ 90880 h 1764875"/>
              <a:gd name="connsiteX3" fmla="*/ 1914089 w 2393273"/>
              <a:gd name="connsiteY3" fmla="*/ 195054 h 1764875"/>
              <a:gd name="connsiteX4" fmla="*/ 2375844 w 2393273"/>
              <a:gd name="connsiteY4" fmla="*/ 897032 h 1764875"/>
              <a:gd name="connsiteX5" fmla="*/ 1190055 w 2393273"/>
              <a:gd name="connsiteY5" fmla="*/ 1703184 h 1764875"/>
              <a:gd name="connsiteX6" fmla="*/ 293632 w 2393273"/>
              <a:gd name="connsiteY6" fmla="*/ 1618739 h 1764875"/>
              <a:gd name="connsiteX7" fmla="*/ 4266 w 2393273"/>
              <a:gd name="connsiteY7" fmla="*/ 897032 h 1764875"/>
              <a:gd name="connsiteX0" fmla="*/ 4266 w 2378619"/>
              <a:gd name="connsiteY0" fmla="*/ 897032 h 1772379"/>
              <a:gd name="connsiteX1" fmla="*/ 467253 w 2378619"/>
              <a:gd name="connsiteY1" fmla="*/ 56156 h 1772379"/>
              <a:gd name="connsiteX2" fmla="*/ 1190055 w 2378619"/>
              <a:gd name="connsiteY2" fmla="*/ 90880 h 1772379"/>
              <a:gd name="connsiteX3" fmla="*/ 1914089 w 2378619"/>
              <a:gd name="connsiteY3" fmla="*/ 195054 h 1772379"/>
              <a:gd name="connsiteX4" fmla="*/ 2375844 w 2378619"/>
              <a:gd name="connsiteY4" fmla="*/ 897032 h 1772379"/>
              <a:gd name="connsiteX5" fmla="*/ 1902513 w 2378619"/>
              <a:gd name="connsiteY5" fmla="*/ 1711336 h 1772379"/>
              <a:gd name="connsiteX6" fmla="*/ 1190055 w 2378619"/>
              <a:gd name="connsiteY6" fmla="*/ 1703184 h 1772379"/>
              <a:gd name="connsiteX7" fmla="*/ 293632 w 2378619"/>
              <a:gd name="connsiteY7" fmla="*/ 1618739 h 1772379"/>
              <a:gd name="connsiteX8" fmla="*/ 4266 w 2378619"/>
              <a:gd name="connsiteY8" fmla="*/ 897032 h 1772379"/>
              <a:gd name="connsiteX0" fmla="*/ 4266 w 2434751"/>
              <a:gd name="connsiteY0" fmla="*/ 897032 h 1772379"/>
              <a:gd name="connsiteX1" fmla="*/ 467253 w 2434751"/>
              <a:gd name="connsiteY1" fmla="*/ 56156 h 1772379"/>
              <a:gd name="connsiteX2" fmla="*/ 1190055 w 2434751"/>
              <a:gd name="connsiteY2" fmla="*/ 90880 h 1772379"/>
              <a:gd name="connsiteX3" fmla="*/ 1914089 w 2434751"/>
              <a:gd name="connsiteY3" fmla="*/ 195054 h 1772379"/>
              <a:gd name="connsiteX4" fmla="*/ 2388650 w 2434751"/>
              <a:gd name="connsiteY4" fmla="*/ 426546 h 1772379"/>
              <a:gd name="connsiteX5" fmla="*/ 2375844 w 2434751"/>
              <a:gd name="connsiteY5" fmla="*/ 897032 h 1772379"/>
              <a:gd name="connsiteX6" fmla="*/ 1902513 w 2434751"/>
              <a:gd name="connsiteY6" fmla="*/ 1711336 h 1772379"/>
              <a:gd name="connsiteX7" fmla="*/ 1190055 w 2434751"/>
              <a:gd name="connsiteY7" fmla="*/ 1703184 h 1772379"/>
              <a:gd name="connsiteX8" fmla="*/ 293632 w 2434751"/>
              <a:gd name="connsiteY8" fmla="*/ 1618739 h 1772379"/>
              <a:gd name="connsiteX9" fmla="*/ 4266 w 2434751"/>
              <a:gd name="connsiteY9" fmla="*/ 897032 h 1772379"/>
              <a:gd name="connsiteX0" fmla="*/ 4266 w 2531835"/>
              <a:gd name="connsiteY0" fmla="*/ 897032 h 1749793"/>
              <a:gd name="connsiteX1" fmla="*/ 467253 w 2531835"/>
              <a:gd name="connsiteY1" fmla="*/ 56156 h 1749793"/>
              <a:gd name="connsiteX2" fmla="*/ 1190055 w 2531835"/>
              <a:gd name="connsiteY2" fmla="*/ 90880 h 1749793"/>
              <a:gd name="connsiteX3" fmla="*/ 1914089 w 2531835"/>
              <a:gd name="connsiteY3" fmla="*/ 195054 h 1749793"/>
              <a:gd name="connsiteX4" fmla="*/ 2388650 w 2531835"/>
              <a:gd name="connsiteY4" fmla="*/ 426546 h 1749793"/>
              <a:gd name="connsiteX5" fmla="*/ 2375844 w 2531835"/>
              <a:gd name="connsiteY5" fmla="*/ 897032 h 1749793"/>
              <a:gd name="connsiteX6" fmla="*/ 2515971 w 2531835"/>
              <a:gd name="connsiteY6" fmla="*/ 1387245 h 1749793"/>
              <a:gd name="connsiteX7" fmla="*/ 1902513 w 2531835"/>
              <a:gd name="connsiteY7" fmla="*/ 1711336 h 1749793"/>
              <a:gd name="connsiteX8" fmla="*/ 1190055 w 2531835"/>
              <a:gd name="connsiteY8" fmla="*/ 1703184 h 1749793"/>
              <a:gd name="connsiteX9" fmla="*/ 293632 w 2531835"/>
              <a:gd name="connsiteY9" fmla="*/ 1618739 h 1749793"/>
              <a:gd name="connsiteX10" fmla="*/ 4266 w 2531835"/>
              <a:gd name="connsiteY10" fmla="*/ 897032 h 1749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1835" h="1749793">
                <a:moveTo>
                  <a:pt x="4266" y="897032"/>
                </a:moveTo>
                <a:cubicBezTo>
                  <a:pt x="33203" y="636602"/>
                  <a:pt x="269622" y="190515"/>
                  <a:pt x="467253" y="56156"/>
                </a:cubicBezTo>
                <a:cubicBezTo>
                  <a:pt x="664885" y="-78203"/>
                  <a:pt x="948916" y="67730"/>
                  <a:pt x="1190055" y="90880"/>
                </a:cubicBezTo>
                <a:cubicBezTo>
                  <a:pt x="1431194" y="114030"/>
                  <a:pt x="1735544" y="114031"/>
                  <a:pt x="1914089" y="195054"/>
                </a:cubicBezTo>
                <a:cubicBezTo>
                  <a:pt x="2092634" y="276077"/>
                  <a:pt x="2311691" y="309550"/>
                  <a:pt x="2388650" y="426546"/>
                </a:cubicBezTo>
                <a:cubicBezTo>
                  <a:pt x="2465609" y="543542"/>
                  <a:pt x="2398993" y="767781"/>
                  <a:pt x="2375844" y="897032"/>
                </a:cubicBezTo>
                <a:cubicBezTo>
                  <a:pt x="2352695" y="1026283"/>
                  <a:pt x="2594859" y="1251528"/>
                  <a:pt x="2515971" y="1387245"/>
                </a:cubicBezTo>
                <a:cubicBezTo>
                  <a:pt x="2437083" y="1522962"/>
                  <a:pt x="2079129" y="1627814"/>
                  <a:pt x="1902513" y="1711336"/>
                </a:cubicBezTo>
                <a:cubicBezTo>
                  <a:pt x="1725897" y="1794858"/>
                  <a:pt x="1458202" y="1718617"/>
                  <a:pt x="1190055" y="1703184"/>
                </a:cubicBezTo>
                <a:cubicBezTo>
                  <a:pt x="921908" y="1687751"/>
                  <a:pt x="491264" y="1753098"/>
                  <a:pt x="293632" y="1618739"/>
                </a:cubicBezTo>
                <a:cubicBezTo>
                  <a:pt x="96001" y="1484380"/>
                  <a:pt x="-24671" y="1157462"/>
                  <a:pt x="4266" y="897032"/>
                </a:cubicBezTo>
                <a:close/>
              </a:path>
            </a:pathLst>
          </a:custGeom>
          <a:solidFill>
            <a:schemeClr val="accent4">
              <a:alpha val="31000"/>
            </a:schemeClr>
          </a:solidFill>
          <a:ln w="317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32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“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Cuốn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sách của em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”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Oval 21"/>
          <p:cNvSpPr/>
          <p:nvPr/>
        </p:nvSpPr>
        <p:spPr>
          <a:xfrm>
            <a:off x="4386430" y="4147815"/>
            <a:ext cx="7346763" cy="1029019"/>
          </a:xfrm>
          <a:custGeom>
            <a:avLst/>
            <a:gdLst>
              <a:gd name="connsiteX0" fmla="*/ 0 w 2371577"/>
              <a:gd name="connsiteY0" fmla="*/ 806152 h 1612304"/>
              <a:gd name="connsiteX1" fmla="*/ 1185789 w 2371577"/>
              <a:gd name="connsiteY1" fmla="*/ 0 h 1612304"/>
              <a:gd name="connsiteX2" fmla="*/ 2371578 w 2371577"/>
              <a:gd name="connsiteY2" fmla="*/ 806152 h 1612304"/>
              <a:gd name="connsiteX3" fmla="*/ 1185789 w 2371577"/>
              <a:gd name="connsiteY3" fmla="*/ 1612304 h 1612304"/>
              <a:gd name="connsiteX4" fmla="*/ 0 w 2371577"/>
              <a:gd name="connsiteY4" fmla="*/ 806152 h 1612304"/>
              <a:gd name="connsiteX0" fmla="*/ 22839 w 2394417"/>
              <a:gd name="connsiteY0" fmla="*/ 927827 h 1733979"/>
              <a:gd name="connsiteX1" fmla="*/ 485826 w 2394417"/>
              <a:gd name="connsiteY1" fmla="*/ 86951 h 1733979"/>
              <a:gd name="connsiteX2" fmla="*/ 1208628 w 2394417"/>
              <a:gd name="connsiteY2" fmla="*/ 121675 h 1733979"/>
              <a:gd name="connsiteX3" fmla="*/ 2394417 w 2394417"/>
              <a:gd name="connsiteY3" fmla="*/ 927827 h 1733979"/>
              <a:gd name="connsiteX4" fmla="*/ 1208628 w 2394417"/>
              <a:gd name="connsiteY4" fmla="*/ 1733979 h 1733979"/>
              <a:gd name="connsiteX5" fmla="*/ 22839 w 2394417"/>
              <a:gd name="connsiteY5" fmla="*/ 927827 h 1733979"/>
              <a:gd name="connsiteX0" fmla="*/ 22839 w 2411846"/>
              <a:gd name="connsiteY0" fmla="*/ 897032 h 1703184"/>
              <a:gd name="connsiteX1" fmla="*/ 485826 w 2411846"/>
              <a:gd name="connsiteY1" fmla="*/ 56156 h 1703184"/>
              <a:gd name="connsiteX2" fmla="*/ 1208628 w 2411846"/>
              <a:gd name="connsiteY2" fmla="*/ 90880 h 1703184"/>
              <a:gd name="connsiteX3" fmla="*/ 1932662 w 2411846"/>
              <a:gd name="connsiteY3" fmla="*/ 195054 h 1703184"/>
              <a:gd name="connsiteX4" fmla="*/ 2394417 w 2411846"/>
              <a:gd name="connsiteY4" fmla="*/ 897032 h 1703184"/>
              <a:gd name="connsiteX5" fmla="*/ 1208628 w 2411846"/>
              <a:gd name="connsiteY5" fmla="*/ 1703184 h 1703184"/>
              <a:gd name="connsiteX6" fmla="*/ 22839 w 2411846"/>
              <a:gd name="connsiteY6" fmla="*/ 897032 h 1703184"/>
              <a:gd name="connsiteX0" fmla="*/ 4266 w 2393273"/>
              <a:gd name="connsiteY0" fmla="*/ 897032 h 1764875"/>
              <a:gd name="connsiteX1" fmla="*/ 467253 w 2393273"/>
              <a:gd name="connsiteY1" fmla="*/ 56156 h 1764875"/>
              <a:gd name="connsiteX2" fmla="*/ 1190055 w 2393273"/>
              <a:gd name="connsiteY2" fmla="*/ 90880 h 1764875"/>
              <a:gd name="connsiteX3" fmla="*/ 1914089 w 2393273"/>
              <a:gd name="connsiteY3" fmla="*/ 195054 h 1764875"/>
              <a:gd name="connsiteX4" fmla="*/ 2375844 w 2393273"/>
              <a:gd name="connsiteY4" fmla="*/ 897032 h 1764875"/>
              <a:gd name="connsiteX5" fmla="*/ 1190055 w 2393273"/>
              <a:gd name="connsiteY5" fmla="*/ 1703184 h 1764875"/>
              <a:gd name="connsiteX6" fmla="*/ 293632 w 2393273"/>
              <a:gd name="connsiteY6" fmla="*/ 1618739 h 1764875"/>
              <a:gd name="connsiteX7" fmla="*/ 4266 w 2393273"/>
              <a:gd name="connsiteY7" fmla="*/ 897032 h 1764875"/>
              <a:gd name="connsiteX0" fmla="*/ 4266 w 2378619"/>
              <a:gd name="connsiteY0" fmla="*/ 897032 h 1772379"/>
              <a:gd name="connsiteX1" fmla="*/ 467253 w 2378619"/>
              <a:gd name="connsiteY1" fmla="*/ 56156 h 1772379"/>
              <a:gd name="connsiteX2" fmla="*/ 1190055 w 2378619"/>
              <a:gd name="connsiteY2" fmla="*/ 90880 h 1772379"/>
              <a:gd name="connsiteX3" fmla="*/ 1914089 w 2378619"/>
              <a:gd name="connsiteY3" fmla="*/ 195054 h 1772379"/>
              <a:gd name="connsiteX4" fmla="*/ 2375844 w 2378619"/>
              <a:gd name="connsiteY4" fmla="*/ 897032 h 1772379"/>
              <a:gd name="connsiteX5" fmla="*/ 1902513 w 2378619"/>
              <a:gd name="connsiteY5" fmla="*/ 1711336 h 1772379"/>
              <a:gd name="connsiteX6" fmla="*/ 1190055 w 2378619"/>
              <a:gd name="connsiteY6" fmla="*/ 1703184 h 1772379"/>
              <a:gd name="connsiteX7" fmla="*/ 293632 w 2378619"/>
              <a:gd name="connsiteY7" fmla="*/ 1618739 h 1772379"/>
              <a:gd name="connsiteX8" fmla="*/ 4266 w 2378619"/>
              <a:gd name="connsiteY8" fmla="*/ 897032 h 1772379"/>
              <a:gd name="connsiteX0" fmla="*/ 4266 w 2434751"/>
              <a:gd name="connsiteY0" fmla="*/ 897032 h 1772379"/>
              <a:gd name="connsiteX1" fmla="*/ 467253 w 2434751"/>
              <a:gd name="connsiteY1" fmla="*/ 56156 h 1772379"/>
              <a:gd name="connsiteX2" fmla="*/ 1190055 w 2434751"/>
              <a:gd name="connsiteY2" fmla="*/ 90880 h 1772379"/>
              <a:gd name="connsiteX3" fmla="*/ 1914089 w 2434751"/>
              <a:gd name="connsiteY3" fmla="*/ 195054 h 1772379"/>
              <a:gd name="connsiteX4" fmla="*/ 2388650 w 2434751"/>
              <a:gd name="connsiteY4" fmla="*/ 426546 h 1772379"/>
              <a:gd name="connsiteX5" fmla="*/ 2375844 w 2434751"/>
              <a:gd name="connsiteY5" fmla="*/ 897032 h 1772379"/>
              <a:gd name="connsiteX6" fmla="*/ 1902513 w 2434751"/>
              <a:gd name="connsiteY6" fmla="*/ 1711336 h 1772379"/>
              <a:gd name="connsiteX7" fmla="*/ 1190055 w 2434751"/>
              <a:gd name="connsiteY7" fmla="*/ 1703184 h 1772379"/>
              <a:gd name="connsiteX8" fmla="*/ 293632 w 2434751"/>
              <a:gd name="connsiteY8" fmla="*/ 1618739 h 1772379"/>
              <a:gd name="connsiteX9" fmla="*/ 4266 w 2434751"/>
              <a:gd name="connsiteY9" fmla="*/ 897032 h 1772379"/>
              <a:gd name="connsiteX0" fmla="*/ 4266 w 2531835"/>
              <a:gd name="connsiteY0" fmla="*/ 897032 h 1749793"/>
              <a:gd name="connsiteX1" fmla="*/ 467253 w 2531835"/>
              <a:gd name="connsiteY1" fmla="*/ 56156 h 1749793"/>
              <a:gd name="connsiteX2" fmla="*/ 1190055 w 2531835"/>
              <a:gd name="connsiteY2" fmla="*/ 90880 h 1749793"/>
              <a:gd name="connsiteX3" fmla="*/ 1914089 w 2531835"/>
              <a:gd name="connsiteY3" fmla="*/ 195054 h 1749793"/>
              <a:gd name="connsiteX4" fmla="*/ 2388650 w 2531835"/>
              <a:gd name="connsiteY4" fmla="*/ 426546 h 1749793"/>
              <a:gd name="connsiteX5" fmla="*/ 2375844 w 2531835"/>
              <a:gd name="connsiteY5" fmla="*/ 897032 h 1749793"/>
              <a:gd name="connsiteX6" fmla="*/ 2515971 w 2531835"/>
              <a:gd name="connsiteY6" fmla="*/ 1387245 h 1749793"/>
              <a:gd name="connsiteX7" fmla="*/ 1902513 w 2531835"/>
              <a:gd name="connsiteY7" fmla="*/ 1711336 h 1749793"/>
              <a:gd name="connsiteX8" fmla="*/ 1190055 w 2531835"/>
              <a:gd name="connsiteY8" fmla="*/ 1703184 h 1749793"/>
              <a:gd name="connsiteX9" fmla="*/ 293632 w 2531835"/>
              <a:gd name="connsiteY9" fmla="*/ 1618739 h 1749793"/>
              <a:gd name="connsiteX10" fmla="*/ 4266 w 2531835"/>
              <a:gd name="connsiteY10" fmla="*/ 897032 h 1749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1835" h="1749793">
                <a:moveTo>
                  <a:pt x="4266" y="897032"/>
                </a:moveTo>
                <a:cubicBezTo>
                  <a:pt x="33203" y="636602"/>
                  <a:pt x="269622" y="190515"/>
                  <a:pt x="467253" y="56156"/>
                </a:cubicBezTo>
                <a:cubicBezTo>
                  <a:pt x="664885" y="-78203"/>
                  <a:pt x="948916" y="67730"/>
                  <a:pt x="1190055" y="90880"/>
                </a:cubicBezTo>
                <a:cubicBezTo>
                  <a:pt x="1431194" y="114030"/>
                  <a:pt x="1735544" y="114031"/>
                  <a:pt x="1914089" y="195054"/>
                </a:cubicBezTo>
                <a:cubicBezTo>
                  <a:pt x="2092634" y="276077"/>
                  <a:pt x="2311691" y="309550"/>
                  <a:pt x="2388650" y="426546"/>
                </a:cubicBezTo>
                <a:cubicBezTo>
                  <a:pt x="2465609" y="543542"/>
                  <a:pt x="2398993" y="767781"/>
                  <a:pt x="2375844" y="897032"/>
                </a:cubicBezTo>
                <a:cubicBezTo>
                  <a:pt x="2352695" y="1026283"/>
                  <a:pt x="2594859" y="1251528"/>
                  <a:pt x="2515971" y="1387245"/>
                </a:cubicBezTo>
                <a:cubicBezTo>
                  <a:pt x="2437083" y="1522962"/>
                  <a:pt x="2079129" y="1627814"/>
                  <a:pt x="1902513" y="1711336"/>
                </a:cubicBezTo>
                <a:cubicBezTo>
                  <a:pt x="1725897" y="1794858"/>
                  <a:pt x="1458202" y="1718617"/>
                  <a:pt x="1190055" y="1703184"/>
                </a:cubicBezTo>
                <a:cubicBezTo>
                  <a:pt x="921908" y="1687751"/>
                  <a:pt x="491264" y="1753098"/>
                  <a:pt x="293632" y="1618739"/>
                </a:cubicBezTo>
                <a:cubicBezTo>
                  <a:pt x="96001" y="1484380"/>
                  <a:pt x="-24671" y="1157462"/>
                  <a:pt x="4266" y="897032"/>
                </a:cubicBezTo>
                <a:close/>
              </a:path>
            </a:pathLst>
          </a:custGeom>
          <a:solidFill>
            <a:schemeClr val="accent4">
              <a:alpha val="31000"/>
            </a:schemeClr>
          </a:solidFill>
          <a:ln w="317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324000" rtlCol="0" anchor="ctr"/>
          <a:lstStyle/>
          <a:p>
            <a:pPr marL="0" marR="0" lvl="0" indent="3524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729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1706" y="1008530"/>
            <a:ext cx="11658599" cy="4948518"/>
          </a:xfrm>
          <a:custGeom>
            <a:avLst/>
            <a:gdLst>
              <a:gd name="connsiteX0" fmla="*/ 0 w 9701212"/>
              <a:gd name="connsiteY0" fmla="*/ 788210 h 4729163"/>
              <a:gd name="connsiteX1" fmla="*/ 788210 w 9701212"/>
              <a:gd name="connsiteY1" fmla="*/ 0 h 4729163"/>
              <a:gd name="connsiteX2" fmla="*/ 8913002 w 9701212"/>
              <a:gd name="connsiteY2" fmla="*/ 0 h 4729163"/>
              <a:gd name="connsiteX3" fmla="*/ 9701212 w 9701212"/>
              <a:gd name="connsiteY3" fmla="*/ 788210 h 4729163"/>
              <a:gd name="connsiteX4" fmla="*/ 9701212 w 9701212"/>
              <a:gd name="connsiteY4" fmla="*/ 3940953 h 4729163"/>
              <a:gd name="connsiteX5" fmla="*/ 8913002 w 9701212"/>
              <a:gd name="connsiteY5" fmla="*/ 4729163 h 4729163"/>
              <a:gd name="connsiteX6" fmla="*/ 788210 w 9701212"/>
              <a:gd name="connsiteY6" fmla="*/ 4729163 h 4729163"/>
              <a:gd name="connsiteX7" fmla="*/ 0 w 9701212"/>
              <a:gd name="connsiteY7" fmla="*/ 3940953 h 4729163"/>
              <a:gd name="connsiteX8" fmla="*/ 0 w 9701212"/>
              <a:gd name="connsiteY8" fmla="*/ 788210 h 4729163"/>
              <a:gd name="connsiteX0" fmla="*/ 0 w 9701212"/>
              <a:gd name="connsiteY0" fmla="*/ 931084 h 4872037"/>
              <a:gd name="connsiteX1" fmla="*/ 788210 w 9701212"/>
              <a:gd name="connsiteY1" fmla="*/ 142874 h 4872037"/>
              <a:gd name="connsiteX2" fmla="*/ 4457700 w 9701212"/>
              <a:gd name="connsiteY2" fmla="*/ 0 h 4872037"/>
              <a:gd name="connsiteX3" fmla="*/ 8913002 w 9701212"/>
              <a:gd name="connsiteY3" fmla="*/ 142874 h 4872037"/>
              <a:gd name="connsiteX4" fmla="*/ 9701212 w 9701212"/>
              <a:gd name="connsiteY4" fmla="*/ 931084 h 4872037"/>
              <a:gd name="connsiteX5" fmla="*/ 9701212 w 9701212"/>
              <a:gd name="connsiteY5" fmla="*/ 4083827 h 4872037"/>
              <a:gd name="connsiteX6" fmla="*/ 8913002 w 9701212"/>
              <a:gd name="connsiteY6" fmla="*/ 4872037 h 4872037"/>
              <a:gd name="connsiteX7" fmla="*/ 788210 w 9701212"/>
              <a:gd name="connsiteY7" fmla="*/ 4872037 h 4872037"/>
              <a:gd name="connsiteX8" fmla="*/ 0 w 9701212"/>
              <a:gd name="connsiteY8" fmla="*/ 4083827 h 4872037"/>
              <a:gd name="connsiteX9" fmla="*/ 0 w 9701212"/>
              <a:gd name="connsiteY9" fmla="*/ 931084 h 4872037"/>
              <a:gd name="connsiteX0" fmla="*/ 185738 w 9886950"/>
              <a:gd name="connsiteY0" fmla="*/ 931084 h 4872037"/>
              <a:gd name="connsiteX1" fmla="*/ 973948 w 9886950"/>
              <a:gd name="connsiteY1" fmla="*/ 142874 h 4872037"/>
              <a:gd name="connsiteX2" fmla="*/ 4643438 w 9886950"/>
              <a:gd name="connsiteY2" fmla="*/ 0 h 4872037"/>
              <a:gd name="connsiteX3" fmla="*/ 9098740 w 9886950"/>
              <a:gd name="connsiteY3" fmla="*/ 142874 h 4872037"/>
              <a:gd name="connsiteX4" fmla="*/ 9886950 w 9886950"/>
              <a:gd name="connsiteY4" fmla="*/ 931084 h 4872037"/>
              <a:gd name="connsiteX5" fmla="*/ 9886950 w 9886950"/>
              <a:gd name="connsiteY5" fmla="*/ 4083827 h 4872037"/>
              <a:gd name="connsiteX6" fmla="*/ 9098740 w 9886950"/>
              <a:gd name="connsiteY6" fmla="*/ 4872037 h 4872037"/>
              <a:gd name="connsiteX7" fmla="*/ 973948 w 9886950"/>
              <a:gd name="connsiteY7" fmla="*/ 4872037 h 4872037"/>
              <a:gd name="connsiteX8" fmla="*/ 185738 w 9886950"/>
              <a:gd name="connsiteY8" fmla="*/ 4083827 h 4872037"/>
              <a:gd name="connsiteX9" fmla="*/ 0 w 9886950"/>
              <a:gd name="connsiteY9" fmla="*/ 2214563 h 4872037"/>
              <a:gd name="connsiteX10" fmla="*/ 185738 w 9886950"/>
              <a:gd name="connsiteY10" fmla="*/ 931084 h 4872037"/>
              <a:gd name="connsiteX0" fmla="*/ 185738 w 9886950"/>
              <a:gd name="connsiteY0" fmla="*/ 931084 h 5057775"/>
              <a:gd name="connsiteX1" fmla="*/ 973948 w 9886950"/>
              <a:gd name="connsiteY1" fmla="*/ 142874 h 5057775"/>
              <a:gd name="connsiteX2" fmla="*/ 4643438 w 9886950"/>
              <a:gd name="connsiteY2" fmla="*/ 0 h 5057775"/>
              <a:gd name="connsiteX3" fmla="*/ 9098740 w 9886950"/>
              <a:gd name="connsiteY3" fmla="*/ 142874 h 5057775"/>
              <a:gd name="connsiteX4" fmla="*/ 9886950 w 9886950"/>
              <a:gd name="connsiteY4" fmla="*/ 931084 h 5057775"/>
              <a:gd name="connsiteX5" fmla="*/ 9886950 w 9886950"/>
              <a:gd name="connsiteY5" fmla="*/ 4083827 h 5057775"/>
              <a:gd name="connsiteX6" fmla="*/ 9098740 w 9886950"/>
              <a:gd name="connsiteY6" fmla="*/ 4872037 h 5057775"/>
              <a:gd name="connsiteX7" fmla="*/ 4757738 w 9886950"/>
              <a:gd name="connsiteY7" fmla="*/ 5057775 h 5057775"/>
              <a:gd name="connsiteX8" fmla="*/ 973948 w 9886950"/>
              <a:gd name="connsiteY8" fmla="*/ 4872037 h 5057775"/>
              <a:gd name="connsiteX9" fmla="*/ 185738 w 9886950"/>
              <a:gd name="connsiteY9" fmla="*/ 4083827 h 5057775"/>
              <a:gd name="connsiteX10" fmla="*/ 0 w 9886950"/>
              <a:gd name="connsiteY10" fmla="*/ 2214563 h 5057775"/>
              <a:gd name="connsiteX11" fmla="*/ 185738 w 9886950"/>
              <a:gd name="connsiteY11" fmla="*/ 931084 h 5057775"/>
              <a:gd name="connsiteX0" fmla="*/ 185738 w 10101263"/>
              <a:gd name="connsiteY0" fmla="*/ 931084 h 5057775"/>
              <a:gd name="connsiteX1" fmla="*/ 973948 w 10101263"/>
              <a:gd name="connsiteY1" fmla="*/ 142874 h 5057775"/>
              <a:gd name="connsiteX2" fmla="*/ 4643438 w 10101263"/>
              <a:gd name="connsiteY2" fmla="*/ 0 h 5057775"/>
              <a:gd name="connsiteX3" fmla="*/ 9098740 w 10101263"/>
              <a:gd name="connsiteY3" fmla="*/ 142874 h 5057775"/>
              <a:gd name="connsiteX4" fmla="*/ 9886950 w 10101263"/>
              <a:gd name="connsiteY4" fmla="*/ 931084 h 5057775"/>
              <a:gd name="connsiteX5" fmla="*/ 10101263 w 10101263"/>
              <a:gd name="connsiteY5" fmla="*/ 1814513 h 5057775"/>
              <a:gd name="connsiteX6" fmla="*/ 9886950 w 10101263"/>
              <a:gd name="connsiteY6" fmla="*/ 4083827 h 5057775"/>
              <a:gd name="connsiteX7" fmla="*/ 9098740 w 10101263"/>
              <a:gd name="connsiteY7" fmla="*/ 4872037 h 5057775"/>
              <a:gd name="connsiteX8" fmla="*/ 4757738 w 10101263"/>
              <a:gd name="connsiteY8" fmla="*/ 5057775 h 5057775"/>
              <a:gd name="connsiteX9" fmla="*/ 973948 w 10101263"/>
              <a:gd name="connsiteY9" fmla="*/ 4872037 h 5057775"/>
              <a:gd name="connsiteX10" fmla="*/ 185738 w 10101263"/>
              <a:gd name="connsiteY10" fmla="*/ 4083827 h 5057775"/>
              <a:gd name="connsiteX11" fmla="*/ 0 w 10101263"/>
              <a:gd name="connsiteY11" fmla="*/ 2214563 h 5057775"/>
              <a:gd name="connsiteX12" fmla="*/ 185738 w 10101263"/>
              <a:gd name="connsiteY12" fmla="*/ 931084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01263" h="5057775">
                <a:moveTo>
                  <a:pt x="185738" y="931084"/>
                </a:moveTo>
                <a:cubicBezTo>
                  <a:pt x="185738" y="495768"/>
                  <a:pt x="538632" y="142874"/>
                  <a:pt x="973948" y="142874"/>
                </a:cubicBezTo>
                <a:cubicBezTo>
                  <a:pt x="2135199" y="133349"/>
                  <a:pt x="3482187" y="9525"/>
                  <a:pt x="4643438" y="0"/>
                </a:cubicBezTo>
                <a:cubicBezTo>
                  <a:pt x="6190451" y="9525"/>
                  <a:pt x="7551727" y="133349"/>
                  <a:pt x="9098740" y="142874"/>
                </a:cubicBezTo>
                <a:cubicBezTo>
                  <a:pt x="9534056" y="142874"/>
                  <a:pt x="9886950" y="495768"/>
                  <a:pt x="9886950" y="931084"/>
                </a:cubicBezTo>
                <a:cubicBezTo>
                  <a:pt x="9886950" y="1216035"/>
                  <a:pt x="10101263" y="1529562"/>
                  <a:pt x="10101263" y="1814513"/>
                </a:cubicBezTo>
                <a:lnTo>
                  <a:pt x="9886950" y="4083827"/>
                </a:lnTo>
                <a:cubicBezTo>
                  <a:pt x="9886950" y="4519143"/>
                  <a:pt x="9534056" y="4872037"/>
                  <a:pt x="9098740" y="4872037"/>
                </a:cubicBezTo>
                <a:cubicBezTo>
                  <a:pt x="7604114" y="4872037"/>
                  <a:pt x="6252364" y="5057775"/>
                  <a:pt x="4757738" y="5057775"/>
                </a:cubicBezTo>
                <a:lnTo>
                  <a:pt x="973948" y="4872037"/>
                </a:lnTo>
                <a:cubicBezTo>
                  <a:pt x="538632" y="4872037"/>
                  <a:pt x="185738" y="4519143"/>
                  <a:pt x="185738" y="4083827"/>
                </a:cubicBezTo>
                <a:cubicBezTo>
                  <a:pt x="180975" y="3460739"/>
                  <a:pt x="4763" y="2837651"/>
                  <a:pt x="0" y="2214563"/>
                </a:cubicBezTo>
                <a:lnTo>
                  <a:pt x="185738" y="931084"/>
                </a:lnTo>
                <a:close/>
              </a:path>
            </a:pathLst>
          </a:custGeom>
          <a:solidFill>
            <a:schemeClr val="bg1">
              <a:alpha val="63000"/>
            </a:schemeClr>
          </a:solidFill>
          <a:ln w="25400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257" y="2513293"/>
            <a:ext cx="116720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CHÀO TẠM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VÀ HẸN GẶP LẠI CÁC EM 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023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3"/>
          <p:cNvSpPr/>
          <p:nvPr/>
        </p:nvSpPr>
        <p:spPr>
          <a:xfrm>
            <a:off x="191726" y="103240"/>
            <a:ext cx="11695473" cy="6754760"/>
          </a:xfrm>
          <a:custGeom>
            <a:avLst/>
            <a:gdLst>
              <a:gd name="connsiteX0" fmla="*/ 0 w 9701212"/>
              <a:gd name="connsiteY0" fmla="*/ 788210 h 4729163"/>
              <a:gd name="connsiteX1" fmla="*/ 788210 w 9701212"/>
              <a:gd name="connsiteY1" fmla="*/ 0 h 4729163"/>
              <a:gd name="connsiteX2" fmla="*/ 8913002 w 9701212"/>
              <a:gd name="connsiteY2" fmla="*/ 0 h 4729163"/>
              <a:gd name="connsiteX3" fmla="*/ 9701212 w 9701212"/>
              <a:gd name="connsiteY3" fmla="*/ 788210 h 4729163"/>
              <a:gd name="connsiteX4" fmla="*/ 9701212 w 9701212"/>
              <a:gd name="connsiteY4" fmla="*/ 3940953 h 4729163"/>
              <a:gd name="connsiteX5" fmla="*/ 8913002 w 9701212"/>
              <a:gd name="connsiteY5" fmla="*/ 4729163 h 4729163"/>
              <a:gd name="connsiteX6" fmla="*/ 788210 w 9701212"/>
              <a:gd name="connsiteY6" fmla="*/ 4729163 h 4729163"/>
              <a:gd name="connsiteX7" fmla="*/ 0 w 9701212"/>
              <a:gd name="connsiteY7" fmla="*/ 3940953 h 4729163"/>
              <a:gd name="connsiteX8" fmla="*/ 0 w 9701212"/>
              <a:gd name="connsiteY8" fmla="*/ 788210 h 4729163"/>
              <a:gd name="connsiteX0" fmla="*/ 0 w 9701212"/>
              <a:gd name="connsiteY0" fmla="*/ 931084 h 4872037"/>
              <a:gd name="connsiteX1" fmla="*/ 788210 w 9701212"/>
              <a:gd name="connsiteY1" fmla="*/ 142874 h 4872037"/>
              <a:gd name="connsiteX2" fmla="*/ 4457700 w 9701212"/>
              <a:gd name="connsiteY2" fmla="*/ 0 h 4872037"/>
              <a:gd name="connsiteX3" fmla="*/ 8913002 w 9701212"/>
              <a:gd name="connsiteY3" fmla="*/ 142874 h 4872037"/>
              <a:gd name="connsiteX4" fmla="*/ 9701212 w 9701212"/>
              <a:gd name="connsiteY4" fmla="*/ 931084 h 4872037"/>
              <a:gd name="connsiteX5" fmla="*/ 9701212 w 9701212"/>
              <a:gd name="connsiteY5" fmla="*/ 4083827 h 4872037"/>
              <a:gd name="connsiteX6" fmla="*/ 8913002 w 9701212"/>
              <a:gd name="connsiteY6" fmla="*/ 4872037 h 4872037"/>
              <a:gd name="connsiteX7" fmla="*/ 788210 w 9701212"/>
              <a:gd name="connsiteY7" fmla="*/ 4872037 h 4872037"/>
              <a:gd name="connsiteX8" fmla="*/ 0 w 9701212"/>
              <a:gd name="connsiteY8" fmla="*/ 4083827 h 4872037"/>
              <a:gd name="connsiteX9" fmla="*/ 0 w 9701212"/>
              <a:gd name="connsiteY9" fmla="*/ 931084 h 4872037"/>
              <a:gd name="connsiteX0" fmla="*/ 185738 w 9886950"/>
              <a:gd name="connsiteY0" fmla="*/ 931084 h 4872037"/>
              <a:gd name="connsiteX1" fmla="*/ 973948 w 9886950"/>
              <a:gd name="connsiteY1" fmla="*/ 142874 h 4872037"/>
              <a:gd name="connsiteX2" fmla="*/ 4643438 w 9886950"/>
              <a:gd name="connsiteY2" fmla="*/ 0 h 4872037"/>
              <a:gd name="connsiteX3" fmla="*/ 9098740 w 9886950"/>
              <a:gd name="connsiteY3" fmla="*/ 142874 h 4872037"/>
              <a:gd name="connsiteX4" fmla="*/ 9886950 w 9886950"/>
              <a:gd name="connsiteY4" fmla="*/ 931084 h 4872037"/>
              <a:gd name="connsiteX5" fmla="*/ 9886950 w 9886950"/>
              <a:gd name="connsiteY5" fmla="*/ 4083827 h 4872037"/>
              <a:gd name="connsiteX6" fmla="*/ 9098740 w 9886950"/>
              <a:gd name="connsiteY6" fmla="*/ 4872037 h 4872037"/>
              <a:gd name="connsiteX7" fmla="*/ 973948 w 9886950"/>
              <a:gd name="connsiteY7" fmla="*/ 4872037 h 4872037"/>
              <a:gd name="connsiteX8" fmla="*/ 185738 w 9886950"/>
              <a:gd name="connsiteY8" fmla="*/ 4083827 h 4872037"/>
              <a:gd name="connsiteX9" fmla="*/ 0 w 9886950"/>
              <a:gd name="connsiteY9" fmla="*/ 2214563 h 4872037"/>
              <a:gd name="connsiteX10" fmla="*/ 185738 w 9886950"/>
              <a:gd name="connsiteY10" fmla="*/ 931084 h 4872037"/>
              <a:gd name="connsiteX0" fmla="*/ 185738 w 9886950"/>
              <a:gd name="connsiteY0" fmla="*/ 931084 h 5057775"/>
              <a:gd name="connsiteX1" fmla="*/ 973948 w 9886950"/>
              <a:gd name="connsiteY1" fmla="*/ 142874 h 5057775"/>
              <a:gd name="connsiteX2" fmla="*/ 4643438 w 9886950"/>
              <a:gd name="connsiteY2" fmla="*/ 0 h 5057775"/>
              <a:gd name="connsiteX3" fmla="*/ 9098740 w 9886950"/>
              <a:gd name="connsiteY3" fmla="*/ 142874 h 5057775"/>
              <a:gd name="connsiteX4" fmla="*/ 9886950 w 9886950"/>
              <a:gd name="connsiteY4" fmla="*/ 931084 h 5057775"/>
              <a:gd name="connsiteX5" fmla="*/ 9886950 w 9886950"/>
              <a:gd name="connsiteY5" fmla="*/ 4083827 h 5057775"/>
              <a:gd name="connsiteX6" fmla="*/ 9098740 w 9886950"/>
              <a:gd name="connsiteY6" fmla="*/ 4872037 h 5057775"/>
              <a:gd name="connsiteX7" fmla="*/ 4757738 w 9886950"/>
              <a:gd name="connsiteY7" fmla="*/ 5057775 h 5057775"/>
              <a:gd name="connsiteX8" fmla="*/ 973948 w 9886950"/>
              <a:gd name="connsiteY8" fmla="*/ 4872037 h 5057775"/>
              <a:gd name="connsiteX9" fmla="*/ 185738 w 9886950"/>
              <a:gd name="connsiteY9" fmla="*/ 4083827 h 5057775"/>
              <a:gd name="connsiteX10" fmla="*/ 0 w 9886950"/>
              <a:gd name="connsiteY10" fmla="*/ 2214563 h 5057775"/>
              <a:gd name="connsiteX11" fmla="*/ 185738 w 9886950"/>
              <a:gd name="connsiteY11" fmla="*/ 931084 h 5057775"/>
              <a:gd name="connsiteX0" fmla="*/ 185738 w 10101263"/>
              <a:gd name="connsiteY0" fmla="*/ 931084 h 5057775"/>
              <a:gd name="connsiteX1" fmla="*/ 973948 w 10101263"/>
              <a:gd name="connsiteY1" fmla="*/ 142874 h 5057775"/>
              <a:gd name="connsiteX2" fmla="*/ 4643438 w 10101263"/>
              <a:gd name="connsiteY2" fmla="*/ 0 h 5057775"/>
              <a:gd name="connsiteX3" fmla="*/ 9098740 w 10101263"/>
              <a:gd name="connsiteY3" fmla="*/ 142874 h 5057775"/>
              <a:gd name="connsiteX4" fmla="*/ 9886950 w 10101263"/>
              <a:gd name="connsiteY4" fmla="*/ 931084 h 5057775"/>
              <a:gd name="connsiteX5" fmla="*/ 10101263 w 10101263"/>
              <a:gd name="connsiteY5" fmla="*/ 1814513 h 5057775"/>
              <a:gd name="connsiteX6" fmla="*/ 9886950 w 10101263"/>
              <a:gd name="connsiteY6" fmla="*/ 4083827 h 5057775"/>
              <a:gd name="connsiteX7" fmla="*/ 9098740 w 10101263"/>
              <a:gd name="connsiteY7" fmla="*/ 4872037 h 5057775"/>
              <a:gd name="connsiteX8" fmla="*/ 4757738 w 10101263"/>
              <a:gd name="connsiteY8" fmla="*/ 5057775 h 5057775"/>
              <a:gd name="connsiteX9" fmla="*/ 973948 w 10101263"/>
              <a:gd name="connsiteY9" fmla="*/ 4872037 h 5057775"/>
              <a:gd name="connsiteX10" fmla="*/ 185738 w 10101263"/>
              <a:gd name="connsiteY10" fmla="*/ 4083827 h 5057775"/>
              <a:gd name="connsiteX11" fmla="*/ 0 w 10101263"/>
              <a:gd name="connsiteY11" fmla="*/ 2214563 h 5057775"/>
              <a:gd name="connsiteX12" fmla="*/ 185738 w 10101263"/>
              <a:gd name="connsiteY12" fmla="*/ 931084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01263" h="5057775">
                <a:moveTo>
                  <a:pt x="185738" y="931084"/>
                </a:moveTo>
                <a:cubicBezTo>
                  <a:pt x="185738" y="495768"/>
                  <a:pt x="538632" y="142874"/>
                  <a:pt x="973948" y="142874"/>
                </a:cubicBezTo>
                <a:cubicBezTo>
                  <a:pt x="2135199" y="133349"/>
                  <a:pt x="3482187" y="9525"/>
                  <a:pt x="4643438" y="0"/>
                </a:cubicBezTo>
                <a:cubicBezTo>
                  <a:pt x="6190451" y="9525"/>
                  <a:pt x="7551727" y="133349"/>
                  <a:pt x="9098740" y="142874"/>
                </a:cubicBezTo>
                <a:cubicBezTo>
                  <a:pt x="9534056" y="142874"/>
                  <a:pt x="9886950" y="495768"/>
                  <a:pt x="9886950" y="931084"/>
                </a:cubicBezTo>
                <a:cubicBezTo>
                  <a:pt x="9886950" y="1216035"/>
                  <a:pt x="10101263" y="1529562"/>
                  <a:pt x="10101263" y="1814513"/>
                </a:cubicBezTo>
                <a:lnTo>
                  <a:pt x="9886950" y="4083827"/>
                </a:lnTo>
                <a:cubicBezTo>
                  <a:pt x="9886950" y="4519143"/>
                  <a:pt x="9534056" y="4872037"/>
                  <a:pt x="9098740" y="4872037"/>
                </a:cubicBezTo>
                <a:cubicBezTo>
                  <a:pt x="7604114" y="4872037"/>
                  <a:pt x="6252364" y="5057775"/>
                  <a:pt x="4757738" y="5057775"/>
                </a:cubicBezTo>
                <a:lnTo>
                  <a:pt x="973948" y="4872037"/>
                </a:lnTo>
                <a:cubicBezTo>
                  <a:pt x="538632" y="4872037"/>
                  <a:pt x="185738" y="4519143"/>
                  <a:pt x="185738" y="4083827"/>
                </a:cubicBezTo>
                <a:cubicBezTo>
                  <a:pt x="180975" y="3460739"/>
                  <a:pt x="4763" y="2837651"/>
                  <a:pt x="0" y="2214563"/>
                </a:cubicBezTo>
                <a:lnTo>
                  <a:pt x="185738" y="931084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rgbClr val="7D31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74" b="89518" l="9934" r="89901">
                        <a14:foregroundMark x1="44205" y1="47799" x2="44205" y2="47799"/>
                        <a14:foregroundMark x1="67715" y1="46541" x2="73675" y2="42767"/>
                        <a14:foregroundMark x1="58113" y1="80922" x2="58113" y2="80922"/>
                        <a14:foregroundMark x1="56623" y1="75472" x2="57119" y2="79036"/>
                        <a14:foregroundMark x1="68212" y1="73585" x2="71192" y2="79245"/>
                        <a14:foregroundMark x1="43709" y1="73585" x2="45861" y2="80503"/>
                        <a14:foregroundMark x1="30960" y1="74214" x2="25828" y2="79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" y="3172279"/>
            <a:ext cx="4197231" cy="331470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18840" y="1300166"/>
            <a:ext cx="5331192" cy="1872113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sát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bìa sách bên và cho biết các thông tin có trên bìa sách.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6" name="Picture 2" descr="Sách - Chúng Tớ Được Sinh Ra Và Lớn Lên Như Thế Nào? | Shopee Việt Na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922">
            <a:off x="4540875" y="354228"/>
            <a:ext cx="7987397" cy="6379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9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1966 0.79398 L -1.875E-6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86" y="-3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3"/>
          <p:cNvSpPr/>
          <p:nvPr/>
        </p:nvSpPr>
        <p:spPr>
          <a:xfrm>
            <a:off x="118668" y="103240"/>
            <a:ext cx="11695473" cy="6754760"/>
          </a:xfrm>
          <a:custGeom>
            <a:avLst/>
            <a:gdLst>
              <a:gd name="connsiteX0" fmla="*/ 0 w 9701212"/>
              <a:gd name="connsiteY0" fmla="*/ 788210 h 4729163"/>
              <a:gd name="connsiteX1" fmla="*/ 788210 w 9701212"/>
              <a:gd name="connsiteY1" fmla="*/ 0 h 4729163"/>
              <a:gd name="connsiteX2" fmla="*/ 8913002 w 9701212"/>
              <a:gd name="connsiteY2" fmla="*/ 0 h 4729163"/>
              <a:gd name="connsiteX3" fmla="*/ 9701212 w 9701212"/>
              <a:gd name="connsiteY3" fmla="*/ 788210 h 4729163"/>
              <a:gd name="connsiteX4" fmla="*/ 9701212 w 9701212"/>
              <a:gd name="connsiteY4" fmla="*/ 3940953 h 4729163"/>
              <a:gd name="connsiteX5" fmla="*/ 8913002 w 9701212"/>
              <a:gd name="connsiteY5" fmla="*/ 4729163 h 4729163"/>
              <a:gd name="connsiteX6" fmla="*/ 788210 w 9701212"/>
              <a:gd name="connsiteY6" fmla="*/ 4729163 h 4729163"/>
              <a:gd name="connsiteX7" fmla="*/ 0 w 9701212"/>
              <a:gd name="connsiteY7" fmla="*/ 3940953 h 4729163"/>
              <a:gd name="connsiteX8" fmla="*/ 0 w 9701212"/>
              <a:gd name="connsiteY8" fmla="*/ 788210 h 4729163"/>
              <a:gd name="connsiteX0" fmla="*/ 0 w 9701212"/>
              <a:gd name="connsiteY0" fmla="*/ 931084 h 4872037"/>
              <a:gd name="connsiteX1" fmla="*/ 788210 w 9701212"/>
              <a:gd name="connsiteY1" fmla="*/ 142874 h 4872037"/>
              <a:gd name="connsiteX2" fmla="*/ 4457700 w 9701212"/>
              <a:gd name="connsiteY2" fmla="*/ 0 h 4872037"/>
              <a:gd name="connsiteX3" fmla="*/ 8913002 w 9701212"/>
              <a:gd name="connsiteY3" fmla="*/ 142874 h 4872037"/>
              <a:gd name="connsiteX4" fmla="*/ 9701212 w 9701212"/>
              <a:gd name="connsiteY4" fmla="*/ 931084 h 4872037"/>
              <a:gd name="connsiteX5" fmla="*/ 9701212 w 9701212"/>
              <a:gd name="connsiteY5" fmla="*/ 4083827 h 4872037"/>
              <a:gd name="connsiteX6" fmla="*/ 8913002 w 9701212"/>
              <a:gd name="connsiteY6" fmla="*/ 4872037 h 4872037"/>
              <a:gd name="connsiteX7" fmla="*/ 788210 w 9701212"/>
              <a:gd name="connsiteY7" fmla="*/ 4872037 h 4872037"/>
              <a:gd name="connsiteX8" fmla="*/ 0 w 9701212"/>
              <a:gd name="connsiteY8" fmla="*/ 4083827 h 4872037"/>
              <a:gd name="connsiteX9" fmla="*/ 0 w 9701212"/>
              <a:gd name="connsiteY9" fmla="*/ 931084 h 4872037"/>
              <a:gd name="connsiteX0" fmla="*/ 185738 w 9886950"/>
              <a:gd name="connsiteY0" fmla="*/ 931084 h 4872037"/>
              <a:gd name="connsiteX1" fmla="*/ 973948 w 9886950"/>
              <a:gd name="connsiteY1" fmla="*/ 142874 h 4872037"/>
              <a:gd name="connsiteX2" fmla="*/ 4643438 w 9886950"/>
              <a:gd name="connsiteY2" fmla="*/ 0 h 4872037"/>
              <a:gd name="connsiteX3" fmla="*/ 9098740 w 9886950"/>
              <a:gd name="connsiteY3" fmla="*/ 142874 h 4872037"/>
              <a:gd name="connsiteX4" fmla="*/ 9886950 w 9886950"/>
              <a:gd name="connsiteY4" fmla="*/ 931084 h 4872037"/>
              <a:gd name="connsiteX5" fmla="*/ 9886950 w 9886950"/>
              <a:gd name="connsiteY5" fmla="*/ 4083827 h 4872037"/>
              <a:gd name="connsiteX6" fmla="*/ 9098740 w 9886950"/>
              <a:gd name="connsiteY6" fmla="*/ 4872037 h 4872037"/>
              <a:gd name="connsiteX7" fmla="*/ 973948 w 9886950"/>
              <a:gd name="connsiteY7" fmla="*/ 4872037 h 4872037"/>
              <a:gd name="connsiteX8" fmla="*/ 185738 w 9886950"/>
              <a:gd name="connsiteY8" fmla="*/ 4083827 h 4872037"/>
              <a:gd name="connsiteX9" fmla="*/ 0 w 9886950"/>
              <a:gd name="connsiteY9" fmla="*/ 2214563 h 4872037"/>
              <a:gd name="connsiteX10" fmla="*/ 185738 w 9886950"/>
              <a:gd name="connsiteY10" fmla="*/ 931084 h 4872037"/>
              <a:gd name="connsiteX0" fmla="*/ 185738 w 9886950"/>
              <a:gd name="connsiteY0" fmla="*/ 931084 h 5057775"/>
              <a:gd name="connsiteX1" fmla="*/ 973948 w 9886950"/>
              <a:gd name="connsiteY1" fmla="*/ 142874 h 5057775"/>
              <a:gd name="connsiteX2" fmla="*/ 4643438 w 9886950"/>
              <a:gd name="connsiteY2" fmla="*/ 0 h 5057775"/>
              <a:gd name="connsiteX3" fmla="*/ 9098740 w 9886950"/>
              <a:gd name="connsiteY3" fmla="*/ 142874 h 5057775"/>
              <a:gd name="connsiteX4" fmla="*/ 9886950 w 9886950"/>
              <a:gd name="connsiteY4" fmla="*/ 931084 h 5057775"/>
              <a:gd name="connsiteX5" fmla="*/ 9886950 w 9886950"/>
              <a:gd name="connsiteY5" fmla="*/ 4083827 h 5057775"/>
              <a:gd name="connsiteX6" fmla="*/ 9098740 w 9886950"/>
              <a:gd name="connsiteY6" fmla="*/ 4872037 h 5057775"/>
              <a:gd name="connsiteX7" fmla="*/ 4757738 w 9886950"/>
              <a:gd name="connsiteY7" fmla="*/ 5057775 h 5057775"/>
              <a:gd name="connsiteX8" fmla="*/ 973948 w 9886950"/>
              <a:gd name="connsiteY8" fmla="*/ 4872037 h 5057775"/>
              <a:gd name="connsiteX9" fmla="*/ 185738 w 9886950"/>
              <a:gd name="connsiteY9" fmla="*/ 4083827 h 5057775"/>
              <a:gd name="connsiteX10" fmla="*/ 0 w 9886950"/>
              <a:gd name="connsiteY10" fmla="*/ 2214563 h 5057775"/>
              <a:gd name="connsiteX11" fmla="*/ 185738 w 9886950"/>
              <a:gd name="connsiteY11" fmla="*/ 931084 h 5057775"/>
              <a:gd name="connsiteX0" fmla="*/ 185738 w 10101263"/>
              <a:gd name="connsiteY0" fmla="*/ 931084 h 5057775"/>
              <a:gd name="connsiteX1" fmla="*/ 973948 w 10101263"/>
              <a:gd name="connsiteY1" fmla="*/ 142874 h 5057775"/>
              <a:gd name="connsiteX2" fmla="*/ 4643438 w 10101263"/>
              <a:gd name="connsiteY2" fmla="*/ 0 h 5057775"/>
              <a:gd name="connsiteX3" fmla="*/ 9098740 w 10101263"/>
              <a:gd name="connsiteY3" fmla="*/ 142874 h 5057775"/>
              <a:gd name="connsiteX4" fmla="*/ 9886950 w 10101263"/>
              <a:gd name="connsiteY4" fmla="*/ 931084 h 5057775"/>
              <a:gd name="connsiteX5" fmla="*/ 10101263 w 10101263"/>
              <a:gd name="connsiteY5" fmla="*/ 1814513 h 5057775"/>
              <a:gd name="connsiteX6" fmla="*/ 9886950 w 10101263"/>
              <a:gd name="connsiteY6" fmla="*/ 4083827 h 5057775"/>
              <a:gd name="connsiteX7" fmla="*/ 9098740 w 10101263"/>
              <a:gd name="connsiteY7" fmla="*/ 4872037 h 5057775"/>
              <a:gd name="connsiteX8" fmla="*/ 4757738 w 10101263"/>
              <a:gd name="connsiteY8" fmla="*/ 5057775 h 5057775"/>
              <a:gd name="connsiteX9" fmla="*/ 973948 w 10101263"/>
              <a:gd name="connsiteY9" fmla="*/ 4872037 h 5057775"/>
              <a:gd name="connsiteX10" fmla="*/ 185738 w 10101263"/>
              <a:gd name="connsiteY10" fmla="*/ 4083827 h 5057775"/>
              <a:gd name="connsiteX11" fmla="*/ 0 w 10101263"/>
              <a:gd name="connsiteY11" fmla="*/ 2214563 h 5057775"/>
              <a:gd name="connsiteX12" fmla="*/ 185738 w 10101263"/>
              <a:gd name="connsiteY12" fmla="*/ 931084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01263" h="5057775">
                <a:moveTo>
                  <a:pt x="185738" y="931084"/>
                </a:moveTo>
                <a:cubicBezTo>
                  <a:pt x="185738" y="495768"/>
                  <a:pt x="538632" y="142874"/>
                  <a:pt x="973948" y="142874"/>
                </a:cubicBezTo>
                <a:cubicBezTo>
                  <a:pt x="2135199" y="133349"/>
                  <a:pt x="3482187" y="9525"/>
                  <a:pt x="4643438" y="0"/>
                </a:cubicBezTo>
                <a:cubicBezTo>
                  <a:pt x="6190451" y="9525"/>
                  <a:pt x="7551727" y="133349"/>
                  <a:pt x="9098740" y="142874"/>
                </a:cubicBezTo>
                <a:cubicBezTo>
                  <a:pt x="9534056" y="142874"/>
                  <a:pt x="9886950" y="495768"/>
                  <a:pt x="9886950" y="931084"/>
                </a:cubicBezTo>
                <a:cubicBezTo>
                  <a:pt x="9886950" y="1216035"/>
                  <a:pt x="10101263" y="1529562"/>
                  <a:pt x="10101263" y="1814513"/>
                </a:cubicBezTo>
                <a:lnTo>
                  <a:pt x="9886950" y="4083827"/>
                </a:lnTo>
                <a:cubicBezTo>
                  <a:pt x="9886950" y="4519143"/>
                  <a:pt x="9534056" y="4872037"/>
                  <a:pt x="9098740" y="4872037"/>
                </a:cubicBezTo>
                <a:cubicBezTo>
                  <a:pt x="7604114" y="4872037"/>
                  <a:pt x="6252364" y="5057775"/>
                  <a:pt x="4757738" y="5057775"/>
                </a:cubicBezTo>
                <a:lnTo>
                  <a:pt x="973948" y="4872037"/>
                </a:lnTo>
                <a:cubicBezTo>
                  <a:pt x="538632" y="4872037"/>
                  <a:pt x="185738" y="4519143"/>
                  <a:pt x="185738" y="4083827"/>
                </a:cubicBezTo>
                <a:cubicBezTo>
                  <a:pt x="180975" y="3460739"/>
                  <a:pt x="4763" y="2837651"/>
                  <a:pt x="0" y="2214563"/>
                </a:cubicBezTo>
                <a:lnTo>
                  <a:pt x="185738" y="931084"/>
                </a:lnTo>
                <a:close/>
              </a:path>
            </a:pathLst>
          </a:custGeom>
          <a:solidFill>
            <a:schemeClr val="lt1">
              <a:alpha val="95000"/>
            </a:schemeClr>
          </a:solidFill>
          <a:ln w="25400">
            <a:solidFill>
              <a:srgbClr val="7D31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7859" y="941463"/>
            <a:ext cx="565002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thông tin có trên bìa sách đó là: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Tên tác phẩm: Chúng tớ được sinh ra và lớn lên như thế nào?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giả: Trần Diệu Linh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noProof="0" dirty="0">
                <a:latin typeface="Cambria" panose="02040503050406030204" pitchFamily="18" charset="0"/>
                <a:ea typeface="Cambria" panose="02040503050406030204" pitchFamily="18" charset="0"/>
              </a:rPr>
              <a:t>Nhà xuất bản: Nhà xuất bản Giáo dục Việt Nam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vi-VN" sz="3600" b="0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vẽ: vẽ các loài vật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2" descr="Sách - Chúng Tớ Được Sinh Ra Và Lớn Lên Như Thế Nào? | Shopee Việt Na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922">
            <a:off x="4927316" y="516763"/>
            <a:ext cx="7987397" cy="6379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617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155 0.9669 L -6.25E-7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94" y="-4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97"/>
            <a:ext cx="1142698" cy="11313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r="19818" b="39869"/>
          <a:stretch/>
        </p:blipFill>
        <p:spPr>
          <a:xfrm>
            <a:off x="1166327" y="1428751"/>
            <a:ext cx="2262674" cy="13144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68652" y="351435"/>
            <a:ext cx="2332731" cy="427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Deepika" panose="02000507000000020004" pitchFamily="2" charset="0"/>
                <a:ea typeface="+mn-ea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Deepika" panose="02000507000000020004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Deepika" panose="02000507000000020004" pitchFamily="2" charset="0"/>
                <a:ea typeface="+mn-ea"/>
                <a:cs typeface="+mn-cs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Deepika" panose="02000507000000020004" pitchFamily="2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Deepika" panose="02000507000000020004" pitchFamily="2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Deepika" panose="02000507000000020004" pitchFamily="2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13" y="1631807"/>
            <a:ext cx="7230360" cy="45630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917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圆角矩形 4"/>
          <p:cNvSpPr/>
          <p:nvPr/>
        </p:nvSpPr>
        <p:spPr>
          <a:xfrm>
            <a:off x="679939" y="1887410"/>
            <a:ext cx="10832123" cy="4254920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9086" y="1926752"/>
            <a:ext cx="1035231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+mj-lt"/>
              </a:rPr>
              <a:t>-</a:t>
            </a:r>
            <a:r>
              <a:rPr lang="vi-VN" sz="3200" b="1" i="1" dirty="0">
                <a:latin typeface="+mj-lt"/>
              </a:rPr>
              <a:t> </a:t>
            </a:r>
            <a:r>
              <a:rPr lang="vi-VN" sz="3200" dirty="0">
                <a:latin typeface="+mj-lt"/>
              </a:rPr>
              <a:t>Đọc đúng các tiếng có âm dễ lẫn do ảnh hưởng của phát âm địa phương. </a:t>
            </a:r>
            <a:endParaRPr lang="en-US" sz="3200" dirty="0">
              <a:latin typeface="+mj-lt"/>
            </a:endParaRPr>
          </a:p>
          <a:p>
            <a:r>
              <a:rPr lang="vi-VN" sz="3200" dirty="0">
                <a:latin typeface="+mj-lt"/>
              </a:rPr>
              <a:t>- Trả lời được các câu hỏi và hiểu nội dung bài đọc: Bài đọc hướng dẫn em nhận biết cấu trúc của một cuốn sách gồm có: tên sách, tên tác giả, tên nhà xuất bản và ý nghĩa của các yếu tố đó.</a:t>
            </a:r>
            <a:endParaRPr lang="en-US" sz="3200" dirty="0">
              <a:latin typeface="+mj-lt"/>
            </a:endParaRPr>
          </a:p>
          <a:p>
            <a:r>
              <a:rPr lang="vi-VN" sz="3200" dirty="0">
                <a:latin typeface="+mj-lt"/>
              </a:rPr>
              <a:t>- Thông qua bài học, học sinh biết vận dụng để giải quyết các nhiệm vụ trong cuộc sống.</a:t>
            </a:r>
            <a:endParaRPr lang="en-US" sz="3200" dirty="0">
              <a:latin typeface="+mj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2673" y="-393274"/>
            <a:ext cx="3214244" cy="32087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1199" y="264352"/>
            <a:ext cx="6669602" cy="16033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517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43000" y="1600200"/>
            <a:ext cx="10101263" cy="3543300"/>
            <a:chOff x="1143000" y="1600200"/>
            <a:chExt cx="10101263" cy="3543300"/>
          </a:xfrm>
        </p:grpSpPr>
        <p:sp>
          <p:nvSpPr>
            <p:cNvPr id="4" name="Rounded Rectangle 3"/>
            <p:cNvSpPr/>
            <p:nvPr/>
          </p:nvSpPr>
          <p:spPr>
            <a:xfrm>
              <a:off x="1143000" y="1600200"/>
              <a:ext cx="10101263" cy="354330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6525" y="1865240"/>
              <a:ext cx="7638950" cy="312751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6335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89 -0.81436 L -2.5E-6 -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4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219919"/>
            <a:ext cx="12303889" cy="6736466"/>
            <a:chOff x="0" y="219919"/>
            <a:chExt cx="12303889" cy="6736466"/>
          </a:xfrm>
        </p:grpSpPr>
        <p:grpSp>
          <p:nvGrpSpPr>
            <p:cNvPr id="2" name="Group 1"/>
            <p:cNvGrpSpPr/>
            <p:nvPr/>
          </p:nvGrpSpPr>
          <p:grpSpPr>
            <a:xfrm>
              <a:off x="0" y="219919"/>
              <a:ext cx="12303889" cy="6736466"/>
              <a:chOff x="191727" y="339213"/>
              <a:chExt cx="11813459" cy="675476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91729" y="501444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solidFill>
                <a:schemeClr val="bg1">
                  <a:alpha val="63000"/>
                </a:schemeClr>
              </a:solidFill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Rounded Rectangle 3"/>
              <p:cNvSpPr/>
              <p:nvPr/>
            </p:nvSpPr>
            <p:spPr>
              <a:xfrm>
                <a:off x="191728" y="663676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solidFill>
                <a:schemeClr val="bg1">
                  <a:alpha val="89000"/>
                </a:schemeClr>
              </a:solidFill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ounded Rectangle 3"/>
              <p:cNvSpPr/>
              <p:nvPr/>
            </p:nvSpPr>
            <p:spPr>
              <a:xfrm>
                <a:off x="191727" y="339213"/>
                <a:ext cx="11695473" cy="6754760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no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276424" y="968778"/>
              <a:ext cx="12027464" cy="5632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000" dirty="0">
                  <a:solidFill>
                    <a:srgbClr val="4472C4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Mỗi cuốn sách có một tên gọi. Tên sách là hàng chữ lớn ở khoảng </a:t>
              </a:r>
            </a:p>
            <a:p>
              <a:r>
                <a:rPr lang="vi-VN" sz="3000" dirty="0">
                  <a:solidFill>
                    <a:srgbClr val="4472C4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giữa bìa sách, thường chứa đựng rất nhiều ý nghĩa. Qua tên sách, em có thể biết được sách viết về điều gì.</a:t>
              </a:r>
            </a:p>
            <a:p>
              <a:r>
                <a:rPr lang="vi-VN" sz="3000" dirty="0">
                  <a:solidFill>
                    <a:srgbClr val="4472C4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Người viết cuốn sách được gọi là tác giả. Tên tác giả thường được ghi vào phía trên của bìa sách.</a:t>
              </a:r>
            </a:p>
            <a:p>
              <a:r>
                <a:rPr lang="vi-VN" sz="3000" dirty="0">
                  <a:solidFill>
                    <a:srgbClr val="4472C4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Nơi các cuốn sách ra đời được gọi là nhà xuất bản. Tên nhà xuất bản thường được ghi ở phía dưới bìa sách.</a:t>
              </a:r>
            </a:p>
            <a:p>
              <a:r>
                <a:rPr lang="vi-VN" sz="3000" dirty="0">
                  <a:solidFill>
                    <a:srgbClr val="4472C4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Phần lớn các cuốn sách đều có mục lục thể hiện các mục chính và vị trí của chúng trong cuốn sách. Mục lục thường được đặt ở ngay sau </a:t>
              </a:r>
            </a:p>
            <a:p>
              <a:r>
                <a:rPr lang="vi-VN" sz="3000" dirty="0">
                  <a:solidFill>
                    <a:srgbClr val="4472C4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trang bìa, cũng có khi được đặt ở cuối sách.</a:t>
              </a:r>
            </a:p>
            <a:p>
              <a:r>
                <a:rPr lang="vi-VN" sz="3000" dirty="0">
                  <a:solidFill>
                    <a:srgbClr val="4472C4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Mỗi lần đọc một cuốn sách mới, đừng quên những điều này em nhé.</a:t>
              </a:r>
            </a:p>
            <a:p>
              <a:endParaRPr lang="vi-VN" sz="30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-1" y="0"/>
            <a:ext cx="2903878" cy="943898"/>
            <a:chOff x="-1" y="0"/>
            <a:chExt cx="2903878" cy="943898"/>
          </a:xfrm>
        </p:grpSpPr>
        <p:grpSp>
          <p:nvGrpSpPr>
            <p:cNvPr id="7" name="Group 6"/>
            <p:cNvGrpSpPr/>
            <p:nvPr/>
          </p:nvGrpSpPr>
          <p:grpSpPr>
            <a:xfrm>
              <a:off x="-1" y="0"/>
              <a:ext cx="2720052" cy="943898"/>
              <a:chOff x="806" y="464576"/>
              <a:chExt cx="12004380" cy="6754760"/>
            </a:xfrm>
            <a:solidFill>
              <a:schemeClr val="bg1"/>
            </a:solidFill>
          </p:grpSpPr>
          <p:sp>
            <p:nvSpPr>
              <p:cNvPr id="8" name="Rounded Rectangle 3"/>
              <p:cNvSpPr/>
              <p:nvPr/>
            </p:nvSpPr>
            <p:spPr>
              <a:xfrm>
                <a:off x="191729" y="501444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ounded Rectangle 3"/>
              <p:cNvSpPr/>
              <p:nvPr/>
            </p:nvSpPr>
            <p:spPr>
              <a:xfrm>
                <a:off x="191728" y="663676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ounded Rectangle 3"/>
              <p:cNvSpPr/>
              <p:nvPr/>
            </p:nvSpPr>
            <p:spPr>
              <a:xfrm>
                <a:off x="806" y="464576"/>
                <a:ext cx="11695473" cy="6754760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276423" y="81838"/>
              <a:ext cx="26274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endPara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8326858" y="6136275"/>
            <a:ext cx="21130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(Nhậ</a:t>
            </a:r>
            <a:r>
              <a:rPr lang="vi-VN" sz="3200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 Huy)</a:t>
            </a:r>
            <a:endParaRPr kumimoji="0" lang="en-GB" sz="32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24" y="0"/>
            <a:ext cx="7480440" cy="1292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51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" y="0"/>
            <a:ext cx="12303890" cy="6956385"/>
            <a:chOff x="-1" y="0"/>
            <a:chExt cx="12303890" cy="6956385"/>
          </a:xfrm>
        </p:grpSpPr>
        <p:grpSp>
          <p:nvGrpSpPr>
            <p:cNvPr id="2" name="Group 1"/>
            <p:cNvGrpSpPr/>
            <p:nvPr/>
          </p:nvGrpSpPr>
          <p:grpSpPr>
            <a:xfrm>
              <a:off x="0" y="219919"/>
              <a:ext cx="12303889" cy="6736466"/>
              <a:chOff x="191727" y="339213"/>
              <a:chExt cx="11813459" cy="675476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91729" y="501444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solidFill>
                <a:schemeClr val="bg1">
                  <a:alpha val="63000"/>
                </a:schemeClr>
              </a:solidFill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Rounded Rectangle 3"/>
              <p:cNvSpPr/>
              <p:nvPr/>
            </p:nvSpPr>
            <p:spPr>
              <a:xfrm>
                <a:off x="191728" y="663676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solidFill>
                <a:schemeClr val="bg1">
                  <a:alpha val="90000"/>
                </a:schemeClr>
              </a:solidFill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ounded Rectangle 3"/>
              <p:cNvSpPr/>
              <p:nvPr/>
            </p:nvSpPr>
            <p:spPr>
              <a:xfrm>
                <a:off x="191727" y="339213"/>
                <a:ext cx="11695473" cy="6754760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no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-1" y="0"/>
              <a:ext cx="3492676" cy="943898"/>
              <a:chOff x="806" y="464576"/>
              <a:chExt cx="12004380" cy="6754760"/>
            </a:xfrm>
            <a:solidFill>
              <a:schemeClr val="bg1"/>
            </a:solidFill>
          </p:grpSpPr>
          <p:sp>
            <p:nvSpPr>
              <p:cNvPr id="8" name="Rounded Rectangle 3"/>
              <p:cNvSpPr/>
              <p:nvPr/>
            </p:nvSpPr>
            <p:spPr>
              <a:xfrm>
                <a:off x="191729" y="501444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ounded Rectangle 3"/>
              <p:cNvSpPr/>
              <p:nvPr/>
            </p:nvSpPr>
            <p:spPr>
              <a:xfrm>
                <a:off x="191728" y="663676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ounded Rectangle 3"/>
              <p:cNvSpPr/>
              <p:nvPr/>
            </p:nvSpPr>
            <p:spPr>
              <a:xfrm>
                <a:off x="806" y="464576"/>
                <a:ext cx="11695473" cy="6754760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115339" y="91953"/>
              <a:ext cx="33348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8860799" y="6194320"/>
            <a:ext cx="13885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(Nhật</a:t>
            </a:r>
            <a:r>
              <a:rPr kumimoji="0" lang="vi-VN" sz="2000" b="0" i="1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Huy)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6424" y="1135995"/>
            <a:ext cx="120274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Mỗi cuốn sách có một tên gọi. Tên sách là hàng chữ lớn ở khoảng 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 bìa sách, thường chứa đựng rất nhiều ý nghĩa. Qua tên sách, em có thể biết được sách viết về điều gì.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Người viết cuốn sách được gọi là tác giả. Tên tác giả thường được ghi vào phía trên của bìa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Nơi các cuốn sách ra đời được gọi là nhà xuất bản. Tên nhà xuất bản thường được ghi ở phía dưới bìa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Phần lớn các cuốn sách đều có mục lục thể hiện các mục chính và vị trí của chúng trong cuốn sách. Mục lục thường được đặt ở ngay sau 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bìa, cũng có khi được đặt ở cuối sách.</a:t>
            </a:r>
          </a:p>
          <a:p>
            <a:r>
              <a:rPr lang="vi-VN" sz="3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Mỗi lần đọc một cuốn sách mới, đừng quên những điều này em nhé.</a:t>
            </a:r>
          </a:p>
          <a:p>
            <a:endParaRPr lang="vi-VN" sz="30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24" y="0"/>
            <a:ext cx="7480440" cy="1292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069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AF9F14D-F686-4418-88A1-0EA93FCD959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V\u0013\uFFFD8{01555197-46D8-4DF2-ABDB-A68AD49FD3CC}&quot;,&quot;E:\\DTVH\\Hồ sơ GV\\Giáo án - Lớp 2\\GAĐT lớp 2\\Kì 1\\PPT TUẦN 8\\Tiếng Việt_Tuần 8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uần 8 - Đọc - Cuốn sách của em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8AEDB4-68EF-4F31-BE46-FDD7B7CE112E}:26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811791-2FA6-4108-A0A5-BC30164839E7}:27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C76AF1-5023-4286-9794-417C54BC596A}:27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D2C8E4-7333-49B0-A73A-8D99E7D9A672}:27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D18CEA-40F3-4EA1-B4F1-97CED0B59FE8}:2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C58153-FC58-4F31-8E3A-C62916CD0715}:27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D1C9E4-8555-43DB-A0C4-B128018A9792}:27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9624D7-0DD2-4F1C-B5ED-E57251ADBBED}:27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381C89-9323-4B44-AC60-6130D2AF23C4}:27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A47C8E-756F-47DA-8AE0-27927B4D1A2F}:28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1D81E6-028E-4C64-BDAD-038C10607A0B}:29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3189E1-9EA3-44A2-86FD-FDB057C21A13}:28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E45F74-7DFC-4C45-9841-ED9CAD6F6BA9}:28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36AD5F-75AD-4646-AD73-EE63F093FF4D}:29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E487CE-A2E5-49F9-89CA-F598A2075B24}:29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F1D42E-A579-44BA-8E77-57EC03E5B603}:28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15F33A-7E0C-41B7-8DD2-BDAAF7993D9B}:28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613D62-82C6-494A-9037-8F4A55DB6481}:28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5296C4-2840-4A17-BDD7-4C910ADB65AD}:28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B3141B-40DB-4385-ABF7-8D86A793F739}:28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147C10-2E36-4474-A2EB-E55254564536}:28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DB5AB0-1E9F-4F15-BD66-40D010C9D292}:25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E6D382-4434-4956-BEA0-277832B61C03}:29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ADFD80-B254-4093-AF5A-A2CC407563E7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88EA6E-CA1D-475D-A553-B5C4BD1236DA}:26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85FF8A-A190-47A2-8A0D-D3D389816668}:26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2C8DCA-8D2B-4248-B288-53D8AEBE6EE9}:2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CFF704-28ED-406E-81F9-B8CBC94A4777}:26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48AD39-3015-41F1-97CE-20CA632921D5}:26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1578</Words>
  <Application>Microsoft Office PowerPoint</Application>
  <PresentationFormat>Widescreen</PresentationFormat>
  <Paragraphs>150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#9Slide07 Deepika</vt:lpstr>
      <vt:lpstr>#9Slide05 Aphrodite Pro</vt:lpstr>
      <vt:lpstr>#9Slide07 Altus</vt:lpstr>
      <vt:lpstr>UTM Avo</vt:lpstr>
      <vt:lpstr>SVN-Newton</vt:lpstr>
      <vt:lpstr>Calibri</vt:lpstr>
      <vt:lpstr>Arial</vt:lpstr>
      <vt:lpstr>Times New Roman</vt:lpstr>
      <vt:lpstr>#9Slide07 HoneyCream</vt:lpstr>
      <vt:lpstr>#9Slide07 SVNDessert Menu Scrip</vt:lpstr>
      <vt:lpstr>SVN-Internation</vt:lpstr>
      <vt:lpstr>Cambria</vt:lpstr>
      <vt:lpstr>#9Slide07 Marbelia Regular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8 - Đọc - Cuốn sách của em</dc:title>
  <dc:creator>MANG NON</dc:creator>
  <cp:keywords>MANG NON</cp:keywords>
  <cp:lastModifiedBy>Luu Anh Sao</cp:lastModifiedBy>
  <cp:revision>13</cp:revision>
  <dcterms:created xsi:type="dcterms:W3CDTF">2022-09-18T02:18:33Z</dcterms:created>
  <dcterms:modified xsi:type="dcterms:W3CDTF">2025-03-04T02:18:50Z</dcterms:modified>
</cp:coreProperties>
</file>