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8" r:id="rId2"/>
    <p:sldMasterId id="2147483691" r:id="rId3"/>
    <p:sldMasterId id="2147483704" r:id="rId4"/>
    <p:sldMasterId id="2147483744" r:id="rId5"/>
  </p:sldMasterIdLst>
  <p:notesMasterIdLst>
    <p:notesMasterId r:id="rId38"/>
  </p:notesMasterIdLst>
  <p:sldIdLst>
    <p:sldId id="296" r:id="rId6"/>
    <p:sldId id="257" r:id="rId7"/>
    <p:sldId id="297" r:id="rId8"/>
    <p:sldId id="261" r:id="rId9"/>
    <p:sldId id="262" r:id="rId10"/>
    <p:sldId id="290" r:id="rId11"/>
    <p:sldId id="289" r:id="rId12"/>
    <p:sldId id="279" r:id="rId13"/>
    <p:sldId id="280" r:id="rId14"/>
    <p:sldId id="281" r:id="rId15"/>
    <p:sldId id="282" r:id="rId16"/>
    <p:sldId id="264" r:id="rId17"/>
    <p:sldId id="265" r:id="rId18"/>
    <p:sldId id="283" r:id="rId19"/>
    <p:sldId id="284" r:id="rId20"/>
    <p:sldId id="266" r:id="rId21"/>
    <p:sldId id="267" r:id="rId22"/>
    <p:sldId id="292" r:id="rId23"/>
    <p:sldId id="293" r:id="rId24"/>
    <p:sldId id="294" r:id="rId25"/>
    <p:sldId id="295" r:id="rId26"/>
    <p:sldId id="291" r:id="rId27"/>
    <p:sldId id="286" r:id="rId28"/>
    <p:sldId id="285" r:id="rId29"/>
    <p:sldId id="287" r:id="rId30"/>
    <p:sldId id="288" r:id="rId31"/>
    <p:sldId id="271" r:id="rId32"/>
    <p:sldId id="270" r:id="rId33"/>
    <p:sldId id="268" r:id="rId34"/>
    <p:sldId id="276" r:id="rId35"/>
    <p:sldId id="277" r:id="rId36"/>
    <p:sldId id="278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等线" panose="020B0604020202020204" charset="-122"/>
      <p:regular r:id="rId43"/>
      <p:bold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#9Slide05 Aphrodite Pro" panose="020B0604020202020204" charset="0"/>
      <p:regular r:id="rId49"/>
    </p:embeddedFont>
    <p:embeddedFont>
      <p:font typeface="等线 Light" panose="020B0604020202020204" charset="-122"/>
      <p:regular r:id="rId50"/>
    </p:embeddedFont>
    <p:embeddedFont>
      <p:font typeface="#9Slide07 HoneyCream" panose="020B0604020202020204" charset="0"/>
      <p:regular r:id="rId51"/>
    </p:embeddedFont>
    <p:embeddedFont>
      <p:font typeface="宋体" panose="02010600030101010101" pitchFamily="2" charset="-122"/>
      <p:regular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73617-C5FE-4939-B8DB-514187AECA20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FA97E-AB6E-4D3F-B5C2-710FB5368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A95E-6841-4403-AF36-7593CD0EB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22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27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0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4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9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7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9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5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1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3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0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3716000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4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1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2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3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5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0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4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7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68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3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9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9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3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8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4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4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31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7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99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0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7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7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53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6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24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4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27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0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3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5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2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7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19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42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3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4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09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65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8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4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79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16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94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9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14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13911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6968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43433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26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microsoft.com/office/2007/relationships/hdphoto" Target="../media/hdphoto4.wdp"/><Relationship Id="rId15" Type="http://schemas.openxmlformats.org/officeDocument/2006/relationships/image" Target="../media/image39.gif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1706" y="1008530"/>
            <a:ext cx="11658599" cy="4948518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 w="25400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257" y="2513293"/>
            <a:ext cx="11672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CHÀO MỪNG CÁC EM ĐẾN VỚI TIẾT HỌC MÔN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ĐỘNG TRẢI NGHIỆM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1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8383" y="4793327"/>
            <a:ext cx="5249817" cy="1227485"/>
            <a:chOff x="-580014" y="4537122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-580014" y="4537122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342705" y="4663835"/>
              <a:ext cx="10472057" cy="529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 NGHÌN ĐỒNG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91333" y="4793329"/>
            <a:ext cx="5249817" cy="1227485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443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MƯƠI NGHÌN ĐỒNG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Nằm mơ thấy tiền 10 nghìn đánh con gì? Đánh lô đề số mấy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9" y="2002434"/>
            <a:ext cx="5722091" cy="25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6" descr="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41" y="2002434"/>
            <a:ext cx="5715142" cy="259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1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8383" y="5015304"/>
            <a:ext cx="5249817" cy="783534"/>
            <a:chOff x="-580014" y="4537122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-580014" y="4537122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342705" y="4663835"/>
              <a:ext cx="10472057" cy="401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 MƯƠI NGHÌN 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91333" y="4793329"/>
            <a:ext cx="5249817" cy="870871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401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TRĂM NGHÌN 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87" descr="5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6" y="2002434"/>
            <a:ext cx="5624693" cy="265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8" descr="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999828"/>
            <a:ext cx="5738788" cy="2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3240134" y="990600"/>
            <a:ext cx="8475615" cy="53082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365987" y="2797967"/>
            <a:ext cx="8541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sát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một số đồng tiền Việt Nam và cho biết: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8385" y="4219074"/>
            <a:ext cx="7967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Màu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sắc và hình ảnh trên mỗi đồng tiền.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8385" y="4829534"/>
            <a:ext cx="7564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Sự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giống nhau và khác nhau giữa các đồng tiền.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2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199">
            <a:off x="952501" y="1289484"/>
            <a:ext cx="3048000" cy="16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tien 2000 (sau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4961" r="2777" b="4068"/>
          <a:stretch>
            <a:fillRect/>
          </a:stretch>
        </p:blipFill>
        <p:spPr bwMode="auto">
          <a:xfrm rot="446773">
            <a:off x="8997450" y="987112"/>
            <a:ext cx="2320925" cy="106421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60">
            <a:off x="560546" y="4190947"/>
            <a:ext cx="3095067" cy="14005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4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627246"/>
            <a:ext cx="4191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vn-p123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718084"/>
            <a:ext cx="4191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rot="10800000">
            <a:off x="4381500" y="142385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90700" y="1119052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XÁM TRẮNG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3879850" y="5602322"/>
            <a:ext cx="2895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4838700" y="3544821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90700" y="3240021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SẪM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670050" y="5221322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VÀNG NÂU</a:t>
            </a:r>
          </a:p>
        </p:txBody>
      </p:sp>
      <p:pic>
        <p:nvPicPr>
          <p:cNvPr id="27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60800"/>
            <a:ext cx="4227993" cy="210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4381500" y="1423852"/>
            <a:ext cx="2362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7400" y="1119052"/>
            <a:ext cx="3898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LAM ĐẬM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3879850" y="5602322"/>
            <a:ext cx="2895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495800" y="3546409"/>
            <a:ext cx="2171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68375" y="3221781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NÂU TÍM ĐỎ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7400" y="5221322"/>
            <a:ext cx="385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LÁ ĐẬM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88" y="406164"/>
            <a:ext cx="3975170" cy="188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87" y="2439504"/>
            <a:ext cx="3975171" cy="184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03" y="4483790"/>
            <a:ext cx="3944937" cy="19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459558" y="650808"/>
            <a:ext cx="11272883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buFontTx/>
              <a:buNone/>
              <a:defRPr/>
            </a:pPr>
            <a:r>
              <a:rPr lang="en-US" sz="2800" b="1" i="1" kern="0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800" b="1" i="1" kern="0" dirty="0" err="1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i="1" kern="0" dirty="0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99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mệnh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sêri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1" kern="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1" hangingPunct="1">
              <a:buFontTx/>
              <a:buNone/>
              <a:defRPr/>
            </a:pP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kern="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i="1" kern="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.</a:t>
            </a:r>
          </a:p>
        </p:txBody>
      </p:sp>
      <p:pic>
        <p:nvPicPr>
          <p:cNvPr id="20" name="Picture 4" descr="http://www.sbv.gov.vn/wps/wcm/connect/376c128043638b8cb363fbad7097747d/17/5000t.jpg?MOD=AJPERES&amp;CACHEID=376c128043638b8cb363fbad7097747d/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41" y="2684259"/>
            <a:ext cx="41910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vn-p123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34" y="4475649"/>
            <a:ext cx="4621742" cy="195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6" y="2773364"/>
            <a:ext cx="4227993" cy="210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66"/>
                </a:solidFill>
                <a:latin typeface="UTM Avo" panose="02040603050506020204" pitchFamily="18" charset="0"/>
              </a:rPr>
              <a:t>KHÁC NHAU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5875020" y="146016"/>
            <a:ext cx="5932712" cy="4781221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6095999" y="1925736"/>
            <a:ext cx="5811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Dòng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chữ và số chỉ mệnh giá của tờ tiền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5999" y="3119637"/>
            <a:ext cx="37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Họa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226416"/>
            <a:ext cx="4919615" cy="245980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5000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8" y="3595303"/>
            <a:ext cx="42386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2000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8" y="1218510"/>
            <a:ext cx="42322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22807" y="4972157"/>
            <a:ext cx="483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Đồng quê Việt Nam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9" y="1374776"/>
            <a:ext cx="5108640" cy="26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hình ảnh làng quê Việt Nam đẹp yên ả, thanh b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649">
            <a:off x="6043909" y="1701880"/>
            <a:ext cx="5404827" cy="3923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83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53861" y="5231515"/>
            <a:ext cx="52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Khu cảng Hải Phòng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8" name="Picture 6" descr="Tiền Giấy Cotton Việt Nam 500 Đồng 1988|Tiền Việt Nam 500 Đồng 198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51333" b="2167"/>
          <a:stretch/>
        </p:blipFill>
        <p:spPr bwMode="auto">
          <a:xfrm>
            <a:off x="447118" y="1347677"/>
            <a:ext cx="5648881" cy="27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iền Nhiều Để Làm Gì? Giải Mã Các Địa Danh In Trȇn Tiền Việt Nam - Klook  Blo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9"/>
          <a:stretch/>
        </p:blipFill>
        <p:spPr bwMode="auto">
          <a:xfrm rot="473906">
            <a:off x="5817677" y="2537442"/>
            <a:ext cx="5954687" cy="29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5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Vườn Quốc gia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Yok Đôn – Đăk Lăk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Tiền đang lưu hà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5" y="1442970"/>
            <a:ext cx="5165725" cy="249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và giá vé du lịch vườn quốc gia Yok Đôn - Halotra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462">
            <a:off x="5540533" y="1974346"/>
            <a:ext cx="5905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68450D-D45C-404B-A231-BCAA90D2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0471992-B612-438D-B332-FF9A0936DFAA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8719" y="208746"/>
            <a:ext cx="4504417" cy="2244652"/>
            <a:chOff x="-13428" y="395694"/>
            <a:chExt cx="4504417" cy="224465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886" y="395694"/>
              <a:ext cx="3762103" cy="1828915"/>
              <a:chOff x="744582" y="744582"/>
              <a:chExt cx="3762103" cy="1828915"/>
            </a:xfrm>
          </p:grpSpPr>
          <p:sp>
            <p:nvSpPr>
              <p:cNvPr id="15" name="Cloud 14"/>
              <p:cNvSpPr/>
              <p:nvPr/>
            </p:nvSpPr>
            <p:spPr>
              <a:xfrm>
                <a:off x="744582" y="744582"/>
                <a:ext cx="3762103" cy="182891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7345" y="977746"/>
                <a:ext cx="331796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Hoạt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trải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nghiệm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6389" r="90000"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28" y="1155718"/>
              <a:ext cx="1484628" cy="148462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789"/>
            <a:ext cx="1932594" cy="2861583"/>
          </a:xfrm>
          <a:prstGeom prst="rect">
            <a:avLst/>
          </a:prstGeom>
        </p:spPr>
      </p:pic>
      <p:pic>
        <p:nvPicPr>
          <p:cNvPr id="40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 rot="684408">
            <a:off x="6557822" y="816945"/>
            <a:ext cx="2090170" cy="1897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01828" y="18499"/>
            <a:ext cx="2387726" cy="3080303"/>
            <a:chOff x="9293410" y="140019"/>
            <a:chExt cx="2387726" cy="3080303"/>
          </a:xfrm>
        </p:grpSpPr>
        <p:grpSp>
          <p:nvGrpSpPr>
            <p:cNvPr id="34" name="Group 33"/>
            <p:cNvGrpSpPr/>
            <p:nvPr/>
          </p:nvGrpSpPr>
          <p:grpSpPr>
            <a:xfrm>
              <a:off x="9293410" y="1016397"/>
              <a:ext cx="2231769" cy="2203925"/>
              <a:chOff x="415583" y="2523607"/>
              <a:chExt cx="2231769" cy="2203925"/>
            </a:xfrm>
          </p:grpSpPr>
          <p:grpSp>
            <p:nvGrpSpPr>
              <p:cNvPr id="35" name="Group 34"/>
              <p:cNvGrpSpPr/>
              <p:nvPr/>
            </p:nvGrpSpPr>
            <p:grpSpPr>
              <a:xfrm rot="1429913">
                <a:off x="756231" y="2523607"/>
                <a:ext cx="1891121" cy="2203925"/>
                <a:chOff x="2100706" y="1384660"/>
                <a:chExt cx="1891121" cy="2203925"/>
              </a:xfrm>
            </p:grpSpPr>
            <p:sp>
              <p:nvSpPr>
                <p:cNvPr id="37" name="Isosceles Triangle 36"/>
                <p:cNvSpPr/>
                <p:nvPr/>
              </p:nvSpPr>
              <p:spPr>
                <a:xfrm rot="21241090">
                  <a:off x="2435764" y="1384660"/>
                  <a:ext cx="914400" cy="1188720"/>
                </a:xfrm>
                <a:prstGeom prst="triangle">
                  <a:avLst/>
                </a:prstGeom>
                <a:noFill/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21196758">
                  <a:off x="2100706" y="2556619"/>
                  <a:ext cx="1891121" cy="1031966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A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965100">
                <a:off x="415583" y="3756527"/>
                <a:ext cx="20311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Lớp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8559" y1="34746" x2="66525" y2="69492"/>
                          <a14:foregroundMark x1="66525" y1="36441" x2="39831" y2="78814"/>
                          <a14:foregroundMark x1="37288" y1="43220" x2="30508" y2="74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6">
              <a:off x="9905872" y="140019"/>
              <a:ext cx="1775264" cy="1801298"/>
            </a:xfrm>
            <a:prstGeom prst="rect">
              <a:avLst/>
            </a:prstGeom>
          </p:spPr>
        </p:pic>
      </p:grpSp>
      <p:pic>
        <p:nvPicPr>
          <p:cNvPr id="1026" name="Picture 2" descr="Biểu tượng - Đồng tiền vàng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910" y="3931614"/>
            <a:ext cx="2959230" cy="24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75" y="2273666"/>
            <a:ext cx="11368593" cy="35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5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Nhà máy thủy điện Trị An – Đồng Nai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5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2" y="1417868"/>
            <a:ext cx="5401445" cy="262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hà máy thủy điện Trị 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1739">
            <a:off x="5815721" y="1744786"/>
            <a:ext cx="5897515" cy="360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25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740147"/>
            <a:ext cx="52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B0F0"/>
                </a:solidFill>
                <a:latin typeface="UTM Avo" panose="02040603050506020204" pitchFamily="18" charset="0"/>
              </a:rPr>
              <a:t>Mỏ dầu Bạch Hổ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146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1" y="1362015"/>
            <a:ext cx="5715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ỏ dầu Bạch Hổ - chuyện giờ mới kể - Tuổi Trẻ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042">
            <a:off x="6003486" y="2089473"/>
            <a:ext cx="5715000" cy="3667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34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22807" y="4972157"/>
            <a:ext cx="483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Chùa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Cầu – Hội 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30" y="1376644"/>
            <a:ext cx="4654174" cy="23011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Chùa Cầu Hội An - Biểu tượng du lịch của Hội An có gì đặc biệt ? - Lonas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210">
            <a:off x="6095999" y="1621626"/>
            <a:ext cx="5279879" cy="3843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25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277291" y="4643761"/>
            <a:ext cx="483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Nghênh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Lương Đình – Huế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290" name="Picture 2" descr="Hình ảnh các địa danh được in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7" y="1186552"/>
            <a:ext cx="57150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ông trình triều Nguyễn được chọn in trên tờ tiền 50.000 đồng - Vn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267">
            <a:off x="6343594" y="1783550"/>
            <a:ext cx="5522111" cy="3677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73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277291" y="4643761"/>
            <a:ext cx="483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Văn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miếu Quốc Tử Giám – Hà 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294" name="Picture 6" descr="100.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1" y="1207392"/>
            <a:ext cx="5861746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Giới thiệu về Văn Miếu Quốc Tử Giám - Trường đại học đầu tiên của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75">
            <a:off x="6320763" y="1857968"/>
            <a:ext cx="5343368" cy="4010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76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643761"/>
            <a:ext cx="5316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</a:rPr>
              <a:t>Hòn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</a:rPr>
              <a:t> Đỉnh Hương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baseline="0" dirty="0">
                <a:solidFill>
                  <a:srgbClr val="00B0F0"/>
                </a:solidFill>
                <a:latin typeface="UTM Avo" panose="02040603050506020204" pitchFamily="18" charset="0"/>
              </a:rPr>
              <a:t>Vịnh</a:t>
            </a: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 Hạ Long – Quảng Ninh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4"/>
          <a:stretch/>
        </p:blipFill>
        <p:spPr bwMode="auto">
          <a:xfrm>
            <a:off x="441795" y="1145086"/>
            <a:ext cx="6108770" cy="26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òn Đỉnh Hương - Hình ảnh in trên tờ tiền 200 nghìn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794">
            <a:off x="6273513" y="1934828"/>
            <a:ext cx="5038725" cy="3876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038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9842C2-553C-4BB1-903A-659443E8808D}"/>
              </a:ext>
            </a:extLst>
          </p:cNvPr>
          <p:cNvGrpSpPr/>
          <p:nvPr/>
        </p:nvGrpSpPr>
        <p:grpSpPr>
          <a:xfrm>
            <a:off x="791835" y="3862981"/>
            <a:ext cx="5932712" cy="2095137"/>
            <a:chOff x="-613954" y="1619687"/>
            <a:chExt cx="5932712" cy="4781221"/>
          </a:xfrm>
        </p:grpSpPr>
        <p:sp>
          <p:nvSpPr>
            <p:cNvPr id="14" name="矩形: 圆角 11">
              <a:extLst>
                <a:ext uri="{FF2B5EF4-FFF2-40B4-BE49-F238E27FC236}">
                  <a16:creationId xmlns:a16="http://schemas.microsoft.com/office/drawing/2014/main" id="{D1E25C24-7BB7-4B28-946E-59464D4A7D1D}"/>
                </a:ext>
              </a:extLst>
            </p:cNvPr>
            <p:cNvSpPr/>
            <p:nvPr/>
          </p:nvSpPr>
          <p:spPr>
            <a:xfrm>
              <a:off x="-613954" y="2853052"/>
              <a:ext cx="5932712" cy="3547856"/>
            </a:xfrm>
            <a:prstGeom prst="roundRect">
              <a:avLst/>
            </a:prstGeom>
            <a:noFill/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5FB19B34-EB98-41B0-9CE4-8F5B2785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674" b="71192"/>
            <a:stretch/>
          </p:blipFill>
          <p:spPr>
            <a:xfrm>
              <a:off x="1301783" y="1619687"/>
              <a:ext cx="1970573" cy="17561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91835" y="4643761"/>
            <a:ext cx="5316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Ngôi nhà tranh tại Làng Sen quê Bác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(Nam Đàn – Nghệ An)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về 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362" name="Picture 2" descr="Giải mã địa danh được in trên các tờ tiền Việt Nam | Văn hó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5" y="1321482"/>
            <a:ext cx="57150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hà của Bác Hồ: Mái nhà tranh giản dị bên làng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79">
            <a:off x="6206288" y="1771833"/>
            <a:ext cx="5625223" cy="3751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93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53" y="2567088"/>
            <a:ext cx="1136392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Flea market scene in cartoon sty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B6244F8-D74E-4453-B8B4-3ABC1DAB7CB8}"/>
              </a:ext>
            </a:extLst>
          </p:cNvPr>
          <p:cNvSpPr/>
          <p:nvPr/>
        </p:nvSpPr>
        <p:spPr>
          <a:xfrm>
            <a:off x="2028582" y="3526972"/>
            <a:ext cx="7221356" cy="333102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47407-3EF9-4FE7-8FEB-5E1F9F90B023}"/>
              </a:ext>
            </a:extLst>
          </p:cNvPr>
          <p:cNvSpPr/>
          <p:nvPr/>
        </p:nvSpPr>
        <p:spPr>
          <a:xfrm>
            <a:off x="1067260" y="4084490"/>
            <a:ext cx="9144000" cy="221599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13800" b="1" spc="50" dirty="0">
                <a:ln w="11430">
                  <a:noFill/>
                </a:ln>
                <a:solidFill>
                  <a:srgbClr val="915001"/>
                </a:solidFill>
                <a:latin typeface="UTM Guanine" panose="02040603050506020204" pitchFamily="18" charset="0"/>
                <a:cs typeface="Times New Roman" pitchFamily="18" charset="0"/>
              </a:rPr>
              <a:t>ĐI CHỢ</a:t>
            </a:r>
            <a:endParaRPr lang="en-US" sz="13800" b="1" spc="50" dirty="0">
              <a:ln w="11430">
                <a:noFill/>
              </a:ln>
              <a:solidFill>
                <a:srgbClr val="00823B"/>
              </a:solidFill>
              <a:latin typeface="UTM Guanine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4115267" y="926357"/>
            <a:ext cx="7792616" cy="4676503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99578" y="1775129"/>
            <a:ext cx="6096000" cy="29789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công sức lao động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làm ra đồng tiền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giữ gìn, quý trọng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aseline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tiêu tiền thông minh!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9" y="1887410"/>
            <a:ext cx="10832123" cy="425492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086" y="1926752"/>
            <a:ext cx="10493828" cy="495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673" y="-393274"/>
            <a:ext cx="3214244" cy="3208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199" y="264352"/>
            <a:ext cx="66696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09800" y="1317811"/>
            <a:ext cx="9758082" cy="1507038"/>
            <a:chOff x="2209800" y="1317811"/>
            <a:chExt cx="9758082" cy="150703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800" y="1317811"/>
              <a:ext cx="9611701" cy="150703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800" y="1492633"/>
              <a:ext cx="97580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1199" y="3391383"/>
            <a:ext cx="7647457" cy="1450042"/>
            <a:chOff x="2209799" y="4428883"/>
            <a:chExt cx="7647457" cy="1450042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799" y="4428883"/>
              <a:ext cx="7530353" cy="1450042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00696" y="4785538"/>
              <a:ext cx="7256560" cy="62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học cách tiêu tiền hợp lí nhé!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2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6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72492" y="1212409"/>
            <a:ext cx="10088444" cy="3729380"/>
            <a:chOff x="2037806" y="1587202"/>
            <a:chExt cx="9784080" cy="3729380"/>
          </a:xfrm>
        </p:grpSpPr>
        <p:sp>
          <p:nvSpPr>
            <p:cNvPr id="5" name="Rounded Rectangle 4"/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136866" y="2906966"/>
            <a:ext cx="791827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mỗi ngày được bố mẹ cho 20 000 đồng thì các em sẽ sử dụng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9732E0F-87D6-483B-AA74-BD4165E0F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49CDD55-7CF8-4993-9AA3-65AE7EBDB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03245DBC-EA78-4F19-A8E0-77FE7945B2DC}"/>
              </a:ext>
            </a:extLst>
          </p:cNvPr>
          <p:cNvGrpSpPr/>
          <p:nvPr/>
        </p:nvGrpSpPr>
        <p:grpSpPr>
          <a:xfrm>
            <a:off x="167517" y="544281"/>
            <a:ext cx="11856965" cy="5914571"/>
            <a:chOff x="167517" y="544281"/>
            <a:chExt cx="11856965" cy="591457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87193F-E5F8-4E8B-B5DE-DF5921D6357D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FE54B6D-5D48-4BFF-9D61-1C7BFDF4AD88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EBB8B58-D513-43CA-98E5-F5DA69E49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C0624AA7-5B73-4247-8943-FE1EDEE42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EA861BF9-742B-4423-B17E-B811880D7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7ECF344B-AACF-4D65-838E-31B2EE52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85B3553-93FA-43C3-BEC0-7201E26D9D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7970963" y="4343401"/>
            <a:ext cx="3915265" cy="2514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111656" y="1236173"/>
            <a:ext cx="7074782" cy="4597003"/>
          </a:xfrm>
          <a:prstGeom prst="round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Nhận biết đồng tiền </a:t>
            </a:r>
            <a:r>
              <a:rPr lang="en-US" sz="8800" dirty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V</a:t>
            </a:r>
            <a:r>
              <a:rPr lang="vi-VN" sz="8800" dirty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iệt </a:t>
            </a:r>
            <a:r>
              <a:rPr lang="en-US" sz="8800" dirty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N</a:t>
            </a:r>
            <a:r>
              <a:rPr lang="vi-VN" sz="8800" dirty="0" smtClean="0">
                <a:ln w="0"/>
                <a:solidFill>
                  <a:srgbClr val="39A7B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Gradoo" panose="02040603050506020204" pitchFamily="18" charset="0"/>
              </a:rPr>
              <a:t>am</a:t>
            </a:r>
            <a:endParaRPr kumimoji="0" lang="en-US" sz="8800" b="0" i="0" u="none" strike="noStrike" kern="1200" cap="none" spc="0" normalizeH="0" baseline="0" noProof="0" dirty="0">
              <a:ln w="0"/>
              <a:solidFill>
                <a:srgbClr val="39A7B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Grado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179" y="67377"/>
            <a:ext cx="11955025" cy="679062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6050" y="-39654"/>
            <a:ext cx="3249894" cy="2839787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EEA9EBA2-295A-46D6-A162-333F00DB37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8139093" y="1120207"/>
            <a:ext cx="1376901" cy="867819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DCA3E05C-EC06-4EDE-A73D-E45756378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37695" r="4702" b="53695"/>
          <a:stretch/>
        </p:blipFill>
        <p:spPr>
          <a:xfrm>
            <a:off x="9108542" y="1239856"/>
            <a:ext cx="1376901" cy="867819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CE0BED66-3AFC-46DF-9BB9-951402EE69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529" b="3042"/>
          <a:stretch/>
        </p:blipFill>
        <p:spPr>
          <a:xfrm>
            <a:off x="5060983" y="4904042"/>
            <a:ext cx="4556667" cy="1778758"/>
          </a:xfrm>
          <a:prstGeom prst="rect">
            <a:avLst/>
          </a:prstGeom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B3973819-275B-415E-936B-F5344168D9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9713449" y="412839"/>
            <a:ext cx="2346350" cy="1478833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8CDB282A-E4C6-48ED-A767-3F22113066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71037" r="14311" b="3042"/>
          <a:stretch/>
        </p:blipFill>
        <p:spPr>
          <a:xfrm>
            <a:off x="8278551" y="5079243"/>
            <a:ext cx="3913450" cy="1778758"/>
          </a:xfrm>
          <a:prstGeom prst="rect">
            <a:avLst/>
          </a:prstGeom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C3A6BE9B-C7DA-4D62-B835-488962A4A0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5572051" y="673784"/>
            <a:ext cx="1623819" cy="1023444"/>
          </a:xfrm>
          <a:prstGeom prst="rect">
            <a:avLst/>
          </a:prstGeom>
        </p:spPr>
      </p:pic>
      <p:pic>
        <p:nvPicPr>
          <p:cNvPr id="10" name="图片 28">
            <a:extLst>
              <a:ext uri="{FF2B5EF4-FFF2-40B4-BE49-F238E27FC236}">
                <a16:creationId xmlns:a16="http://schemas.microsoft.com/office/drawing/2014/main" id="{ADFE223F-C9CE-4803-8490-E7BDE4C305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41607" r="74503" b="49783"/>
          <a:stretch/>
        </p:blipFill>
        <p:spPr>
          <a:xfrm>
            <a:off x="4187526" y="1239856"/>
            <a:ext cx="830151" cy="52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92" y="4097463"/>
            <a:ext cx="3524250" cy="285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84" y="4786494"/>
            <a:ext cx="3048000" cy="2095500"/>
          </a:xfrm>
          <a:prstGeom prst="rect">
            <a:avLst/>
          </a:prstGeom>
        </p:spPr>
      </p:pic>
      <p:pic>
        <p:nvPicPr>
          <p:cNvPr id="13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7261" y="4764565"/>
            <a:ext cx="487363" cy="487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8" y="3622925"/>
            <a:ext cx="3429000" cy="3429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991760" y="890169"/>
            <a:ext cx="5787983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TRÒ CHƠI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9912" y="2012020"/>
            <a:ext cx="7617738" cy="17081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95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8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5977 0.25092 C 0.19258 0.30764 0.24232 0.33866 0.29467 0.33866 C 0.3543 0.33866 0.40183 0.30764 0.43503 0.25092 L 0.5948 1.85185E-6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169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75593" y="4944331"/>
            <a:ext cx="6446882" cy="1673073"/>
            <a:chOff x="668383" y="4703717"/>
            <a:chExt cx="10709366" cy="1066805"/>
          </a:xfrm>
        </p:grpSpPr>
        <p:sp>
          <p:nvSpPr>
            <p:cNvPr id="19" name="Rounded Rectangle 18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5692" y="4772813"/>
              <a:ext cx="10472057" cy="997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NGHÌN ĐỒNG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Tập tin:Đồng bạc 1000 đồng.jpe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23" y="1362015"/>
            <a:ext cx="6652952" cy="33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32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496389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biết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tiền Việt Nam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59248" y="5051600"/>
            <a:ext cx="5249817" cy="1227485"/>
            <a:chOff x="668383" y="4703717"/>
            <a:chExt cx="10709366" cy="782684"/>
          </a:xfrm>
        </p:grpSpPr>
        <p:sp>
          <p:nvSpPr>
            <p:cNvPr id="19" name="Rounded Rectangle 18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5693" y="4772813"/>
              <a:ext cx="10472056" cy="572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NGHÌN ĐỒNG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Tờ tiền nào dưới đây có mệnh giá 2 000 đồng?A. B. C. D. | VietJac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" y="1765300"/>
            <a:ext cx="5563127" cy="27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5000 đồng (tiền Việt)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1815485"/>
            <a:ext cx="5444108" cy="267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493183" y="5051600"/>
            <a:ext cx="5249817" cy="1227485"/>
            <a:chOff x="668383" y="4703717"/>
            <a:chExt cx="10709366" cy="782684"/>
          </a:xfrm>
        </p:grpSpPr>
        <p:sp>
          <p:nvSpPr>
            <p:cNvPr id="12" name="Rounded Rectangle 11"/>
            <p:cNvSpPr/>
            <p:nvPr/>
          </p:nvSpPr>
          <p:spPr>
            <a:xfrm>
              <a:off x="668383" y="4703717"/>
              <a:ext cx="10709366" cy="7826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692" y="4830430"/>
              <a:ext cx="10472057" cy="529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noProof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 NGHÌN ĐỒNG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15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552</Words>
  <Application>Microsoft Office PowerPoint</Application>
  <PresentationFormat>Widescreen</PresentationFormat>
  <Paragraphs>73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6" baseType="lpstr">
      <vt:lpstr>SVN-Newton</vt:lpstr>
      <vt:lpstr>Calibri</vt:lpstr>
      <vt:lpstr>UTM Showcard</vt:lpstr>
      <vt:lpstr>UTM Cookies</vt:lpstr>
      <vt:lpstr>UTM Guanine</vt:lpstr>
      <vt:lpstr>等线</vt:lpstr>
      <vt:lpstr>Arial</vt:lpstr>
      <vt:lpstr>UTM Gradoo</vt:lpstr>
      <vt:lpstr>Cambria</vt:lpstr>
      <vt:lpstr>#9Slide05 Aphrodite Pro</vt:lpstr>
      <vt:lpstr>等线 Light</vt:lpstr>
      <vt:lpstr>#9Slide07 HoneyCream</vt:lpstr>
      <vt:lpstr>#9Slide07 Altus</vt:lpstr>
      <vt:lpstr>宋体</vt:lpstr>
      <vt:lpstr>UTM Avo</vt:lpstr>
      <vt:lpstr>#9Slide07 SVNDessert Menu Scrip</vt:lpstr>
      <vt:lpstr>Calibri Light</vt:lpstr>
      <vt:lpstr>Times New Roman</vt:lpstr>
      <vt:lpstr>#9Slide05 Bodega Script</vt:lpstr>
      <vt:lpstr>Office 主题​​</vt:lpstr>
      <vt:lpstr>1_Office 主题​​</vt:lpstr>
      <vt:lpstr>2_Office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17</cp:revision>
  <dcterms:created xsi:type="dcterms:W3CDTF">2022-09-24T08:24:22Z</dcterms:created>
  <dcterms:modified xsi:type="dcterms:W3CDTF">2022-10-22T09:02:09Z</dcterms:modified>
</cp:coreProperties>
</file>