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5"/>
  </p:notesMasterIdLst>
  <p:sldIdLst>
    <p:sldId id="256" r:id="rId3"/>
    <p:sldId id="257" r:id="rId4"/>
    <p:sldId id="288" r:id="rId5"/>
    <p:sldId id="292" r:id="rId6"/>
    <p:sldId id="294" r:id="rId7"/>
    <p:sldId id="290" r:id="rId8"/>
    <p:sldId id="291" r:id="rId9"/>
    <p:sldId id="293" r:id="rId10"/>
    <p:sldId id="262" r:id="rId11"/>
    <p:sldId id="314" r:id="rId12"/>
    <p:sldId id="313" r:id="rId13"/>
    <p:sldId id="312" r:id="rId14"/>
    <p:sldId id="317" r:id="rId15"/>
    <p:sldId id="328" r:id="rId16"/>
    <p:sldId id="316" r:id="rId17"/>
    <p:sldId id="311" r:id="rId18"/>
    <p:sldId id="319" r:id="rId19"/>
    <p:sldId id="320" r:id="rId20"/>
    <p:sldId id="321" r:id="rId21"/>
    <p:sldId id="325" r:id="rId22"/>
    <p:sldId id="326" r:id="rId23"/>
    <p:sldId id="281" r:id="rId24"/>
  </p:sldIdLst>
  <p:sldSz cx="12192000" cy="6858000"/>
  <p:notesSz cx="6858000" cy="9144000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318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555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55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31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3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9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19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8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34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7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6095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1773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113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524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130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029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484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029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656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5687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6130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6148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0801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2174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024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462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5406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662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2123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2835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777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978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2389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266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879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333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550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083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631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333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942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4750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64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4657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3485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045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3215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845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089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810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3841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27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981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08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1257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4324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9993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831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4712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6778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04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01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6817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023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61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18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51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99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6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36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841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42" Type="http://schemas.openxmlformats.org/officeDocument/2006/relationships/slideLayout" Target="../slideLayouts/slideLayout72.xml"/><Relationship Id="rId47" Type="http://schemas.openxmlformats.org/officeDocument/2006/relationships/slideLayout" Target="../slideLayouts/slideLayout77.xml"/><Relationship Id="rId50" Type="http://schemas.openxmlformats.org/officeDocument/2006/relationships/slideLayout" Target="../slideLayouts/slideLayout80.xml"/><Relationship Id="rId55" Type="http://schemas.openxmlformats.org/officeDocument/2006/relationships/slideLayout" Target="../slideLayouts/slideLayout85.xml"/><Relationship Id="rId6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67.xml"/><Relationship Id="rId40" Type="http://schemas.openxmlformats.org/officeDocument/2006/relationships/slideLayout" Target="../slideLayouts/slideLayout70.xml"/><Relationship Id="rId45" Type="http://schemas.openxmlformats.org/officeDocument/2006/relationships/slideLayout" Target="../slideLayouts/slideLayout75.xml"/><Relationship Id="rId53" Type="http://schemas.openxmlformats.org/officeDocument/2006/relationships/slideLayout" Target="../slideLayouts/slideLayout83.xml"/><Relationship Id="rId58" Type="http://schemas.openxmlformats.org/officeDocument/2006/relationships/slideLayout" Target="../slideLayouts/slideLayout88.xml"/><Relationship Id="rId5" Type="http://schemas.openxmlformats.org/officeDocument/2006/relationships/slideLayout" Target="../slideLayouts/slideLayout35.xml"/><Relationship Id="rId61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43" Type="http://schemas.openxmlformats.org/officeDocument/2006/relationships/slideLayout" Target="../slideLayouts/slideLayout73.xml"/><Relationship Id="rId48" Type="http://schemas.openxmlformats.org/officeDocument/2006/relationships/slideLayout" Target="../slideLayouts/slideLayout78.xml"/><Relationship Id="rId56" Type="http://schemas.openxmlformats.org/officeDocument/2006/relationships/slideLayout" Target="../slideLayouts/slideLayout86.xml"/><Relationship Id="rId64" Type="http://schemas.openxmlformats.org/officeDocument/2006/relationships/slideLayout" Target="../slideLayouts/slideLayout94.xml"/><Relationship Id="rId8" Type="http://schemas.openxmlformats.org/officeDocument/2006/relationships/slideLayout" Target="../slideLayouts/slideLayout38.xml"/><Relationship Id="rId51" Type="http://schemas.openxmlformats.org/officeDocument/2006/relationships/slideLayout" Target="../slideLayouts/slideLayout81.xml"/><Relationship Id="rId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slideLayout" Target="../slideLayouts/slideLayout68.xml"/><Relationship Id="rId46" Type="http://schemas.openxmlformats.org/officeDocument/2006/relationships/slideLayout" Target="../slideLayouts/slideLayout76.xml"/><Relationship Id="rId59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50.xml"/><Relationship Id="rId41" Type="http://schemas.openxmlformats.org/officeDocument/2006/relationships/slideLayout" Target="../slideLayouts/slideLayout71.xml"/><Relationship Id="rId54" Type="http://schemas.openxmlformats.org/officeDocument/2006/relationships/slideLayout" Target="../slideLayouts/slideLayout84.xml"/><Relationship Id="rId6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49" Type="http://schemas.openxmlformats.org/officeDocument/2006/relationships/slideLayout" Target="../slideLayouts/slideLayout79.xml"/><Relationship Id="rId57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61.xml"/><Relationship Id="rId44" Type="http://schemas.openxmlformats.org/officeDocument/2006/relationships/slideLayout" Target="../slideLayouts/slideLayout74.xml"/><Relationship Id="rId52" Type="http://schemas.openxmlformats.org/officeDocument/2006/relationships/slideLayout" Target="../slideLayouts/slideLayout82.xml"/><Relationship Id="rId60" Type="http://schemas.openxmlformats.org/officeDocument/2006/relationships/slideLayout" Target="../slideLayouts/slideLayout90.xml"/><Relationship Id="rId65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19" r:id="rId2"/>
    <p:sldLayoutId id="2147483718" r:id="rId3"/>
    <p:sldLayoutId id="2147483717" r:id="rId4"/>
    <p:sldLayoutId id="2147483701" r:id="rId5"/>
    <p:sldLayoutId id="2147483699" r:id="rId6"/>
    <p:sldLayoutId id="2147483698" r:id="rId7"/>
    <p:sldLayoutId id="2147483697" r:id="rId8"/>
    <p:sldLayoutId id="2147483690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  <p:sldLayoutId id="2147483661" r:id="rId19"/>
    <p:sldLayoutId id="2147483662" r:id="rId20"/>
    <p:sldLayoutId id="2147483696" r:id="rId21"/>
    <p:sldLayoutId id="2147483721" r:id="rId22"/>
    <p:sldLayoutId id="2147483720" r:id="rId23"/>
    <p:sldLayoutId id="2147483707" r:id="rId24"/>
    <p:sldLayoutId id="2147483706" r:id="rId25"/>
    <p:sldLayoutId id="2147483705" r:id="rId26"/>
    <p:sldLayoutId id="2147483704" r:id="rId27"/>
    <p:sldLayoutId id="2147483703" r:id="rId28"/>
    <p:sldLayoutId id="2147483702" r:id="rId29"/>
    <p:sldLayoutId id="2147483700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754" r:id="rId2"/>
    <p:sldLayoutId id="2147483753" r:id="rId3"/>
    <p:sldLayoutId id="2147483752" r:id="rId4"/>
    <p:sldLayoutId id="2147483751" r:id="rId5"/>
    <p:sldLayoutId id="2147483750" r:id="rId6"/>
    <p:sldLayoutId id="2147483749" r:id="rId7"/>
    <p:sldLayoutId id="2147483748" r:id="rId8"/>
    <p:sldLayoutId id="2147483747" r:id="rId9"/>
    <p:sldLayoutId id="2147483746" r:id="rId10"/>
    <p:sldLayoutId id="2147483745" r:id="rId11"/>
    <p:sldLayoutId id="2147483744" r:id="rId12"/>
    <p:sldLayoutId id="2147483743" r:id="rId13"/>
    <p:sldLayoutId id="2147483742" r:id="rId14"/>
    <p:sldLayoutId id="2147483741" r:id="rId15"/>
    <p:sldLayoutId id="2147483740" r:id="rId16"/>
    <p:sldLayoutId id="2147483739" r:id="rId17"/>
    <p:sldLayoutId id="2147483738" r:id="rId18"/>
    <p:sldLayoutId id="2147483737" r:id="rId19"/>
    <p:sldLayoutId id="2147483736" r:id="rId20"/>
    <p:sldLayoutId id="2147483735" r:id="rId21"/>
    <p:sldLayoutId id="2147483734" r:id="rId22"/>
    <p:sldLayoutId id="2147483733" r:id="rId23"/>
    <p:sldLayoutId id="2147483732" r:id="rId24"/>
    <p:sldLayoutId id="2147483731" r:id="rId25"/>
    <p:sldLayoutId id="2147483730" r:id="rId26"/>
    <p:sldLayoutId id="2147483693" r:id="rId27"/>
    <p:sldLayoutId id="2147483692" r:id="rId28"/>
    <p:sldLayoutId id="2147483691" r:id="rId29"/>
    <p:sldLayoutId id="2147483687" r:id="rId30"/>
    <p:sldLayoutId id="2147483665" r:id="rId31"/>
    <p:sldLayoutId id="2147483724" r:id="rId32"/>
    <p:sldLayoutId id="2147483728" r:id="rId33"/>
    <p:sldLayoutId id="2147483723" r:id="rId34"/>
    <p:sldLayoutId id="2147483722" r:id="rId35"/>
    <p:sldLayoutId id="2147483716" r:id="rId36"/>
    <p:sldLayoutId id="2147483729" r:id="rId37"/>
    <p:sldLayoutId id="2147483727" r:id="rId38"/>
    <p:sldLayoutId id="2147483725" r:id="rId39"/>
    <p:sldLayoutId id="2147483715" r:id="rId40"/>
    <p:sldLayoutId id="2147483714" r:id="rId41"/>
    <p:sldLayoutId id="2147483713" r:id="rId42"/>
    <p:sldLayoutId id="2147483712" r:id="rId43"/>
    <p:sldLayoutId id="2147483711" r:id="rId44"/>
    <p:sldLayoutId id="2147483710" r:id="rId45"/>
    <p:sldLayoutId id="2147483709" r:id="rId46"/>
    <p:sldLayoutId id="2147483708" r:id="rId47"/>
    <p:sldLayoutId id="2147483689" r:id="rId48"/>
    <p:sldLayoutId id="2147483688" r:id="rId49"/>
    <p:sldLayoutId id="2147483686" r:id="rId50"/>
    <p:sldLayoutId id="2147483685" r:id="rId51"/>
    <p:sldLayoutId id="2147483684" r:id="rId52"/>
    <p:sldLayoutId id="2147483683" r:id="rId53"/>
    <p:sldLayoutId id="2147483682" r:id="rId54"/>
    <p:sldLayoutId id="2147483681" r:id="rId55"/>
    <p:sldLayoutId id="2147483680" r:id="rId56"/>
    <p:sldLayoutId id="2147483667" r:id="rId57"/>
    <p:sldLayoutId id="2147483668" r:id="rId58"/>
    <p:sldLayoutId id="2147483669" r:id="rId59"/>
    <p:sldLayoutId id="2147483670" r:id="rId60"/>
    <p:sldLayoutId id="2147483671" r:id="rId61"/>
    <p:sldLayoutId id="2147483672" r:id="rId62"/>
    <p:sldLayoutId id="2147483673" r:id="rId63"/>
    <p:sldLayoutId id="2147483674" r:id="rId6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file:///C:\Program%20Files\Inknoe%20ClassPoint\Images\image_upload_without%20result_default.png" TargetMode="Externa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5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7.xml"/><Relationship Id="rId6" Type="http://schemas.openxmlformats.org/officeDocument/2006/relationships/image" Target="file:///C:\Program%20Files\Inknoe%20ClassPoint\Images\image_upload_without%20result_default.p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8.xml"/><Relationship Id="rId5" Type="http://schemas.openxmlformats.org/officeDocument/2006/relationships/image" Target="file:///C:\Program%20Files\Inknoe%20ClassPoint\Images\image_upload_without%20result_default.png" TargetMode="Externa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18.jp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5" Type="http://schemas.openxmlformats.org/officeDocument/2006/relationships/image" Target="../media/image27.png"/><Relationship Id="rId10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image" Target="../media/image20.gif"/><Relationship Id="rId1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10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10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10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10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05947" y="969490"/>
            <a:ext cx="7023272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2: </a:t>
            </a:r>
          </a:p>
          <a:p>
            <a:pPr lvl="0" algn="ctr">
              <a:defRPr/>
            </a:pPr>
            <a:r>
              <a:rPr lang="en-US" sz="4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2)</a:t>
            </a:r>
            <a:endParaRPr sz="40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826560" y="277091"/>
            <a:ext cx="10116865" cy="799110"/>
            <a:chOff x="1208564" y="356727"/>
            <a:chExt cx="4924111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60361" y="439173"/>
              <a:ext cx="467231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/>
          <a:srcRect l="6221" t="25765" r="465"/>
          <a:stretch/>
        </p:blipFill>
        <p:spPr>
          <a:xfrm>
            <a:off x="1246909" y="1365106"/>
            <a:ext cx="9795163" cy="3500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0000" l="0" r="99197">
                        <a14:foregroundMark x1="58635" y1="73571" x2="58635" y2="73571"/>
                        <a14:foregroundMark x1="39357" y1="76071" x2="39357" y2="76071"/>
                        <a14:foregroundMark x1="39357" y1="76071" x2="39357" y2="76071"/>
                        <a14:foregroundMark x1="39357" y1="67143" x2="39357" y2="67143"/>
                        <a14:foregroundMark x1="47791" y1="68214" x2="47791" y2="68214"/>
                        <a14:foregroundMark x1="32530" y1="69286" x2="32530" y2="6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188" y="3893126"/>
            <a:ext cx="1942929" cy="21848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55766" y="5154617"/>
            <a:ext cx="5375784" cy="8525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Làm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bài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tập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vào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vở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05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699203" y="0"/>
            <a:ext cx="8747138" cy="6870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2655" y="183082"/>
            <a:ext cx="86036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</a:rPr>
              <a:t> 4: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Tìm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lỗi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sai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trong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mỗi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phép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tính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sau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rồi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sửa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lại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cho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đúng</a:t>
            </a:r>
            <a:r>
              <a:rPr lang="en-US" sz="3200" b="1" dirty="0" smtClean="0">
                <a:latin typeface="HP001 4 hàng" panose="020B0603050302020204" pitchFamily="34" charset="0"/>
              </a:rPr>
              <a:t>: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306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826560" y="277091"/>
            <a:ext cx="10116865" cy="799110"/>
            <a:chOff x="1208564" y="356727"/>
            <a:chExt cx="4924111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60361" y="439173"/>
              <a:ext cx="467231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/>
          <a:srcRect l="6221" t="25765" r="465"/>
          <a:stretch/>
        </p:blipFill>
        <p:spPr>
          <a:xfrm>
            <a:off x="1246909" y="1365106"/>
            <a:ext cx="9795163" cy="35006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96694" y="3172681"/>
            <a:ext cx="706579" cy="584775"/>
          </a:xfrm>
          <a:prstGeom prst="rect">
            <a:avLst/>
          </a:prstGeom>
          <a:solidFill>
            <a:srgbClr val="FEFEFD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3" y="3069191"/>
            <a:ext cx="706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88</a:t>
            </a:r>
            <a:endParaRPr lang="en-US" sz="3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74931" y="2536861"/>
            <a:ext cx="548087" cy="493551"/>
          </a:xfrm>
          <a:prstGeom prst="rect">
            <a:avLst/>
          </a:prstGeom>
          <a:solidFill>
            <a:srgbClr val="FEFEFD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61470" t="53000" r="34861" b="37559"/>
          <a:stretch/>
        </p:blipFill>
        <p:spPr>
          <a:xfrm>
            <a:off x="7218219" y="2632249"/>
            <a:ext cx="393903" cy="4554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74931" y="3196009"/>
            <a:ext cx="548087" cy="493551"/>
          </a:xfrm>
          <a:prstGeom prst="rect">
            <a:avLst/>
          </a:prstGeom>
          <a:solidFill>
            <a:srgbClr val="FEFEFD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56532" y="2590684"/>
            <a:ext cx="548087" cy="493551"/>
          </a:xfrm>
          <a:prstGeom prst="rect">
            <a:avLst/>
          </a:prstGeom>
          <a:solidFill>
            <a:srgbClr val="FEFEFD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02640" y="3107373"/>
            <a:ext cx="706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92</a:t>
            </a:r>
            <a:endParaRPr lang="en-US" sz="3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08585" y="3160415"/>
            <a:ext cx="548087" cy="493551"/>
          </a:xfrm>
          <a:prstGeom prst="rect">
            <a:avLst/>
          </a:prstGeom>
          <a:solidFill>
            <a:srgbClr val="FEFEFD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83111" t="52612" r="13532" b="38018"/>
          <a:stretch/>
        </p:blipFill>
        <p:spPr>
          <a:xfrm>
            <a:off x="9476508" y="2632355"/>
            <a:ext cx="352456" cy="4418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280877" y="3125906"/>
            <a:ext cx="706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19</a:t>
            </a:r>
            <a:endParaRPr lang="en-US" sz="3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1061" y="4907383"/>
            <a:ext cx="88067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Lưu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ý </a:t>
            </a:r>
            <a:r>
              <a:rPr lang="en-US" sz="2800" b="1" dirty="0" err="1" smtClean="0">
                <a:solidFill>
                  <a:srgbClr val="FF0000"/>
                </a:solidFill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đặt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</a:p>
          <a:p>
            <a:pPr lvl="2"/>
            <a:r>
              <a:rPr lang="en-US" sz="2800" b="1" dirty="0" smtClean="0">
                <a:solidFill>
                  <a:srgbClr val="FF0000"/>
                </a:solidFill>
              </a:rPr>
              <a:t>	+ </a:t>
            </a:r>
            <a:r>
              <a:rPr lang="en-US" sz="2800" b="1" dirty="0" err="1">
                <a:solidFill>
                  <a:srgbClr val="FF0000"/>
                </a:solidFill>
              </a:rPr>
              <a:t>H</a:t>
            </a:r>
            <a:r>
              <a:rPr lang="en-US" sz="2800" b="1" dirty="0" err="1" smtClean="0">
                <a:solidFill>
                  <a:srgbClr val="FF0000"/>
                </a:solidFill>
              </a:rPr>
              <a:t>àng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hàng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vị</a:t>
            </a:r>
            <a:endParaRPr lang="en-US" sz="2800" b="1" dirty="0">
              <a:solidFill>
                <a:srgbClr val="FF0000"/>
              </a:solidFill>
            </a:endParaRPr>
          </a:p>
          <a:p>
            <a:pPr lvl="2"/>
            <a:r>
              <a:rPr lang="en-US" sz="2800" b="1" dirty="0" smtClean="0">
                <a:solidFill>
                  <a:srgbClr val="FF0000"/>
                </a:solidFill>
              </a:rPr>
              <a:t>	+ </a:t>
            </a:r>
            <a:r>
              <a:rPr lang="en-US" sz="2800" b="1" dirty="0" err="1" smtClean="0">
                <a:solidFill>
                  <a:srgbClr val="FF0000"/>
                </a:solidFill>
              </a:rPr>
              <a:t>Hàng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chục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thẳng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hàng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chục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672" y="6048299"/>
            <a:ext cx="1945502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88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 animBg="1"/>
      <p:bldP spid="11" grpId="0" animBg="1"/>
      <p:bldP spid="12" grpId="0" animBg="1"/>
      <p:bldP spid="13" grpId="0"/>
      <p:bldP spid="14" grpId="0" animBg="1"/>
      <p:bldP spid="1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382" y="261690"/>
            <a:ext cx="7994073" cy="52963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0000" l="0" r="99197">
                        <a14:foregroundMark x1="58635" y1="73571" x2="58635" y2="73571"/>
                        <a14:foregroundMark x1="39357" y1="76071" x2="39357" y2="76071"/>
                        <a14:foregroundMark x1="39357" y1="76071" x2="39357" y2="76071"/>
                        <a14:foregroundMark x1="39357" y1="67143" x2="39357" y2="67143"/>
                        <a14:foregroundMark x1="47791" y1="68214" x2="47791" y2="68214"/>
                        <a14:foregroundMark x1="32530" y1="69286" x2="32530" y2="6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060" y="3480783"/>
            <a:ext cx="2371725" cy="266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93886" y="4942620"/>
            <a:ext cx="6486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Làm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bài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tập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vào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vở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28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699203" y="0"/>
            <a:ext cx="8747138" cy="6870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2655" y="183082"/>
            <a:ext cx="86036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</a:rPr>
              <a:t> 4: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Tìm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lỗi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sai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trong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mỗi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phép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tính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sau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rồi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sửa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lại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cho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đúng</a:t>
            </a:r>
            <a:r>
              <a:rPr lang="en-US" sz="3200" b="1" dirty="0" smtClean="0">
                <a:latin typeface="HP001 4 hàng" panose="020B0603050302020204" pitchFamily="34" charset="0"/>
              </a:rPr>
              <a:t>: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0685" y="1473382"/>
            <a:ext cx="902128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b="1" dirty="0" smtClean="0">
                <a:latin typeface="HP001 4 hàng" panose="020B0603050302020204" pitchFamily="34" charset="0"/>
              </a:rPr>
              <a:t>68</a:t>
            </a:r>
          </a:p>
          <a:p>
            <a:pPr>
              <a:spcAft>
                <a:spcPts val="900"/>
              </a:spcAft>
            </a:pPr>
            <a:r>
              <a:rPr lang="en-US" sz="3200" b="1" dirty="0" smtClean="0">
                <a:latin typeface="HP001 4 hàng" panose="020B0603050302020204" pitchFamily="34" charset="0"/>
              </a:rPr>
              <a:t>20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9495" y="1471132"/>
            <a:ext cx="902128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b="1" dirty="0" smtClean="0">
                <a:latin typeface="HP001 4 hàng" panose="020B0603050302020204" pitchFamily="34" charset="0"/>
              </a:rPr>
              <a:t>94</a:t>
            </a:r>
          </a:p>
          <a:p>
            <a:pPr>
              <a:spcAft>
                <a:spcPts val="900"/>
              </a:spcAft>
            </a:pPr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3200" b="1" dirty="0">
                <a:latin typeface="HP001 4 hàng" panose="020B0603050302020204" pitchFamily="34" charset="0"/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28305" y="1473382"/>
            <a:ext cx="902128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b="1" dirty="0" smtClean="0">
                <a:latin typeface="HP001 4 hàng" panose="020B0603050302020204" pitchFamily="34" charset="0"/>
              </a:rPr>
              <a:t>15</a:t>
            </a:r>
          </a:p>
          <a:p>
            <a:pPr>
              <a:spcAft>
                <a:spcPts val="900"/>
              </a:spcAft>
            </a:pPr>
            <a:r>
              <a:rPr lang="en-US" sz="3200" b="1" dirty="0" smtClean="0">
                <a:latin typeface="HP001 4 hàng" panose="020B0603050302020204" pitchFamily="34" charset="0"/>
              </a:rPr>
              <a:t> 4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147464" y="2568179"/>
            <a:ext cx="9820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34698" y="2580637"/>
            <a:ext cx="9820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17375" y="2568178"/>
            <a:ext cx="9820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84209" y="1708740"/>
            <a:ext cx="90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4800" b="1" dirty="0" smtClean="0">
                <a:latin typeface="HP001 4 hàng" panose="020B0603050302020204" pitchFamily="34" charset="0"/>
              </a:rPr>
              <a:t>+</a:t>
            </a:r>
            <a:endParaRPr lang="en-US" sz="48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34698" y="1511125"/>
            <a:ext cx="902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6000" b="1" dirty="0">
                <a:latin typeface="HP001 4 hàng" panose="020B0603050302020204" pitchFamily="34" charset="0"/>
              </a:rPr>
              <a:t>-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35562" y="1710880"/>
            <a:ext cx="90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4800" b="1" dirty="0" smtClean="0">
                <a:latin typeface="HP001 4 hàng" panose="020B0603050302020204" pitchFamily="34" charset="0"/>
              </a:rPr>
              <a:t>+</a:t>
            </a:r>
            <a:endParaRPr lang="en-US" sz="4800" b="1" dirty="0"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4540" y="2694458"/>
            <a:ext cx="90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88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39495" y="2724861"/>
            <a:ext cx="90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92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17800" y="2683548"/>
            <a:ext cx="90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19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0"/>
            <a:ext cx="69273" cy="27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643745" y="3636293"/>
            <a:ext cx="3671455" cy="7453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84783" y="3773271"/>
            <a:ext cx="860368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</a:rPr>
              <a:t> 5: 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6838" y="4357769"/>
            <a:ext cx="860368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HP001 4 hàng" panose="020B0603050302020204" pitchFamily="34" charset="0"/>
              </a:rPr>
              <a:t>Phép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tính</a:t>
            </a:r>
            <a:r>
              <a:rPr lang="en-US" sz="3200" b="1" dirty="0" smtClean="0">
                <a:latin typeface="HP001 4 hàng" panose="020B0603050302020204" pitchFamily="34" charset="0"/>
              </a:rPr>
              <a:t>: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36838" y="4988620"/>
            <a:ext cx="860368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HP001 4 hàng" panose="020B0603050302020204" pitchFamily="34" charset="0"/>
              </a:rPr>
              <a:t>Trả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lời</a:t>
            </a:r>
            <a:r>
              <a:rPr lang="en-US" sz="3200" b="1" dirty="0" smtClean="0">
                <a:latin typeface="HP001 4 hàng" panose="020B0603050302020204" pitchFamily="34" charset="0"/>
              </a:rPr>
              <a:t>: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19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44817"/>
            <a:ext cx="9379527" cy="62142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Rounded Rectangle 1"/>
          <p:cNvSpPr/>
          <p:nvPr/>
        </p:nvSpPr>
        <p:spPr>
          <a:xfrm>
            <a:off x="3560618" y="5126183"/>
            <a:ext cx="609600" cy="554182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37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4267196" y="5126183"/>
            <a:ext cx="568037" cy="55418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.VnBlack" panose="020B7200000000000000" pitchFamily="34" charset="0"/>
              </a:rPr>
              <a:t>-</a:t>
            </a:r>
            <a:endParaRPr lang="en-US" sz="2800" dirty="0">
              <a:solidFill>
                <a:schemeClr val="tx1"/>
              </a:solidFill>
              <a:latin typeface=".VnBlack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04512" y="5126183"/>
            <a:ext cx="609600" cy="554182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11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5902033" y="5126183"/>
            <a:ext cx="609600" cy="554182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26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5673433" y="5828774"/>
            <a:ext cx="609600" cy="554182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26</a:t>
            </a:r>
            <a:endParaRPr lang="en-US" sz="2400" dirty="0"/>
          </a:p>
        </p:txBody>
      </p:sp>
      <p:pic>
        <p:nvPicPr>
          <p:cNvPr id="9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677" y="5680365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94051" y="180109"/>
            <a:ext cx="5200167" cy="799110"/>
            <a:chOff x="1208564" y="356727"/>
            <a:chExt cx="2531041" cy="722212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60361" y="439173"/>
              <a:ext cx="227924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406" y="1264091"/>
            <a:ext cx="7607051" cy="46706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2973595" y="5473039"/>
            <a:ext cx="6486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Làm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bài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tập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vào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vở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9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138" y="5934704"/>
            <a:ext cx="1904903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8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900909" y="0"/>
            <a:ext cx="8747138" cy="6870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4020" y="2577984"/>
            <a:ext cx="689149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</a:rPr>
              <a:t> 6: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Thực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hành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lập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phép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tính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850805" y="2433225"/>
            <a:ext cx="4854260" cy="2068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04020" y="157351"/>
            <a:ext cx="860368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</a:rPr>
              <a:t> 5: 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8729" y="724483"/>
            <a:ext cx="860368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HP001 4 hàng" panose="020B0603050302020204" pitchFamily="34" charset="0"/>
              </a:rPr>
              <a:t>Phép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tính</a:t>
            </a:r>
            <a:r>
              <a:rPr lang="en-US" sz="3200" b="1" dirty="0" smtClean="0">
                <a:latin typeface="HP001 4 hàng" panose="020B0603050302020204" pitchFamily="34" charset="0"/>
              </a:rPr>
              <a:t>: 37 – 11 = 26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1494" y="1364116"/>
            <a:ext cx="758414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HP001 4 hàng" panose="020B0603050302020204" pitchFamily="34" charset="0"/>
              </a:rPr>
              <a:t>Trả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lời</a:t>
            </a:r>
            <a:r>
              <a:rPr lang="en-US" sz="3200" b="1" dirty="0" smtClean="0"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Trên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xe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buýt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còn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lại</a:t>
            </a:r>
            <a:r>
              <a:rPr lang="en-US" sz="3200" b="1" dirty="0" smtClean="0">
                <a:latin typeface="HP001 4 hàng" panose="020B0603050302020204" pitchFamily="34" charset="0"/>
              </a:rPr>
              <a:t> 26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người</a:t>
            </a:r>
            <a:r>
              <a:rPr lang="en-US" sz="3200" b="1" dirty="0" smtClean="0">
                <a:latin typeface="HP001 4 hàng" panose="020B0603050302020204" pitchFamily="34" charset="0"/>
              </a:rPr>
              <a:t>.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0805" y="3198904"/>
            <a:ext cx="510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 smtClean="0">
                <a:latin typeface="HP001 4 hàng" panose="020B0603050302020204" pitchFamily="34" charset="0"/>
              </a:rPr>
              <a:t>25 +  10  =  35</a:t>
            </a:r>
            <a:endParaRPr lang="en-US" sz="3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7358" y="3830273"/>
            <a:ext cx="510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 smtClean="0">
                <a:latin typeface="HP001 4 hàng" panose="020B0603050302020204" pitchFamily="34" charset="0"/>
              </a:rPr>
              <a:t>25 +  10  =  35</a:t>
            </a:r>
            <a:endParaRPr lang="en-US" sz="3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65491" y="4372431"/>
            <a:ext cx="510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 smtClean="0">
                <a:latin typeface="HP001 4 hàng" panose="020B0603050302020204" pitchFamily="34" charset="0"/>
              </a:rPr>
              <a:t>35 –   10  = 25</a:t>
            </a:r>
            <a:endParaRPr lang="en-US" sz="30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65491" y="4996759"/>
            <a:ext cx="510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 smtClean="0">
                <a:latin typeface="HP001 4 hàng" panose="020B0603050302020204" pitchFamily="34" charset="0"/>
              </a:rPr>
              <a:t>35  –  25 =  10</a:t>
            </a:r>
            <a:endParaRPr lang="en-US" sz="3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8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878497" y="1425598"/>
            <a:ext cx="2276997" cy="1720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GIẢI CỨU CHÚ KHỈ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2060"/>
                  </a:solidFill>
                </a:rPr>
                <a:t>Để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giải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cứu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Khỉ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Con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không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bị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Cá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Sấu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ăn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thịt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,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em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hãy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trả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lời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đúng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các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câu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hỏi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nhé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!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868087" y="2455468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192000" y="-1192984"/>
            <a:ext cx="6706862" cy="3479065"/>
            <a:chOff x="5318213" y="-286037"/>
            <a:chExt cx="6706862" cy="3479065"/>
          </a:xfrm>
        </p:grpSpPr>
        <p:sp>
          <p:nvSpPr>
            <p:cNvPr id="7" name="Google Shape;409;p13"/>
            <p:cNvSpPr/>
            <p:nvPr/>
          </p:nvSpPr>
          <p:spPr>
            <a:xfrm>
              <a:off x="5318213" y="980661"/>
              <a:ext cx="5561822" cy="221236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chemeClr val="lt1"/>
                  </a:solidFill>
                </a:rPr>
                <a:t>Thỏ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em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được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12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của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cà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rốt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,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thỏ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anh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hái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được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20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của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cà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rốt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.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Hỏi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hai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anh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em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hái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được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tất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cả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bao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nhiêu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củ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cà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rốt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? 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A. 8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củ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cà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rốt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B. 22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củ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cà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rốt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C. 32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củ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cà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rốt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30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củ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cà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rốt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53594 0.175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97" y="87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599 0.3486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00091 0.3152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599 0.3319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-0.3219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8" grpId="0" animBg="1"/>
      <p:bldP spid="18" grpId="1" animBg="1"/>
      <p:bldP spid="21" grpId="0" animBg="1"/>
      <p:bldP spid="21" grpId="1" animBg="1"/>
      <p:bldP spid="24" grpId="0" animBg="1"/>
      <p:bldP spid="2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868087" y="2455468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48807" y="4834031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515850" y="-1046916"/>
            <a:ext cx="6021062" cy="3078570"/>
            <a:chOff x="5546813" y="533113"/>
            <a:chExt cx="6021062" cy="3078570"/>
          </a:xfrm>
        </p:grpSpPr>
        <p:sp>
          <p:nvSpPr>
            <p:cNvPr id="7" name="Google Shape;409;p13"/>
            <p:cNvSpPr/>
            <p:nvPr/>
          </p:nvSpPr>
          <p:spPr>
            <a:xfrm>
              <a:off x="5546813" y="2068997"/>
              <a:ext cx="5561822" cy="1542686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chemeClr val="lt1"/>
                  </a:solidFill>
                </a:rPr>
                <a:t>Từ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các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số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: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10, 8, 18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chemeClr val="lt1"/>
                  </a:solidFill>
                </a:rPr>
                <a:t>Hãy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lập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các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phép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tính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đúng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.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7804" y="53311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A. 10 + 8 = 18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B. 18 – 10 = 8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C. 18 + 8 = 10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18 – 8 = 10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57005 0.161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03" y="8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-0.304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-0.3219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1146 -0.3208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0.287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8" grpId="0" animBg="1"/>
      <p:bldP spid="18" grpId="1" animBg="1"/>
      <p:bldP spid="21" grpId="0" animBg="1"/>
      <p:bldP spid="21" grpId="1" animBg="1"/>
      <p:bldP spid="24" grpId="0" animBg="1"/>
      <p:bldP spid="2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868087" y="2455468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553950" y="-961898"/>
            <a:ext cx="6021062" cy="2533396"/>
            <a:chOff x="5318213" y="793090"/>
            <a:chExt cx="6021062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5318213" y="2059788"/>
              <a:ext cx="4743450" cy="113324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chemeClr val="lt1"/>
                  </a:solidFill>
                </a:rPr>
                <a:t>Phép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tính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nào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đúng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?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9204" y="793090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35199" y="2743200"/>
            <a:ext cx="2689434" cy="1532227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u="sng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44493" y="4581398"/>
            <a:ext cx="2802970" cy="1573744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549906" y="2743200"/>
            <a:ext cx="2613963" cy="1560118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62009" y="4581397"/>
            <a:ext cx="2601860" cy="1573744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9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55898 0.132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662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599 0.3486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1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00091 0.315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-0.27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168 0.293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9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5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/>
          <p:cNvSpPr/>
          <p:nvPr/>
        </p:nvSpPr>
        <p:spPr>
          <a:xfrm>
            <a:off x="864490" y="618683"/>
            <a:ext cx="9911362" cy="3685151"/>
          </a:xfrm>
          <a:prstGeom prst="hexagon">
            <a:avLst/>
          </a:prstGeom>
          <a:gradFill flip="none" rotWithShape="1">
            <a:gsLst>
              <a:gs pos="32000">
                <a:schemeClr val="accent4">
                  <a:lumMod val="60000"/>
                  <a:lumOff val="40000"/>
                </a:schemeClr>
              </a:gs>
              <a:gs pos="83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Ong Non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đang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bông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để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Nhưng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ONG NON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muốn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thì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phải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trả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lời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hỏi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giúp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Ong Non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thật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nhiều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nhé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  <a:endParaRPr lang="en-US" sz="32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26" y="-396241"/>
            <a:ext cx="2857500" cy="2857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713435"/>
            <a:ext cx="2206387" cy="2216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010236"/>
            <a:ext cx="3190875" cy="2587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881">
            <a:off x="9180415" y="3527933"/>
            <a:ext cx="3190875" cy="2587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144691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89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" y="2868436"/>
            <a:ext cx="2527765" cy="2527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26" y="10937"/>
            <a:ext cx="2857500" cy="2857500"/>
          </a:xfrm>
          <a:prstGeom prst="rect">
            <a:avLst/>
          </a:prstGeom>
        </p:spPr>
      </p:pic>
      <p:sp>
        <p:nvSpPr>
          <p:cNvPr id="15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13 + 6 = 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88" y="1603081"/>
            <a:ext cx="1600706" cy="1607820"/>
          </a:xfrm>
          <a:prstGeom prst="rect">
            <a:avLst/>
          </a:prstGeom>
        </p:spPr>
      </p:pic>
      <p:sp>
        <p:nvSpPr>
          <p:cNvPr id="18" name="Rectangle: Rounded Corners 18"/>
          <p:cNvSpPr/>
          <p:nvPr/>
        </p:nvSpPr>
        <p:spPr>
          <a:xfrm>
            <a:off x="57505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19</a:t>
            </a:r>
            <a:endParaRPr lang="en-US" sz="3200" dirty="0">
              <a:solidFill>
                <a:srgbClr val="002060"/>
              </a:solidFill>
              <a:latin typeface="Vinhan" pitchFamily="2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60" y="2868436"/>
            <a:ext cx="2576681" cy="2576681"/>
          </a:xfrm>
          <a:prstGeom prst="rect">
            <a:avLst/>
          </a:prstGeom>
        </p:spPr>
      </p:pic>
      <p:sp>
        <p:nvSpPr>
          <p:cNvPr id="27" name="Rectangle: Rounded Corners 20"/>
          <p:cNvSpPr/>
          <p:nvPr/>
        </p:nvSpPr>
        <p:spPr>
          <a:xfrm>
            <a:off x="340735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B. 9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55" y="2868436"/>
            <a:ext cx="2576681" cy="2576681"/>
          </a:xfrm>
          <a:prstGeom prst="rect">
            <a:avLst/>
          </a:prstGeom>
        </p:spPr>
      </p:pic>
      <p:sp>
        <p:nvSpPr>
          <p:cNvPr id="29" name="Rectangle: Rounded Corners 22"/>
          <p:cNvSpPr/>
          <p:nvPr/>
        </p:nvSpPr>
        <p:spPr>
          <a:xfrm>
            <a:off x="623964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13</a:t>
            </a:r>
            <a:endParaRPr lang="en-US" sz="2800" dirty="0">
              <a:solidFill>
                <a:srgbClr val="002060"/>
              </a:solidFill>
              <a:latin typeface="Vinhan" pitchFamily="2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50" y="2868436"/>
            <a:ext cx="2576681" cy="2576681"/>
          </a:xfrm>
          <a:prstGeom prst="rect">
            <a:avLst/>
          </a:prstGeom>
        </p:spPr>
      </p:pic>
      <p:sp>
        <p:nvSpPr>
          <p:cNvPr id="31" name="Rectangle: Rounded Corners 24"/>
          <p:cNvSpPr/>
          <p:nvPr/>
        </p:nvSpPr>
        <p:spPr>
          <a:xfrm>
            <a:off x="907194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18</a:t>
            </a:r>
            <a:endParaRPr lang="en-US" sz="2800" dirty="0">
              <a:solidFill>
                <a:srgbClr val="002060"/>
              </a:solidFill>
              <a:latin typeface="Vinhan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2" y="258622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5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6562 0.1173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27" grpId="0" bldLvl="0" animBg="1"/>
      <p:bldP spid="29" grpId="0" bldLvl="0" animBg="1"/>
      <p:bldP spid="3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868" y="252397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34032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7262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7"/>
          <p:cNvSpPr/>
          <p:nvPr/>
        </p:nvSpPr>
        <p:spPr>
          <a:xfrm>
            <a:off x="409617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.VnBahamasBH" panose="020BE200000000000000" pitchFamily="34" charset="0"/>
                <a:cs typeface="Times New Roman" panose="02020603050405020304" pitchFamily="18" charset="0"/>
              </a:rPr>
              <a:t>47 – 7 = </a:t>
            </a:r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3" y="237973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98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8" y="226394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435268" y="5198279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08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292887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50 + 20 + 10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11" y="395633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13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55235 0.1238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439" y="2219174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673199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03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88198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30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70 – 20 - 30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9" y="199779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8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80886 0.1476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43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true,&quot;McqAnswers&quot;:[&quot;B&quot;],&quot;ActivityId&quot;:&quot;&quot;,&quot;IaMcqCompetition&quot;:true,&quot;IsAnonymous&quot;:false,&quot;AutoAdvance&quot;:false,&quot;IsCompetitionMode&quot;:tru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C&quot;],&quot;ActivityId&quot;:&quot;&quot;,&quot;IaMcqCompetition&quot;:true,&quot;IsAnonymous&quot;:false,&quot;AutoAdvance&quot;:false,&quot;IsCompetitionMode&quot;:tru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D&quot;],&quot;ActivityId&quot;:&quot;&quot;,&quot;IaMcqCompetition&quot;:true,&quot;IsAnonymous&quot;:false,&quot;AutoAdvance&quot;:false,&quot;IsCompetitionMode&quot;:tru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false,&quot;TimerValue&quot;:&quot;05:0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false,&quot;TimerValue&quot;:&quot;05:0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447</Words>
  <Application>Microsoft Office PowerPoint</Application>
  <PresentationFormat>Widescreen</PresentationFormat>
  <Paragraphs>94</Paragraphs>
  <Slides>22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.VnBahamasBH</vt:lpstr>
      <vt:lpstr>.VnBlack</vt:lpstr>
      <vt:lpstr>Arial</vt:lpstr>
      <vt:lpstr>Arial Narrow</vt:lpstr>
      <vt:lpstr>Calibri</vt:lpstr>
      <vt:lpstr>HP001 4 hàng</vt:lpstr>
      <vt:lpstr>Times New Roman</vt:lpstr>
      <vt:lpstr>Vinhan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178</cp:revision>
  <dcterms:created xsi:type="dcterms:W3CDTF">2021-02-20T02:56:00Z</dcterms:created>
  <dcterms:modified xsi:type="dcterms:W3CDTF">2023-06-04T12:35:22Z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