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20"/>
  </p:notesMasterIdLst>
  <p:sldIdLst>
    <p:sldId id="256" r:id="rId3"/>
    <p:sldId id="257" r:id="rId4"/>
    <p:sldId id="288" r:id="rId5"/>
    <p:sldId id="292" r:id="rId6"/>
    <p:sldId id="294" r:id="rId7"/>
    <p:sldId id="290" r:id="rId8"/>
    <p:sldId id="291" r:id="rId9"/>
    <p:sldId id="293" r:id="rId10"/>
    <p:sldId id="262" r:id="rId11"/>
    <p:sldId id="276" r:id="rId12"/>
    <p:sldId id="302" r:id="rId13"/>
    <p:sldId id="306" r:id="rId14"/>
    <p:sldId id="298" r:id="rId15"/>
    <p:sldId id="299" r:id="rId16"/>
    <p:sldId id="308" r:id="rId17"/>
    <p:sldId id="309" r:id="rId18"/>
    <p:sldId id="281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30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1491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812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4770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115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834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02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0285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4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8963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0529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1406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205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24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55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97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777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19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8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4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76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1971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8631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333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94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7500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5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5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403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831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4712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778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8106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0423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013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0023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761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273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18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5109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5996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690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4363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6817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2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384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9" r:id="rId3"/>
    <p:sldLayoutId id="2147483698" r:id="rId4"/>
    <p:sldLayoutId id="2147483697" r:id="rId5"/>
    <p:sldLayoutId id="214748369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96" r:id="rId18"/>
    <p:sldLayoutId id="2147483707" r:id="rId19"/>
    <p:sldLayoutId id="2147483706" r:id="rId20"/>
    <p:sldLayoutId id="2147483705" r:id="rId21"/>
    <p:sldLayoutId id="2147483704" r:id="rId22"/>
    <p:sldLayoutId id="2147483703" r:id="rId23"/>
    <p:sldLayoutId id="2147483702" r:id="rId24"/>
    <p:sldLayoutId id="2147483700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87" r:id="rId5"/>
    <p:sldLayoutId id="2147483665" r:id="rId6"/>
    <p:sldLayoutId id="2147483710" r:id="rId7"/>
    <p:sldLayoutId id="2147483709" r:id="rId8"/>
    <p:sldLayoutId id="2147483708" r:id="rId9"/>
    <p:sldLayoutId id="2147483695" r:id="rId10"/>
    <p:sldLayoutId id="2147483689" r:id="rId11"/>
    <p:sldLayoutId id="2147483688" r:id="rId12"/>
    <p:sldLayoutId id="2147483686" r:id="rId13"/>
    <p:sldLayoutId id="2147483685" r:id="rId14"/>
    <p:sldLayoutId id="2147483684" r:id="rId15"/>
    <p:sldLayoutId id="2147483683" r:id="rId16"/>
    <p:sldLayoutId id="2147483682" r:id="rId17"/>
    <p:sldLayoutId id="2147483681" r:id="rId18"/>
    <p:sldLayoutId id="2147483680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13.png"/><Relationship Id="rId26" Type="http://schemas.openxmlformats.org/officeDocument/2006/relationships/image" Target="../media/image21.wmf"/><Relationship Id="rId3" Type="http://schemas.openxmlformats.org/officeDocument/2006/relationships/control" Target="../activeX/activeX2.xml"/><Relationship Id="rId21" Type="http://schemas.openxmlformats.org/officeDocument/2006/relationships/image" Target="../media/image16.wm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12.png"/><Relationship Id="rId25" Type="http://schemas.openxmlformats.org/officeDocument/2006/relationships/image" Target="../media/image20.wmf"/><Relationship Id="rId2" Type="http://schemas.openxmlformats.org/officeDocument/2006/relationships/control" Target="../activeX/activeX1.xml"/><Relationship Id="rId16" Type="http://schemas.openxmlformats.org/officeDocument/2006/relationships/image" Target="../media/image11.jpg"/><Relationship Id="rId20" Type="http://schemas.openxmlformats.org/officeDocument/2006/relationships/image" Target="../media/image15.png"/><Relationship Id="rId1" Type="http://schemas.openxmlformats.org/officeDocument/2006/relationships/tags" Target="../tags/tag15.x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19.wmf"/><Relationship Id="rId5" Type="http://schemas.openxmlformats.org/officeDocument/2006/relationships/control" Target="../activeX/activeX4.xml"/><Relationship Id="rId15" Type="http://schemas.openxmlformats.org/officeDocument/2006/relationships/notesSlide" Target="../notesSlides/notesSlide10.xml"/><Relationship Id="rId23" Type="http://schemas.openxmlformats.org/officeDocument/2006/relationships/image" Target="../media/image18.wmf"/><Relationship Id="rId10" Type="http://schemas.openxmlformats.org/officeDocument/2006/relationships/control" Target="../activeX/activeX9.xml"/><Relationship Id="rId19" Type="http://schemas.openxmlformats.org/officeDocument/2006/relationships/image" Target="../media/image14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6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5.xml"/><Relationship Id="rId7" Type="http://schemas.microsoft.com/office/2007/relationships/hdphoto" Target="../media/hdphoto1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3.png"/><Relationship Id="rId11" Type="http://schemas.openxmlformats.org/officeDocument/2006/relationships/image" Target="file:///C:\Program%20Files\Inknoe%20ClassPoint\Images\image_upload_without%20result_default.png" TargetMode="External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2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6.wmf"/><Relationship Id="rId3" Type="http://schemas.openxmlformats.org/officeDocument/2006/relationships/control" Target="../activeX/activeX14.xml"/><Relationship Id="rId7" Type="http://schemas.openxmlformats.org/officeDocument/2006/relationships/control" Target="../activeX/activeX18.xml"/><Relationship Id="rId12" Type="http://schemas.openxmlformats.org/officeDocument/2006/relationships/image" Target="../media/image19.wmf"/><Relationship Id="rId2" Type="http://schemas.openxmlformats.org/officeDocument/2006/relationships/control" Target="../activeX/activeX13.xml"/><Relationship Id="rId1" Type="http://schemas.openxmlformats.org/officeDocument/2006/relationships/tags" Target="../tags/tag21.xml"/><Relationship Id="rId6" Type="http://schemas.openxmlformats.org/officeDocument/2006/relationships/control" Target="../activeX/activeX17.xml"/><Relationship Id="rId11" Type="http://schemas.openxmlformats.org/officeDocument/2006/relationships/image" Target="../media/image31.png"/><Relationship Id="rId5" Type="http://schemas.openxmlformats.org/officeDocument/2006/relationships/control" Target="../activeX/activeX16.xml"/><Relationship Id="rId10" Type="http://schemas.openxmlformats.org/officeDocument/2006/relationships/image" Target="../media/image30.png"/><Relationship Id="rId4" Type="http://schemas.openxmlformats.org/officeDocument/2006/relationships/control" Target="../activeX/activeX15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5.png"/><Relationship Id="rId3" Type="http://schemas.openxmlformats.org/officeDocument/2006/relationships/control" Target="../activeX/activeX20.xml"/><Relationship Id="rId7" Type="http://schemas.openxmlformats.org/officeDocument/2006/relationships/control" Target="../activeX/activeX24.xml"/><Relationship Id="rId12" Type="http://schemas.openxmlformats.org/officeDocument/2006/relationships/image" Target="../media/image14.png"/><Relationship Id="rId2" Type="http://schemas.openxmlformats.org/officeDocument/2006/relationships/control" Target="../activeX/activeX19.xml"/><Relationship Id="rId16" Type="http://schemas.openxmlformats.org/officeDocument/2006/relationships/image" Target="../media/image19.wmf"/><Relationship Id="rId1" Type="http://schemas.openxmlformats.org/officeDocument/2006/relationships/tags" Target="../tags/tag22.xml"/><Relationship Id="rId6" Type="http://schemas.openxmlformats.org/officeDocument/2006/relationships/control" Target="../activeX/activeX23.xml"/><Relationship Id="rId11" Type="http://schemas.openxmlformats.org/officeDocument/2006/relationships/image" Target="../media/image31.png"/><Relationship Id="rId5" Type="http://schemas.openxmlformats.org/officeDocument/2006/relationships/control" Target="../activeX/activeX22.xml"/><Relationship Id="rId15" Type="http://schemas.openxmlformats.org/officeDocument/2006/relationships/image" Target="../media/image16.wmf"/><Relationship Id="rId10" Type="http://schemas.openxmlformats.org/officeDocument/2006/relationships/image" Target="../media/image30.png"/><Relationship Id="rId4" Type="http://schemas.openxmlformats.org/officeDocument/2006/relationships/control" Target="../activeX/activeX21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g"/><Relationship Id="rId12" Type="http://schemas.openxmlformats.org/officeDocument/2006/relationships/image" Target="file:///C:\Program%20Files\Inknoe%20ClassPoint\Images\multiple_choice_without%20result_default_cm.png" TargetMode="Externa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g"/><Relationship Id="rId12" Type="http://schemas.openxmlformats.org/officeDocument/2006/relationships/image" Target="file:///C:\Program%20Files\Inknoe%20ClassPoint\Images\multiple_choice_without%20result_default_cm.png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g"/><Relationship Id="rId12" Type="http://schemas.openxmlformats.org/officeDocument/2006/relationships/image" Target="file:///C:\Program%20Files\Inknoe%20ClassPoint\Images\multiple_choice_without%20result_default_cm.png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jpg"/><Relationship Id="rId12" Type="http://schemas.openxmlformats.org/officeDocument/2006/relationships/image" Target="file:///C:\Program%20Files\Inknoe%20ClassPoint\Images\multiple_choice_without%20result_default_cm.png" TargetMode="Externa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3.wav"/><Relationship Id="rId10" Type="http://schemas.openxmlformats.org/officeDocument/2006/relationships/image" Target="../media/image5.GIF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105947" y="969490"/>
            <a:ext cx="70232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2: </a:t>
            </a:r>
          </a:p>
          <a:p>
            <a:pPr lvl="0" algn="ctr">
              <a:defRPr/>
            </a:pP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40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40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1)</a:t>
            </a:r>
            <a:endParaRPr sz="4000" b="1" i="0" u="none" strike="noStrike" dirty="0">
              <a:ln w="22225">
                <a:noFill/>
                <a:prstDash val="solid"/>
              </a:ln>
              <a:solidFill>
                <a:srgbClr val="C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977755" y="3394547"/>
            <a:ext cx="3330784" cy="2373038"/>
            <a:chOff x="977755" y="3394547"/>
            <a:chExt cx="3330784" cy="2373038"/>
          </a:xfrm>
        </p:grpSpPr>
        <p:sp>
          <p:nvSpPr>
            <p:cNvPr id="34" name="Rounded Rectangle 33"/>
            <p:cNvSpPr/>
            <p:nvPr/>
          </p:nvSpPr>
          <p:spPr>
            <a:xfrm>
              <a:off x="977755" y="3906701"/>
              <a:ext cx="3039708" cy="1860884"/>
            </a:xfrm>
            <a:prstGeom prst="roundRect">
              <a:avLst/>
            </a:prstGeom>
            <a:pattFill prst="pct40">
              <a:fgClr>
                <a:srgbClr val="FF00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369" y="3394547"/>
              <a:ext cx="1103170" cy="1157171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872844" y="3552397"/>
            <a:ext cx="3430798" cy="2215188"/>
            <a:chOff x="4872844" y="3552397"/>
            <a:chExt cx="3430798" cy="2215188"/>
          </a:xfrm>
        </p:grpSpPr>
        <p:sp>
          <p:nvSpPr>
            <p:cNvPr id="35" name="Rounded Rectangle 34"/>
            <p:cNvSpPr/>
            <p:nvPr/>
          </p:nvSpPr>
          <p:spPr>
            <a:xfrm>
              <a:off x="4872844" y="3906701"/>
              <a:ext cx="3039708" cy="1860884"/>
            </a:xfrm>
            <a:prstGeom prst="roundRect">
              <a:avLst/>
            </a:prstGeom>
            <a:pattFill prst="lgCheck">
              <a:fgClr>
                <a:srgbClr val="66FF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38317" y="3552397"/>
              <a:ext cx="965325" cy="96804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8616552" y="3414012"/>
            <a:ext cx="3300715" cy="2324244"/>
            <a:chOff x="8616552" y="3333802"/>
            <a:chExt cx="3300715" cy="2324244"/>
          </a:xfrm>
        </p:grpSpPr>
        <p:sp>
          <p:nvSpPr>
            <p:cNvPr id="36" name="Rounded Rectangle 35"/>
            <p:cNvSpPr/>
            <p:nvPr/>
          </p:nvSpPr>
          <p:spPr>
            <a:xfrm>
              <a:off x="8616552" y="3797162"/>
              <a:ext cx="3039708" cy="1860884"/>
            </a:xfrm>
            <a:prstGeom prst="roundRect">
              <a:avLst/>
            </a:prstGeom>
            <a:pattFill prst="pct40">
              <a:fgClr>
                <a:srgbClr val="FF00FF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5291" y="3333802"/>
              <a:ext cx="1051976" cy="104149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184387" y="579323"/>
            <a:ext cx="3414056" cy="2676918"/>
            <a:chOff x="8184387" y="579323"/>
            <a:chExt cx="3414056" cy="2676918"/>
          </a:xfrm>
        </p:grpSpPr>
        <p:sp>
          <p:nvSpPr>
            <p:cNvPr id="28" name="Rounded Rectangle 27"/>
            <p:cNvSpPr/>
            <p:nvPr/>
          </p:nvSpPr>
          <p:spPr>
            <a:xfrm>
              <a:off x="8592419" y="1395357"/>
              <a:ext cx="3006024" cy="1860884"/>
            </a:xfrm>
            <a:prstGeom prst="roundRect">
              <a:avLst/>
            </a:prstGeom>
            <a:pattFill prst="lgConfetti">
              <a:fgClr>
                <a:srgbClr val="FF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4387" y="579323"/>
              <a:ext cx="1011760" cy="1421511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265454" y="890335"/>
            <a:ext cx="3725195" cy="2443467"/>
            <a:chOff x="4559499" y="736014"/>
            <a:chExt cx="3725195" cy="2443467"/>
          </a:xfrm>
        </p:grpSpPr>
        <p:sp>
          <p:nvSpPr>
            <p:cNvPr id="21" name="Rounded Rectangle 20"/>
            <p:cNvSpPr/>
            <p:nvPr/>
          </p:nvSpPr>
          <p:spPr>
            <a:xfrm>
              <a:off x="5114325" y="1318597"/>
              <a:ext cx="3170369" cy="1860884"/>
            </a:xfrm>
            <a:prstGeom prst="roundRect">
              <a:avLst/>
            </a:prstGeom>
            <a:pattFill prst="pct40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499" y="736014"/>
              <a:ext cx="1085039" cy="11271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98069" y="963369"/>
            <a:ext cx="3469561" cy="2344448"/>
            <a:chOff x="363618" y="835033"/>
            <a:chExt cx="3089665" cy="2344448"/>
          </a:xfrm>
        </p:grpSpPr>
        <p:sp>
          <p:nvSpPr>
            <p:cNvPr id="2" name="Rounded Rectangle 1"/>
            <p:cNvSpPr/>
            <p:nvPr/>
          </p:nvSpPr>
          <p:spPr>
            <a:xfrm>
              <a:off x="746404" y="1318597"/>
              <a:ext cx="2706879" cy="1860884"/>
            </a:xfrm>
            <a:prstGeom prst="roundRect">
              <a:avLst/>
            </a:prstGeom>
            <a:pattFill prst="pct40">
              <a:fgClr>
                <a:srgbClr val="00FF00"/>
              </a:fgClr>
              <a:bgClr>
                <a:schemeClr val="bg1"/>
              </a:bgClr>
            </a:patt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618" y="835033"/>
              <a:ext cx="908427" cy="96154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184542" y="0"/>
            <a:ext cx="2574699" cy="890335"/>
            <a:chOff x="1145582" y="356727"/>
            <a:chExt cx="2551569" cy="804658"/>
          </a:xfrm>
        </p:grpSpPr>
        <p:sp>
          <p:nvSpPr>
            <p:cNvPr id="72" name="Flowchart: Alternate Process 71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939273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8" name="Text Box 7"/>
          <p:cNvSpPr txBox="1"/>
          <p:nvPr/>
        </p:nvSpPr>
        <p:spPr>
          <a:xfrm>
            <a:off x="1207007" y="1599587"/>
            <a:ext cx="19034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+ 3 =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+ 6 =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094713" y="4160034"/>
            <a:ext cx="221199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+ 5 =  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+ 6 =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7"/>
          <p:cNvSpPr txBox="1"/>
          <p:nvPr/>
        </p:nvSpPr>
        <p:spPr>
          <a:xfrm>
            <a:off x="5218032" y="1638339"/>
            <a:ext cx="33985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14 - 4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17 - 7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5020239" y="4145855"/>
            <a:ext cx="174201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19 - 4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18 - 5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8810290" y="1584329"/>
            <a:ext cx="20550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10 - 9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19 - 9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7"/>
          <p:cNvSpPr txBox="1"/>
          <p:nvPr/>
        </p:nvSpPr>
        <p:spPr>
          <a:xfrm>
            <a:off x="8798800" y="4050495"/>
            <a:ext cx="19092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+ 3 =</a:t>
            </a:r>
          </a:p>
          <a:p>
            <a:pPr>
              <a:spcAft>
                <a:spcPts val="12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+ 12 =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name="TextBox1" r:id="rId2" imgW="609480" imgH="586800"/>
        </mc:Choice>
        <mc:Fallback>
          <p:control name="TextBox1" r:id="rId2" imgW="609480" imgH="586800">
            <p:pic>
              <p:nvPicPr>
                <p:cNvPr id="17" name="TextBox1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88928" y="1660092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3" imgW="655200" imgH="586800"/>
        </mc:Choice>
        <mc:Fallback>
          <p:control name="TextBox2" r:id="rId3" imgW="655200" imgH="586800">
            <p:pic>
              <p:nvPicPr>
                <p:cNvPr id="19" name="TextBox2"/>
                <p:cNvPicPr>
                  <a:picLocks/>
                </p:cNvPicPr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849046" y="2337843"/>
                  <a:ext cx="652773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4" imgW="609480" imgH="586800"/>
        </mc:Choice>
        <mc:Fallback>
          <p:control name="TextBox3" r:id="rId4" imgW="609480" imgH="58680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17292" y="1680581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5" imgW="617400" imgH="586800"/>
        </mc:Choice>
        <mc:Fallback>
          <p:control name="TextBox4" r:id="rId5" imgW="617400" imgH="586800">
            <p:pic>
              <p:nvPicPr>
                <p:cNvPr id="25" name="TextBox4"/>
                <p:cNvPicPr>
                  <a:picLocks/>
                </p:cNvPicPr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938140" y="2374620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6" imgW="609480" imgH="586800"/>
        </mc:Choice>
        <mc:Fallback>
          <p:control name="TextBox5" r:id="rId6" imgW="609480" imgH="586800">
            <p:pic>
              <p:nvPicPr>
                <p:cNvPr id="26" name="TextBox5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558845" y="168222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7" imgW="609480" imgH="594360"/>
        </mc:Choice>
        <mc:Fallback>
          <p:control name="TextBox6" r:id="rId7" imgW="609480" imgH="594360">
            <p:pic>
              <p:nvPicPr>
                <p:cNvPr id="27" name="TextBox6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58845" y="2352929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7" r:id="rId8" imgW="685800" imgH="594360"/>
        </mc:Choice>
        <mc:Fallback>
          <p:control name="TextBox7" r:id="rId8" imgW="685800" imgH="594360">
            <p:pic>
              <p:nvPicPr>
                <p:cNvPr id="43" name="TextBox7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887578" y="4148160"/>
                  <a:ext cx="683916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8" r:id="rId9" imgW="655200" imgH="594360"/>
        </mc:Choice>
        <mc:Fallback>
          <p:control name="TextBox8" r:id="rId9" imgW="655200" imgH="594360">
            <p:pic>
              <p:nvPicPr>
                <p:cNvPr id="44" name="TextBox8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01812" y="4825911"/>
                  <a:ext cx="652773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9" r:id="rId10" imgW="609480" imgH="586800"/>
        </mc:Choice>
        <mc:Fallback>
          <p:control name="TextBox9" r:id="rId10" imgW="609480" imgH="586800">
            <p:pic>
              <p:nvPicPr>
                <p:cNvPr id="45" name="TextBox9"/>
                <p:cNvPicPr>
                  <a:picLocks/>
                </p:cNvPicPr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1544" y="4190780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0" r:id="rId11" imgW="609480" imgH="594360"/>
        </mc:Choice>
        <mc:Fallback>
          <p:control name="TextBox10" r:id="rId11" imgW="609480" imgH="594360">
            <p:pic>
              <p:nvPicPr>
                <p:cNvPr id="46" name="TextBox10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802392" y="4884819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1" r:id="rId12" imgW="609480" imgH="594360"/>
        </mc:Choice>
        <mc:Fallback>
          <p:control name="TextBox11" r:id="rId12" imgW="609480" imgH="594360">
            <p:pic>
              <p:nvPicPr>
                <p:cNvPr id="47" name="TextBox11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35884" y="407982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2" r:id="rId13" imgW="609480" imgH="594360"/>
        </mc:Choice>
        <mc:Fallback>
          <p:control name="TextBox12" r:id="rId13" imgW="609480" imgH="594360">
            <p:pic>
              <p:nvPicPr>
                <p:cNvPr id="48" name="TextBox12"/>
                <p:cNvPicPr>
                  <a:picLocks/>
                </p:cNvPicPr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56732" y="4773863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793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4243079" cy="890335"/>
            <a:chOff x="1145582" y="356727"/>
            <a:chExt cx="4204961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59266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51" b="92157" l="3195" r="32139"/>
                    </a14:imgEffect>
                  </a14:imgLayer>
                </a14:imgProps>
              </a:ext>
            </a:extLst>
          </a:blip>
          <a:srcRect r="67447"/>
          <a:stretch/>
        </p:blipFill>
        <p:spPr>
          <a:xfrm>
            <a:off x="480153" y="1456585"/>
            <a:ext cx="3920361" cy="237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098" l="71830" r="100000"/>
                    </a14:imgEffect>
                  </a14:imgLayer>
                </a14:imgProps>
              </a:ext>
            </a:extLst>
          </a:blip>
          <a:srcRect l="71361"/>
          <a:stretch/>
        </p:blipFill>
        <p:spPr>
          <a:xfrm>
            <a:off x="7860632" y="1456585"/>
            <a:ext cx="3449051" cy="237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4608" l="36496" r="67861"/>
                    </a14:imgEffect>
                  </a14:imgLayer>
                </a14:imgProps>
              </a:ext>
            </a:extLst>
          </a:blip>
          <a:srcRect l="36466" r="33694"/>
          <a:stretch/>
        </p:blipFill>
        <p:spPr>
          <a:xfrm>
            <a:off x="4266917" y="1456585"/>
            <a:ext cx="3593715" cy="237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29" b="90000" l="0" r="99197">
                        <a14:foregroundMark x1="58635" y1="73571" x2="58635" y2="73571"/>
                        <a14:foregroundMark x1="39357" y1="76071" x2="39357" y2="76071"/>
                        <a14:foregroundMark x1="39357" y1="76071" x2="39357" y2="76071"/>
                        <a14:foregroundMark x1="39357" y1="67143" x2="39357" y2="67143"/>
                        <a14:foregroundMark x1="47791" y1="68214" x2="47791" y2="68214"/>
                        <a14:foregroundMark x1="32530" y1="69286" x2="32530" y2="6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88" y="3757874"/>
            <a:ext cx="2371725" cy="2667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724214" y="5219711"/>
            <a:ext cx="6486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Làm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tập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vào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vở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709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7725"/>
          <a:stretch/>
        </p:blipFill>
        <p:spPr>
          <a:xfrm>
            <a:off x="1699203" y="0"/>
            <a:ext cx="8747138" cy="6870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-1"/>
          <a:stretch/>
        </p:blipFill>
        <p:spPr>
          <a:xfrm>
            <a:off x="8593558" y="-260062"/>
            <a:ext cx="2886075" cy="4425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4775" y="2665301"/>
            <a:ext cx="3246030" cy="4333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2555" y="293922"/>
            <a:ext cx="684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Bài</a:t>
            </a:r>
            <a:r>
              <a:rPr lang="en-US" sz="3200" b="1" dirty="0">
                <a:latin typeface="HP001 4 hàng" panose="020B0603050302020204" pitchFamily="34" charset="0"/>
              </a:rPr>
              <a:t> 2: </a:t>
            </a:r>
            <a:r>
              <a:rPr lang="en-US" sz="3200" b="1" dirty="0" err="1">
                <a:latin typeface="HP001 4 hàng" panose="020B0603050302020204" pitchFamily="34" charset="0"/>
              </a:rPr>
              <a:t>Đặt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tính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rồi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tính</a:t>
            </a:r>
            <a:r>
              <a:rPr lang="en-US" sz="3200" b="1" dirty="0">
                <a:latin typeface="HP001 4 hàng" panose="020B0603050302020204" pitchFamily="34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22976" y="88640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32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11786" y="870299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74</a:t>
            </a:r>
          </a:p>
          <a:p>
            <a:pPr>
              <a:spcAft>
                <a:spcPts val="900"/>
              </a:spcAft>
            </a:pP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596" y="88640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47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20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2119755" y="1981201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06989" y="1993659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89666" y="1981200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96413" y="330428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48 </a:t>
            </a:r>
          </a:p>
          <a:p>
            <a:pPr>
              <a:spcAft>
                <a:spcPts val="900"/>
              </a:spcAft>
            </a:pP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13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5223" y="3288179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28</a:t>
            </a:r>
          </a:p>
          <a:p>
            <a:pPr>
              <a:spcAft>
                <a:spcPts val="900"/>
              </a:spcAft>
            </a:pPr>
            <a:r>
              <a:rPr lang="en-US" sz="2000" b="1" dirty="0">
                <a:latin typeface="HP001 4 hàng" panose="020B0603050302020204" pitchFamily="34" charset="0"/>
              </a:rPr>
              <a:t> </a:t>
            </a:r>
            <a:r>
              <a:rPr lang="en-US" sz="3200" b="1" dirty="0">
                <a:latin typeface="HP001 4 hàng" panose="020B0603050302020204" pitchFamily="34" charset="0"/>
              </a:rPr>
              <a:t>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15598" y="3304284"/>
            <a:ext cx="902128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69</a:t>
            </a:r>
          </a:p>
          <a:p>
            <a:pPr>
              <a:spcAft>
                <a:spcPts val="900"/>
              </a:spcAft>
            </a:pPr>
            <a:r>
              <a:rPr lang="en-US" sz="3200" b="1" dirty="0">
                <a:latin typeface="HP001 4 hàng" panose="020B0603050302020204" pitchFamily="34" charset="0"/>
              </a:rPr>
              <a:t>60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6500" y="1121762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>
                <a:latin typeface="HP001 4 hàng" panose="020B0603050302020204" pitchFamily="34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45310" y="1135934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>
                <a:latin typeface="HP001 4 hàng" panose="020B0603050302020204" pitchFamily="34" charset="0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07853" y="1123902"/>
            <a:ext cx="90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4800" b="1" dirty="0">
                <a:latin typeface="HP001 4 hàng" panose="020B0603050302020204" pitchFamily="34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34166" y="3249214"/>
            <a:ext cx="41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8012" y="3246614"/>
            <a:ext cx="584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>
                <a:latin typeface="HP001 4 hàng" panose="020B0603050302020204" pitchFamily="34" charset="0"/>
              </a:rPr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28756" y="3249214"/>
            <a:ext cx="41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900"/>
              </a:spcAft>
            </a:pPr>
            <a:r>
              <a:rPr lang="en-US" sz="7200" b="1" dirty="0">
                <a:latin typeface="HP001 4 hàng" panose="020B0603050302020204" pitchFamily="34" charset="0"/>
              </a:rPr>
              <a:t>-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1883" y="4378343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9117" y="4378344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00448" y="4378342"/>
            <a:ext cx="9820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72169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4243079" cy="890335"/>
            <a:chOff x="1145582" y="356727"/>
            <a:chExt cx="4204961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3592665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1" b="92157" l="3195" r="32139"/>
                    </a14:imgEffect>
                  </a14:imgLayer>
                </a14:imgProps>
              </a:ext>
            </a:extLst>
          </a:blip>
          <a:srcRect r="67447"/>
          <a:stretch/>
        </p:blipFill>
        <p:spPr>
          <a:xfrm>
            <a:off x="480153" y="1456585"/>
            <a:ext cx="3920361" cy="237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098" l="71830" r="100000"/>
                    </a14:imgEffect>
                  </a14:imgLayer>
                </a14:imgProps>
              </a:ext>
            </a:extLst>
          </a:blip>
          <a:srcRect l="71361"/>
          <a:stretch/>
        </p:blipFill>
        <p:spPr>
          <a:xfrm>
            <a:off x="7860632" y="1456585"/>
            <a:ext cx="3449051" cy="2378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608" l="36496" r="67861"/>
                    </a14:imgEffect>
                  </a14:imgLayer>
                </a14:imgProps>
              </a:ext>
            </a:extLst>
          </a:blip>
          <a:srcRect l="36466" r="33694"/>
          <a:stretch/>
        </p:blipFill>
        <p:spPr>
          <a:xfrm>
            <a:off x="4266917" y="1456585"/>
            <a:ext cx="3593715" cy="2378329"/>
          </a:xfrm>
          <a:prstGeom prst="rect">
            <a:avLst/>
          </a:prstGeom>
        </p:spPr>
      </p:pic>
      <p:pic>
        <p:nvPicPr>
          <p:cNvPr id="8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01" y="4729934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88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21" y="1804175"/>
            <a:ext cx="10055057" cy="30571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3489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48874" y="1470083"/>
            <a:ext cx="3029051" cy="1689236"/>
            <a:chOff x="3750398" y="1652967"/>
            <a:chExt cx="3029051" cy="1689236"/>
          </a:xfrm>
        </p:grpSpPr>
        <p:grpSp>
          <p:nvGrpSpPr>
            <p:cNvPr id="12" name="Group 11"/>
            <p:cNvGrpSpPr/>
            <p:nvPr/>
          </p:nvGrpSpPr>
          <p:grpSpPr>
            <a:xfrm>
              <a:off x="3750398" y="1652967"/>
              <a:ext cx="2707603" cy="1689236"/>
              <a:chOff x="613113" y="1767196"/>
              <a:chExt cx="2707603" cy="1689236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11"/>
              <a:srcRect l="8578" t="1796" r="75323" b="54328"/>
              <a:stretch/>
            </p:blipFill>
            <p:spPr>
              <a:xfrm>
                <a:off x="1322773" y="1800886"/>
                <a:ext cx="1997943" cy="1655546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11"/>
              <a:srcRect l="-365" t="9" r="93913" b="80031"/>
              <a:stretch/>
            </p:blipFill>
            <p:spPr>
              <a:xfrm>
                <a:off x="613113" y="1767196"/>
                <a:ext cx="862624" cy="811412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6219783" y="1738149"/>
              <a:ext cx="559666" cy="1421804"/>
              <a:chOff x="6219783" y="1738149"/>
              <a:chExt cx="559666" cy="142180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249097" y="1738149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19783" y="2513622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171822" y="3369820"/>
            <a:ext cx="3230187" cy="1655546"/>
            <a:chOff x="1382835" y="3904006"/>
            <a:chExt cx="3230187" cy="1655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1"/>
            <a:srcRect l="41350" r="36098" b="56124"/>
            <a:stretch/>
          </p:blipFill>
          <p:spPr>
            <a:xfrm>
              <a:off x="1382835" y="3904006"/>
              <a:ext cx="2798875" cy="1655546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4053356" y="4020877"/>
              <a:ext cx="559666" cy="1421804"/>
              <a:chOff x="6219783" y="1738149"/>
              <a:chExt cx="559666" cy="1421804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249097" y="1738149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219783" y="2513622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612749" y="3369820"/>
            <a:ext cx="3144719" cy="1655546"/>
            <a:chOff x="6620256" y="3904006"/>
            <a:chExt cx="3144719" cy="165554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/>
            <a:srcRect l="76915" b="56124"/>
            <a:stretch/>
          </p:blipFill>
          <p:spPr>
            <a:xfrm>
              <a:off x="6620256" y="3904006"/>
              <a:ext cx="2864886" cy="1655546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9205309" y="4015108"/>
              <a:ext cx="559666" cy="1421804"/>
              <a:chOff x="6219783" y="1695945"/>
              <a:chExt cx="559666" cy="142180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249097" y="1695945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219783" y="2471418"/>
                <a:ext cx="5303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=</a:t>
                </a:r>
              </a:p>
            </p:txBody>
          </p:sp>
        </p:grpSp>
      </p:grp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name="TextBox3" r:id="rId2" imgW="609480" imgH="594360"/>
        </mc:Choice>
        <mc:Fallback>
          <p:control name="TextBox3" r:id="rId2" imgW="609480" imgH="59436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48611" y="1608201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3" imgW="609480" imgH="594360"/>
        </mc:Choice>
        <mc:Fallback>
          <p:control name="TextBox1" r:id="rId3" imgW="609480" imgH="594360">
            <p:pic>
              <p:nvPicPr>
                <p:cNvPr id="25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48611" y="2354895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4" imgW="609480" imgH="586800"/>
        </mc:Choice>
        <mc:Fallback>
          <p:control name="TextBox2" r:id="rId4" imgW="609480" imgH="586800">
            <p:pic>
              <p:nvPicPr>
                <p:cNvPr id="26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344249" y="354157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5" imgW="609480" imgH="594360"/>
        </mc:Choice>
        <mc:Fallback>
          <p:control name="TextBox4" r:id="rId5" imgW="609480" imgH="594360">
            <p:pic>
              <p:nvPicPr>
                <p:cNvPr id="27" name="TextBox4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44249" y="4288268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6" imgW="609480" imgH="594360"/>
        </mc:Choice>
        <mc:Fallback>
          <p:control name="TextBox5" r:id="rId6" imgW="609480" imgH="594360">
            <p:pic>
              <p:nvPicPr>
                <p:cNvPr id="28" name="TextBox5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28154" y="3551262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7" imgW="609480" imgH="594360"/>
        </mc:Choice>
        <mc:Fallback>
          <p:control name="TextBox6" r:id="rId7" imgW="609480" imgH="594360">
            <p:pic>
              <p:nvPicPr>
                <p:cNvPr id="29" name="TextBox6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28154" y="4297956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1402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1"/>
          <a:srcRect l="-515" t="44765" r="92524" b="32576"/>
          <a:stretch/>
        </p:blipFill>
        <p:spPr>
          <a:xfrm>
            <a:off x="850984" y="2392551"/>
            <a:ext cx="803565" cy="69272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234311" y="1592031"/>
            <a:ext cx="4172809" cy="2190337"/>
            <a:chOff x="1046305" y="1346583"/>
            <a:chExt cx="4172809" cy="2190337"/>
          </a:xfrm>
        </p:grpSpPr>
        <p:grpSp>
          <p:nvGrpSpPr>
            <p:cNvPr id="36" name="Group 35"/>
            <p:cNvGrpSpPr/>
            <p:nvPr/>
          </p:nvGrpSpPr>
          <p:grpSpPr>
            <a:xfrm>
              <a:off x="1046305" y="1346583"/>
              <a:ext cx="4172809" cy="2190337"/>
              <a:chOff x="851825" y="1218247"/>
              <a:chExt cx="3715911" cy="2190337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1306040" y="1547700"/>
                <a:ext cx="3261696" cy="1860884"/>
              </a:xfrm>
              <a:prstGeom prst="roundRect">
                <a:avLst/>
              </a:prstGeom>
              <a:pattFill prst="pct40">
                <a:fgClr>
                  <a:srgbClr val="00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1825" y="1218247"/>
                <a:ext cx="908427" cy="961542"/>
              </a:xfrm>
              <a:prstGeom prst="rect">
                <a:avLst/>
              </a:prstGeom>
            </p:spPr>
          </p:pic>
        </p:grpSp>
        <p:sp>
          <p:nvSpPr>
            <p:cNvPr id="39" name="Text Box 7"/>
            <p:cNvSpPr txBox="1"/>
            <p:nvPr/>
          </p:nvSpPr>
          <p:spPr>
            <a:xfrm>
              <a:off x="1789638" y="1887158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7 + 3 + 4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+ 2 + 1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95011" y="1331839"/>
            <a:ext cx="4178005" cy="2443467"/>
            <a:chOff x="6007005" y="1086391"/>
            <a:chExt cx="4178005" cy="2443467"/>
          </a:xfrm>
        </p:grpSpPr>
        <p:grpSp>
          <p:nvGrpSpPr>
            <p:cNvPr id="33" name="Group 32"/>
            <p:cNvGrpSpPr/>
            <p:nvPr/>
          </p:nvGrpSpPr>
          <p:grpSpPr>
            <a:xfrm>
              <a:off x="6007005" y="1086391"/>
              <a:ext cx="4178005" cy="2443467"/>
              <a:chOff x="4559499" y="736014"/>
              <a:chExt cx="4178005" cy="2443467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114326" y="1318597"/>
                <a:ext cx="3623178" cy="1860884"/>
              </a:xfrm>
              <a:prstGeom prst="roundRect">
                <a:avLst/>
              </a:prstGeom>
              <a:pattFill prst="pct40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99" y="736014"/>
                <a:ext cx="1085039" cy="1127112"/>
              </a:xfrm>
              <a:prstGeom prst="rect">
                <a:avLst/>
              </a:prstGeom>
            </p:spPr>
          </p:pic>
        </p:grpSp>
        <p:sp>
          <p:nvSpPr>
            <p:cNvPr id="41" name="Text Box 7"/>
            <p:cNvSpPr txBox="1"/>
            <p:nvPr/>
          </p:nvSpPr>
          <p:spPr>
            <a:xfrm>
              <a:off x="6886876" y="1899929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9 + 1 – 5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3 – 4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012265" y="3728633"/>
            <a:ext cx="3924222" cy="2324768"/>
            <a:chOff x="3658265" y="3795250"/>
            <a:chExt cx="3924222" cy="2324768"/>
          </a:xfrm>
        </p:grpSpPr>
        <p:grpSp>
          <p:nvGrpSpPr>
            <p:cNvPr id="30" name="Group 29"/>
            <p:cNvGrpSpPr/>
            <p:nvPr/>
          </p:nvGrpSpPr>
          <p:grpSpPr>
            <a:xfrm>
              <a:off x="3658265" y="3795250"/>
              <a:ext cx="3924222" cy="2324768"/>
              <a:chOff x="8388403" y="931473"/>
              <a:chExt cx="3924222" cy="2324768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8592419" y="1395357"/>
                <a:ext cx="3720206" cy="1860884"/>
              </a:xfrm>
              <a:prstGeom prst="roundRect">
                <a:avLst/>
              </a:prstGeom>
              <a:pattFill prst="lgConfetti">
                <a:fgClr>
                  <a:srgbClr val="FFFF00"/>
                </a:fgClr>
                <a:bgClr>
                  <a:schemeClr val="bg1"/>
                </a:bgClr>
              </a:patt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388403" y="931473"/>
                <a:ext cx="835806" cy="1174298"/>
              </a:xfrm>
              <a:prstGeom prst="rect">
                <a:avLst/>
              </a:prstGeom>
            </p:spPr>
          </p:pic>
        </p:grpSp>
        <p:sp>
          <p:nvSpPr>
            <p:cNvPr id="42" name="Text Box 7"/>
            <p:cNvSpPr txBox="1"/>
            <p:nvPr/>
          </p:nvSpPr>
          <p:spPr>
            <a:xfrm>
              <a:off x="4290055" y="4505663"/>
              <a:ext cx="3147724" cy="12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8 + 2 - 1  =</a:t>
              </a:r>
            </a:p>
            <a:p>
              <a:pPr>
                <a:spcAft>
                  <a:spcPts val="1200"/>
                </a:spcAft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+ 3 =</a:t>
              </a:r>
              <a:endPara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4A74484-3D82-4D00-BA4F-5DA84C92D094}"/>
              </a:ext>
            </a:extLst>
          </p:cNvPr>
          <p:cNvGrpSpPr/>
          <p:nvPr/>
        </p:nvGrpSpPr>
        <p:grpSpPr>
          <a:xfrm>
            <a:off x="938521" y="449179"/>
            <a:ext cx="2382195" cy="890335"/>
            <a:chOff x="1145582" y="356727"/>
            <a:chExt cx="2360794" cy="804658"/>
          </a:xfrm>
        </p:grpSpPr>
        <p:sp>
          <p:nvSpPr>
            <p:cNvPr id="3" name="Flowchart: Alternate Process 2">
              <a:extLst>
                <a:ext uri="{FF2B5EF4-FFF2-40B4-BE49-F238E27FC236}">
                  <a16:creationId xmlns:a16="http://schemas.microsoft.com/office/drawing/2014/main" id="{42EA427A-B766-4C12-B2F4-9CCA45E5F087}"/>
                </a:ext>
              </a:extLst>
            </p:cNvPr>
            <p:cNvSpPr/>
            <p:nvPr/>
          </p:nvSpPr>
          <p:spPr>
            <a:xfrm>
              <a:off x="1757878" y="458115"/>
              <a:ext cx="1748498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03A5407-0C34-4B8C-910D-D39121D0F49B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name="TextBox3" r:id="rId2" imgW="609480" imgH="586800"/>
        </mc:Choice>
        <mc:Fallback>
          <p:control name="TextBox3" r:id="rId2" imgW="609480" imgH="586800">
            <p:pic>
              <p:nvPicPr>
                <p:cNvPr id="24" name="TextBox3"/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06857" y="4399809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1" r:id="rId3" imgW="609480" imgH="594360"/>
        </mc:Choice>
        <mc:Fallback>
          <p:control name="TextBox1" r:id="rId3" imgW="609480" imgH="594360">
            <p:pic>
              <p:nvPicPr>
                <p:cNvPr id="25" name="TextBox1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06857" y="5070812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4" imgW="609480" imgH="594360"/>
        </mc:Choice>
        <mc:Fallback>
          <p:control name="TextBox2" r:id="rId4" imgW="609480" imgH="594360">
            <p:pic>
              <p:nvPicPr>
                <p:cNvPr id="26" name="TextBox2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89773" y="2819834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5" imgW="609480" imgH="594360"/>
        </mc:Choice>
        <mc:Fallback>
          <p:control name="TextBox4" r:id="rId5" imgW="609480" imgH="594360">
            <p:pic>
              <p:nvPicPr>
                <p:cNvPr id="27" name="TextBox4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22650" y="2135473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6" imgW="609480" imgH="594360"/>
        </mc:Choice>
        <mc:Fallback>
          <p:control name="TextBox5" r:id="rId6" imgW="609480" imgH="594360">
            <p:pic>
              <p:nvPicPr>
                <p:cNvPr id="28" name="TextBox5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53447" y="2132606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6" r:id="rId7" imgW="609480" imgH="594360"/>
        </mc:Choice>
        <mc:Fallback>
          <p:control name="TextBox6" r:id="rId7" imgW="609480" imgH="594360">
            <p:pic>
              <p:nvPicPr>
                <p:cNvPr id="29" name="TextBox6"/>
                <p:cNvPicPr>
                  <a:picLocks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53447" y="2831041"/>
                  <a:ext cx="612892" cy="59144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44600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9773" y="1827852"/>
            <a:ext cx="291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20576" y="3099748"/>
            <a:ext cx="5052503" cy="92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11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5211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9" y="3436622"/>
            <a:ext cx="2650039" cy="2661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458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/>
          <p:cNvSpPr/>
          <p:nvPr/>
        </p:nvSpPr>
        <p:spPr>
          <a:xfrm>
            <a:off x="864490" y="618683"/>
            <a:ext cx="9911362" cy="3685151"/>
          </a:xfrm>
          <a:prstGeom prst="hexagon">
            <a:avLst/>
          </a:prstGeom>
          <a:gradFill flip="none" rotWithShape="1">
            <a:gsLst>
              <a:gs pos="32000">
                <a:schemeClr val="accent4">
                  <a:lumMod val="60000"/>
                  <a:lumOff val="40000"/>
                </a:schemeClr>
              </a:gs>
              <a:gs pos="83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Ong Non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đang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những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bông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để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Nhưng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ONG NON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muốn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thì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phải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trả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lời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các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câu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hỏi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hãy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giúp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Ong Non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hút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được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thật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nhiều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mật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hoa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nhé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26" y="-396241"/>
            <a:ext cx="2857500" cy="285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0" y="3713435"/>
            <a:ext cx="2206387" cy="22161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010236"/>
            <a:ext cx="3190875" cy="2587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881">
            <a:off x="9180415" y="3527933"/>
            <a:ext cx="3190875" cy="25871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86079">
            <a:off x="7942489" y="3144691"/>
            <a:ext cx="3190875" cy="25871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9189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3" y="2868436"/>
            <a:ext cx="2527765" cy="2527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26" y="10937"/>
            <a:ext cx="2857500" cy="2857500"/>
          </a:xfrm>
          <a:prstGeom prst="rect">
            <a:avLst/>
          </a:prstGeom>
        </p:spPr>
      </p:pic>
      <p:sp>
        <p:nvSpPr>
          <p:cNvPr id="15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.VnBahamasBH" panose="020BE200000000000000" pitchFamily="34" charset="0"/>
                <a:cs typeface="Times New Roman" panose="02020603050405020304" pitchFamily="18" charset="0"/>
              </a:rPr>
              <a:t>25 - 10 = 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788" y="1603081"/>
            <a:ext cx="1600706" cy="1607820"/>
          </a:xfrm>
          <a:prstGeom prst="rect">
            <a:avLst/>
          </a:prstGeom>
        </p:spPr>
      </p:pic>
      <p:sp>
        <p:nvSpPr>
          <p:cNvPr id="18" name="Rectangle: Rounded Corners 18"/>
          <p:cNvSpPr/>
          <p:nvPr/>
        </p:nvSpPr>
        <p:spPr>
          <a:xfrm>
            <a:off x="575056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A. 15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60" y="2868436"/>
            <a:ext cx="2576681" cy="2576681"/>
          </a:xfrm>
          <a:prstGeom prst="rect">
            <a:avLst/>
          </a:prstGeom>
        </p:spPr>
      </p:pic>
      <p:sp>
        <p:nvSpPr>
          <p:cNvPr id="27" name="Rectangle: Rounded Corners 20"/>
          <p:cNvSpPr/>
          <p:nvPr/>
        </p:nvSpPr>
        <p:spPr>
          <a:xfrm>
            <a:off x="3407351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B. 16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55" y="2868436"/>
            <a:ext cx="2576681" cy="2576681"/>
          </a:xfrm>
          <a:prstGeom prst="rect">
            <a:avLst/>
          </a:prstGeom>
        </p:spPr>
      </p:pic>
      <p:sp>
        <p:nvSpPr>
          <p:cNvPr id="29" name="Rectangle: Rounded Corners 22"/>
          <p:cNvSpPr/>
          <p:nvPr/>
        </p:nvSpPr>
        <p:spPr>
          <a:xfrm>
            <a:off x="6239646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C. 14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50" y="2868436"/>
            <a:ext cx="2576681" cy="2576681"/>
          </a:xfrm>
          <a:prstGeom prst="rect">
            <a:avLst/>
          </a:prstGeom>
        </p:spPr>
      </p:pic>
      <p:sp>
        <p:nvSpPr>
          <p:cNvPr id="31" name="Rectangle: Rounded Corners 24"/>
          <p:cNvSpPr/>
          <p:nvPr/>
        </p:nvSpPr>
        <p:spPr>
          <a:xfrm>
            <a:off x="9071941" y="5445117"/>
            <a:ext cx="2288785" cy="8188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Vinhan" pitchFamily="2" charset="0"/>
                <a:cs typeface="Times New Roman" panose="02020603050405020304" pitchFamily="18" charset="0"/>
              </a:rPr>
              <a:t>D. 13</a:t>
            </a: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5" y="10937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005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0.06562 0.1173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 bldLvl="0" animBg="1"/>
      <p:bldP spid="27" grpId="0" bldLvl="0" animBg="1"/>
      <p:bldP spid="29" grpId="0" bldLvl="0" animBg="1"/>
      <p:bldP spid="3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573" y="2523973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50803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5868" y="252397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34032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8163" y="252397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72620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80458" y="252397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04915" y="5381473"/>
            <a:ext cx="2385767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3</a:t>
            </a:r>
          </a:p>
        </p:txBody>
      </p:sp>
      <p:sp>
        <p:nvSpPr>
          <p:cNvPr id="13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.VnBahamasBH" panose="020BE200000000000000" pitchFamily="34" charset="0"/>
                <a:cs typeface="Times New Roman" panose="02020603050405020304" pitchFamily="18" charset="0"/>
              </a:rPr>
              <a:t>25 - 20 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314323"/>
            <a:ext cx="1600706" cy="1607820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3" y="237973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39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1237 0.1356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12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79600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44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08" y="226394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6435268" y="5198279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54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3669375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36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008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292887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63</a:t>
            </a: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.VnBahamasBH" panose="020BE200000000000000" pitchFamily="34" charset="0"/>
                <a:cs typeface="Times New Roman" panose="02020603050405020304" pitchFamily="18" charset="0"/>
              </a:rPr>
              <a:t>34 + 20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9" y="367511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92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55235 0.1238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2219174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" y="1041608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79600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439" y="2219174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9673199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29</a:t>
            </a:r>
          </a:p>
        </p:txBody>
      </p:sp>
      <p:sp>
        <p:nvSpPr>
          <p:cNvPr id="23" name="Rectangle: Rounded Corners 22"/>
          <p:cNvSpPr/>
          <p:nvPr/>
        </p:nvSpPr>
        <p:spPr>
          <a:xfrm>
            <a:off x="3669375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92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103" y="2219174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881982" y="5153510"/>
            <a:ext cx="2097008" cy="841829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28</a:t>
            </a:r>
          </a:p>
        </p:txBody>
      </p:sp>
      <p:sp>
        <p:nvSpPr>
          <p:cNvPr id="14" name="Speech Bubble: Rectangle with Corners Rounded 7"/>
          <p:cNvSpPr/>
          <p:nvPr/>
        </p:nvSpPr>
        <p:spPr>
          <a:xfrm>
            <a:off x="3903010" y="830122"/>
            <a:ext cx="4152900" cy="1219129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.VnBahamasBH" panose="020BE200000000000000" pitchFamily="34" charset="0"/>
                <a:cs typeface="Times New Roman" panose="02020603050405020304" pitchFamily="18" charset="0"/>
              </a:rPr>
              <a:t>22 + 7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07" y="2219174"/>
            <a:ext cx="2934336" cy="2934336"/>
          </a:xfrm>
          <a:prstGeom prst="rect">
            <a:avLst/>
          </a:prstGeom>
        </p:spPr>
      </p:pic>
      <p:pic>
        <p:nvPicPr>
          <p:cNvPr id="3" name="btnInknoeActivit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4" y="199779"/>
            <a:ext cx="2219546" cy="571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33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80886 0.1476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43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3" grpId="0" bldLvl="0" animBg="1"/>
      <p:bldP spid="25" grpId="0" bldLvl="0" animBg="1"/>
      <p:bldP spid="1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–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32813532"/>
  <p:tag name="ISPRING_LMS_API_VERSION" val="SCORM 2004 (4th edition)"/>
  <p:tag name="ISPRING_ULTRA_SCORM_COURSE_ID" val="CDD70885-424F-4500-B8FF-1D823C81B28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V\u0013\uFFFD8{01555197-46D8-4DF2-ABDB-A68AD49FD3CC}&quot;,&quot;E:\\DTVH\\Hồ sơ GV\\Giáo án - Lớp 2\\GAĐT lớp 2\\Kì 1\\PPT TUẦN 1\\Toán_Tuần 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1- Ôn tập phép cộng, phép trừ (không nhớ) trong phạm vi 100 - Tiết 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8C6556-29CF-4CCE-B29E-FE6444B120D8}: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C&quot;],&quot;ActivityId&quot;:&quot;&quot;,&quot;IaMcqCompetition&quot;:true,&quot;IsAnonymous&quot;:false,&quot;AutoAdvance&quot;:false,&quot;IsCompetitionMode&quot;:tru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1F28A3-31B5-4017-BC22-545EE13831FF}:29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D&quot;],&quot;ActivityId&quot;:&quot;&quot;,&quot;IaMcqCompetition&quot;:true,&quot;IsAnonymous&quot;:false,&quot;AutoAdvance&quot;:false,&quot;IsCompetitionMode&quot;:tru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1C8E44-1FF7-45FC-8E01-A18D90C5A65D}: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EC68C77-A952-43B2-A5BC-942359FAAE6C}:2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15491F-B22C-44A8-97DA-1DF520753B95}:30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0ECEC2-102B-4BF8-9F15-FD73CF6FA3FD}:3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1A7377-8406-4A90-A870-A57F89156763}:2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5:00&quot;,&quot;HasAutoStart&quot;:false,&quot;HasCorrectAnswers&quot;:false,&quot;McqAnswers&quot;:[],&quot;ActivityId&quot;:&quot;&quot;,&quot;IaMcqCompetition&quot;:false,&quot;IsAnonymous&quot;:true,&quot;AutoAdvance&quot;:false,&quot;IsCompetition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B6DD29-A6EA-44BA-A072-E221F4EE6E04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38064B-0844-4835-80BD-B037E1765CE8}:2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CE85E6-CAFE-4419-9BA8-EDCEC0D028EE}:30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04FF52-B2EA-4DCC-A9B2-2996410C5557}:3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F60B2D-1F20-4E50-922F-6DFCC9D1E6CC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88D5C9-1FAE-4B57-B909-6BEF9E6A6A8A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4583B7-8C07-4DEF-8AA0-AF32AF4DA37F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F16928-46D5-4DF0-8DC5-A85B0FF09407}:2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3E8098-2F7B-4820-90D3-3137E969DA18}:2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1:00&quot;,&quot;HasAutoStart&quot;:false,&quot;HasCorrectAnswers&quot;:true,&quot;McqAnswers&quot;:[&quot;A&quot;],&quot;ActivityId&quot;:&quot;&quot;,&quot;IaMcqCompetition&quot;:true,&quot;IsAnonymous&quot;:false,&quot;AutoAdvance&quot;:false,&quot;IsCompetitionMode&quot;:tru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F47AB6-72E5-4586-B453-4E83B65297D3}: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1,&quot;OptionCount&quot;:4,&quot;WcOptionCount&quot;:10,&quot;HasMultipleSubmission&quot;:false,&quot;HasAutoStop&quot;:true,&quot;HasMinimizeMode&quot;:false,&quot;TimerValue&quot;:&quot;00:30&quot;,&quot;HasAutoStart&quot;:false,&quot;HasCorrectAnswers&quot;:true,&quot;McqAnswers&quot;:[&quot;B&quot;],&quot;ActivityId&quot;:&quot;&quot;,&quot;IaMcqCompetition&quot;:true,&quot;IsAnonymous&quot;:false,&quot;AutoAdvance&quot;:false,&quot;IsCompetitionMode&quot;:true}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303</Words>
  <Application>Microsoft Office PowerPoint</Application>
  <PresentationFormat>Widescreen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.VnBahamasBH</vt:lpstr>
      <vt:lpstr>Arial</vt:lpstr>
      <vt:lpstr>Calibri</vt:lpstr>
      <vt:lpstr>HP001 4 hàng</vt:lpstr>
      <vt:lpstr>Times New Roman</vt:lpstr>
      <vt:lpstr>Vinhan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1- Ôn tập phép cộng, phép trừ (không nhớ) trong phạm vi 100 - Tiết 1</dc:title>
  <dc:creator>BENR-</dc:creator>
  <cp:lastModifiedBy>Luu Anh Sao</cp:lastModifiedBy>
  <cp:revision>117</cp:revision>
  <dcterms:created xsi:type="dcterms:W3CDTF">2021-02-20T02:56:00Z</dcterms:created>
  <dcterms:modified xsi:type="dcterms:W3CDTF">2025-03-01T10:04:04Z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