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3.xml" ContentType="application/vnd.openxmlformats-officedocument.presentationml.notesSlide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5.xml" ContentType="application/vnd.openxmlformats-officedocument.presentationml.notesSlide+xml"/>
  <Override PartName="/ppt/tags/tag24.xml" ContentType="application/vnd.openxmlformats-officedocument.presentationml.tags+xml"/>
  <Override PartName="/ppt/notesSlides/notesSlide16.xml" ContentType="application/vnd.openxmlformats-officedocument.presentationml.notesSlide+xml"/>
  <Override PartName="/ppt/tags/tag25.xml" ContentType="application/vnd.openxmlformats-officedocument.presentationml.tags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256" r:id="rId3"/>
    <p:sldId id="257" r:id="rId4"/>
    <p:sldId id="281" r:id="rId5"/>
    <p:sldId id="282" r:id="rId6"/>
    <p:sldId id="293" r:id="rId7"/>
    <p:sldId id="294" r:id="rId8"/>
    <p:sldId id="284" r:id="rId9"/>
    <p:sldId id="285" r:id="rId10"/>
    <p:sldId id="262" r:id="rId11"/>
    <p:sldId id="269" r:id="rId12"/>
    <p:sldId id="290" r:id="rId13"/>
    <p:sldId id="286" r:id="rId14"/>
    <p:sldId id="287" r:id="rId15"/>
    <p:sldId id="291" r:id="rId16"/>
    <p:sldId id="288" r:id="rId17"/>
    <p:sldId id="292" r:id="rId18"/>
    <p:sldId id="289" r:id="rId19"/>
    <p:sldId id="268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82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521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483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97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3212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9285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331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74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85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2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35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9855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0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79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623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7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691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85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842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069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5180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017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5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01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673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2822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992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00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20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4486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168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884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783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273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2075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909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184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740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06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34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859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83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4451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026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5601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455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940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380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92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499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724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9613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736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118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29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8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133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351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374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146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1794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346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183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97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5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499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5030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48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9063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7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737" r:id="rId3"/>
    <p:sldLayoutId id="2147483736" r:id="rId4"/>
    <p:sldLayoutId id="2147483735" r:id="rId5"/>
    <p:sldLayoutId id="2147483734" r:id="rId6"/>
    <p:sldLayoutId id="2147483733" r:id="rId7"/>
    <p:sldLayoutId id="2147483732" r:id="rId8"/>
    <p:sldLayoutId id="2147483731" r:id="rId9"/>
    <p:sldLayoutId id="2147483730" r:id="rId10"/>
    <p:sldLayoutId id="2147483729" r:id="rId11"/>
    <p:sldLayoutId id="2147483728" r:id="rId12"/>
    <p:sldLayoutId id="2147483727" r:id="rId13"/>
    <p:sldLayoutId id="2147483726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3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702" r:id="rId32"/>
    <p:sldLayoutId id="2147483701" r:id="rId33"/>
    <p:sldLayoutId id="2147483699" r:id="rId34"/>
    <p:sldLayoutId id="2147483698" r:id="rId35"/>
    <p:sldLayoutId id="2147483697" r:id="rId36"/>
    <p:sldLayoutId id="2147483696" r:id="rId37"/>
    <p:sldLayoutId id="2147483695" r:id="rId38"/>
    <p:sldLayoutId id="2147483680" r:id="rId39"/>
    <p:sldLayoutId id="214748365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  <p:sldLayoutId id="2147483660" r:id="rId50"/>
    <p:sldLayoutId id="2147483661" r:id="rId51"/>
    <p:sldLayoutId id="2147483662" r:id="rId52"/>
    <p:sldLayoutId id="2147483739" r:id="rId53"/>
    <p:sldLayoutId id="2147483718" r:id="rId54"/>
    <p:sldLayoutId id="2147483717" r:id="rId55"/>
    <p:sldLayoutId id="2147483716" r:id="rId56"/>
    <p:sldLayoutId id="2147483715" r:id="rId57"/>
    <p:sldLayoutId id="2147483714" r:id="rId58"/>
    <p:sldLayoutId id="2147483712" r:id="rId59"/>
    <p:sldLayoutId id="2147483700" r:id="rId60"/>
    <p:sldLayoutId id="2147483694" r:id="rId61"/>
    <p:sldLayoutId id="2147483693" r:id="rId62"/>
    <p:sldLayoutId id="2147483692" r:id="rId63"/>
    <p:sldLayoutId id="2147483691" r:id="rId64"/>
    <p:sldLayoutId id="2147483690" r:id="rId65"/>
    <p:sldLayoutId id="2147483689" r:id="rId66"/>
    <p:sldLayoutId id="2147483688" r:id="rId67"/>
    <p:sldLayoutId id="2147483687" r:id="rId68"/>
    <p:sldLayoutId id="2147483686" r:id="rId69"/>
    <p:sldLayoutId id="2147483685" r:id="rId70"/>
    <p:sldLayoutId id="2147483684" r:id="rId71"/>
    <p:sldLayoutId id="2147483683" r:id="rId72"/>
    <p:sldLayoutId id="2147483682" r:id="rId73"/>
    <p:sldLayoutId id="2147483681" r:id="rId7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file:///C:\Program%20Files\Inknoe%20ClassPoint\Images\multiple_choice_without%20result_default.png" TargetMode="Externa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11.xml"/><Relationship Id="rId2" Type="http://schemas.openxmlformats.org/officeDocument/2006/relationships/control" Target="../activeX/activeX1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1.xml"/><Relationship Id="rId5" Type="http://schemas.openxmlformats.org/officeDocument/2006/relationships/control" Target="../activeX/activeX4.xml"/><Relationship Id="rId10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openxmlformats.org/officeDocument/2006/relationships/audio" Target="../media/audio4.wav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27.gif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hort_answer_without%20result_default.png" TargetMode="Externa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1.xml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short_answer_without%20result_default.png" TargetMode="Externa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24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25.xml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jp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.jpg"/><Relationship Id="rId11" Type="http://schemas.openxmlformats.org/officeDocument/2006/relationships/slide" Target="slide1.xml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7.gi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image" Target="../media/image3.jpg"/><Relationship Id="rId12" Type="http://schemas.openxmlformats.org/officeDocument/2006/relationships/image" Target="../media/image11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8.png"/><Relationship Id="rId10" Type="http://schemas.openxmlformats.org/officeDocument/2006/relationships/slide" Target="slide2.xml"/><Relationship Id="rId4" Type="http://schemas.openxmlformats.org/officeDocument/2006/relationships/audio" Target="../media/media1.mp3"/><Relationship Id="rId9" Type="http://schemas.openxmlformats.org/officeDocument/2006/relationships/image" Target="../media/image9.png"/><Relationship Id="rId14" Type="http://schemas.openxmlformats.org/officeDocument/2006/relationships/image" Target="file:///C:\Program%20Files\Inknoe%20ClassPoint\Images\word_count_without%20result_default.pn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3.jp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1.xml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0.jpeg"/><Relationship Id="rId18" Type="http://schemas.openxmlformats.org/officeDocument/2006/relationships/image" Target="../media/image14.GIF"/><Relationship Id="rId3" Type="http://schemas.microsoft.com/office/2007/relationships/media" Target="../media/media1.mp3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8.png"/><Relationship Id="rId2" Type="http://schemas.openxmlformats.org/officeDocument/2006/relationships/tags" Target="../tags/tag9.xml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8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7.gif"/><Relationship Id="rId4" Type="http://schemas.openxmlformats.org/officeDocument/2006/relationships/audio" Target="../media/media1.mp3"/><Relationship Id="rId9" Type="http://schemas.openxmlformats.org/officeDocument/2006/relationships/image" Target="../media/image3.jp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jpeg"/><Relationship Id="rId18" Type="http://schemas.openxmlformats.org/officeDocument/2006/relationships/image" Target="../media/image14.GIF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slide" Target="slide2.xml"/><Relationship Id="rId17" Type="http://schemas.openxmlformats.org/officeDocument/2006/relationships/image" Target="../media/image8.png"/><Relationship Id="rId2" Type="http://schemas.openxmlformats.org/officeDocument/2006/relationships/tags" Target="../tags/tag11.xml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10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7.gif"/><Relationship Id="rId4" Type="http://schemas.openxmlformats.org/officeDocument/2006/relationships/audio" Target="../media/media1.mp3"/><Relationship Id="rId9" Type="http://schemas.openxmlformats.org/officeDocument/2006/relationships/image" Target="../media/image3.jp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0.jpeg"/><Relationship Id="rId18" Type="http://schemas.openxmlformats.org/officeDocument/2006/relationships/image" Target="../media/image14.GIF"/><Relationship Id="rId3" Type="http://schemas.microsoft.com/office/2007/relationships/media" Target="../media/media1.mp3"/><Relationship Id="rId7" Type="http://schemas.openxmlformats.org/officeDocument/2006/relationships/audio" Target="../media/audio2.wav"/><Relationship Id="rId12" Type="http://schemas.openxmlformats.org/officeDocument/2006/relationships/slide" Target="slide2.xml"/><Relationship Id="rId17" Type="http://schemas.openxmlformats.org/officeDocument/2006/relationships/image" Target="../media/image8.png"/><Relationship Id="rId2" Type="http://schemas.openxmlformats.org/officeDocument/2006/relationships/tags" Target="../tags/tag13.xml"/><Relationship Id="rId16" Type="http://schemas.openxmlformats.org/officeDocument/2006/relationships/image" Target="file:///C:\Program%20Files\Inknoe%20ClassPoint\Images\multiple_choice_without%20result_default_cm.png" TargetMode="External"/><Relationship Id="rId1" Type="http://schemas.openxmlformats.org/officeDocument/2006/relationships/tags" Target="../tags/tag12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3.png"/><Relationship Id="rId10" Type="http://schemas.openxmlformats.org/officeDocument/2006/relationships/image" Target="../media/image7.gif"/><Relationship Id="rId4" Type="http://schemas.openxmlformats.org/officeDocument/2006/relationships/audio" Target="../media/media1.mp3"/><Relationship Id="rId9" Type="http://schemas.openxmlformats.org/officeDocument/2006/relationships/image" Target="../media/image3.jp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+mn-lt"/>
              </a:rPr>
              <a:t>43 &gt; 41               b) 23 &gt; 32</a:t>
            </a:r>
          </a:p>
          <a:p>
            <a:endParaRPr lang="en-US" sz="3200" b="1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c) 35 &lt; 45               d) 37 = 37</a:t>
            </a: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11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+mn-lt"/>
              </a:rPr>
              <a:t>43 &gt; 41               b) 23 &gt; 32</a:t>
            </a:r>
          </a:p>
          <a:p>
            <a:endParaRPr lang="en-US" sz="3200" b="1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c) 35 &lt; 45               d) 37 = 37</a:t>
            </a:r>
          </a:p>
        </p:txBody>
      </p:sp>
    </p:spTree>
    <p:custDataLst>
      <p:tags r:id="rId1"/>
    </p:custDataLst>
    <p:controls>
      <mc:AlternateContent xmlns:mc="http://schemas.openxmlformats.org/markup-compatibility/2006">
        <mc:Choice xmlns:v="urn:schemas-microsoft-com:vml" Requires="v">
          <p:control name="TextBox1" r:id="rId2" imgW="609480" imgH="594360"/>
        </mc:Choice>
        <mc:Fallback>
          <p:control name="TextBox1" r:id="rId2" imgW="609480" imgH="594360">
            <p:pic>
              <p:nvPicPr>
                <p:cNvPr id="8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2163784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3" imgW="609480" imgH="594360"/>
        </mc:Choice>
        <mc:Fallback>
          <p:control name="TextBox2" r:id="rId3" imgW="609480" imgH="594360">
            <p:pic>
              <p:nvPicPr>
                <p:cNvPr id="10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4" imgW="617400" imgH="594360"/>
        </mc:Choice>
        <mc:Fallback>
          <p:control name="TextBox3" r:id="rId4" imgW="617400" imgH="594360">
            <p:pic>
              <p:nvPicPr>
                <p:cNvPr id="13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76568" y="2110009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5" imgW="609480" imgH="594360"/>
        </mc:Choice>
        <mc:Fallback>
          <p:control name="TextBox4" r:id="rId5" imgW="609480" imgH="594360">
            <p:pic>
              <p:nvPicPr>
                <p:cNvPr id="14" name="TextBox4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80648" y="308822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341" y="776460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Mẫu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859" y="1610550"/>
            <a:ext cx="10712363" cy="4886504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8691" y="3160295"/>
            <a:ext cx="1343788" cy="296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9237" y="3288632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7" y="5120640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47638" y="4412972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976125" y="4423035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00657" y="4504850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23195" y="4620120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72509" y="1257583"/>
            <a:ext cx="3795491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khoảng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chục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quyển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777604" y="1435105"/>
            <a:ext cx="3374060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</a:rPr>
              <a:t>Bạn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ước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lượng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xem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có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khoảng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bao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nhiêu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qyển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sách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755163" y="4478920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070830" y="4231863"/>
            <a:ext cx="1892968" cy="522637"/>
          </a:xfrm>
          <a:prstGeom prst="rect">
            <a:avLst/>
          </a:prstGeom>
        </p:spPr>
      </p:pic>
      <p:pic>
        <p:nvPicPr>
          <p:cNvPr id="19" name="nhạc nên video tiết tấu nha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95785" y="29086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77" y="2148888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451079" y="1177373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43 </a:t>
            </a:r>
            <a:r>
              <a:rPr lang="en-US" sz="3200" dirty="0" err="1">
                <a:solidFill>
                  <a:schemeClr val="tx1"/>
                </a:solidFill>
              </a:rPr>
              <a:t>quyển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sách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2297655" y="1380540"/>
            <a:ext cx="3454926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51332" y="4356333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2122 -0.04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8412 -0.0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201" y="1708374"/>
            <a:ext cx="8597669" cy="3720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525048" y="991378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a)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nhiêu</a:t>
            </a:r>
            <a:r>
              <a:rPr lang="en-US" sz="2800" b="1" dirty="0"/>
              <a:t> con </a:t>
            </a:r>
            <a:r>
              <a:rPr lang="en-US" sz="2800" b="1" dirty="0" err="1"/>
              <a:t>kiến</a:t>
            </a:r>
            <a:r>
              <a:rPr lang="en-US" sz="2800" b="1" dirty="0"/>
              <a:t>?</a:t>
            </a: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62" y="5504200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914" y="1550916"/>
            <a:ext cx="7442962" cy="3221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a)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nhiêu</a:t>
            </a:r>
            <a:r>
              <a:rPr lang="en-US" sz="2800" b="1" dirty="0"/>
              <a:t> con </a:t>
            </a:r>
            <a:r>
              <a:rPr lang="en-US" sz="2800" b="1" dirty="0" err="1"/>
              <a:t>kiến</a:t>
            </a:r>
            <a:r>
              <a:rPr lang="en-US" sz="2800" b="1" dirty="0"/>
              <a:t>?</a:t>
            </a:r>
          </a:p>
        </p:txBody>
      </p:sp>
      <p:sp>
        <p:nvSpPr>
          <p:cNvPr id="12" name="Google Shape;409;p13"/>
          <p:cNvSpPr/>
          <p:nvPr/>
        </p:nvSpPr>
        <p:spPr>
          <a:xfrm>
            <a:off x="1581665" y="4950828"/>
            <a:ext cx="8155460" cy="1444314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5025722"/>
            <a:ext cx="598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khoảng</a:t>
            </a:r>
            <a:r>
              <a:rPr lang="en-US" sz="2400" b="1" dirty="0"/>
              <a:t> 1 </a:t>
            </a:r>
            <a:r>
              <a:rPr lang="en-US" sz="2400" b="1" dirty="0" err="1"/>
              <a:t>chục</a:t>
            </a:r>
            <a:r>
              <a:rPr lang="en-US" sz="2400" b="1" dirty="0"/>
              <a:t> con </a:t>
            </a:r>
            <a:r>
              <a:rPr lang="en-US" sz="2400" b="1" dirty="0" err="1"/>
              <a:t>kiến</a:t>
            </a:r>
            <a:r>
              <a:rPr lang="en-US" sz="24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495" y="5482781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Có</a:t>
            </a:r>
            <a:r>
              <a:rPr lang="en-US" sz="2400" b="1" dirty="0"/>
              <a:t> 4 </a:t>
            </a:r>
            <a:r>
              <a:rPr lang="en-US" sz="2400" b="1" dirty="0" err="1"/>
              <a:t>hàng</a:t>
            </a:r>
            <a:r>
              <a:rPr lang="en-US" sz="2400" b="1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2495" y="5891897"/>
            <a:ext cx="541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Vậy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khoảng</a:t>
            </a:r>
            <a:r>
              <a:rPr lang="en-US" sz="2400" b="1" dirty="0">
                <a:solidFill>
                  <a:srgbClr val="FF0000"/>
                </a:solidFill>
              </a:rPr>
              <a:t> 4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kiến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6967" y="1925223"/>
            <a:ext cx="7758321" cy="3357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đếm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con </a:t>
            </a:r>
            <a:r>
              <a:rPr lang="en-US" sz="3200" b="1" dirty="0" err="1"/>
              <a:t>kiến</a:t>
            </a:r>
            <a:r>
              <a:rPr lang="en-US" sz="3200" b="1" dirty="0"/>
              <a:t> ở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kiểm</a:t>
            </a:r>
            <a:r>
              <a:rPr lang="en-US" sz="3200" b="1" dirty="0"/>
              <a:t> </a:t>
            </a:r>
            <a:r>
              <a:rPr lang="en-US" sz="3200" b="1" dirty="0" err="1"/>
              <a:t>tra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4" y="5447789"/>
            <a:ext cx="2219546" cy="57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13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đếm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con </a:t>
            </a:r>
            <a:r>
              <a:rPr lang="en-US" sz="3200" b="1" dirty="0" err="1"/>
              <a:t>kiến</a:t>
            </a:r>
            <a:r>
              <a:rPr lang="en-US" sz="3200" b="1" dirty="0"/>
              <a:t> ở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kiểm</a:t>
            </a:r>
            <a:r>
              <a:rPr lang="en-US" sz="3200" b="1" dirty="0"/>
              <a:t> </a:t>
            </a:r>
            <a:r>
              <a:rPr lang="en-US" sz="3200" b="1" dirty="0" err="1"/>
              <a:t>tra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4" y="3546770"/>
            <a:ext cx="3301604" cy="331123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40632" y="2447075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40 con </a:t>
            </a:r>
            <a:r>
              <a:rPr lang="en-US" sz="3200" dirty="0" err="1">
                <a:solidFill>
                  <a:schemeClr val="tx1"/>
                </a:solidFill>
              </a:rPr>
              <a:t>kiến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7487" y="3015461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3690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3" descr="E:\QUYNH\anh tai ve poiwer oint\5e43c1f10bb5d163599e9eba_tải hình ảnh hoa đồng tiền.png"/>
          <p:cNvPicPr preferRelativeResize="0"/>
          <p:nvPr/>
        </p:nvPicPr>
        <p:blipFill rotWithShape="1">
          <a:blip r:embed="rId4">
            <a:alphaModFix/>
          </a:blip>
          <a:srcRect r="46625" b="36233"/>
          <a:stretch/>
        </p:blipFill>
        <p:spPr>
          <a:xfrm rot="5400000" flipH="1">
            <a:off x="8015524" y="2724920"/>
            <a:ext cx="4175461" cy="417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3" descr="E:\QUYNH\anh tai ve poiwer oint\5e43c1f10bb5d163599e9eba_tải hình ảnh hoa đồng tiền.png"/>
          <p:cNvPicPr preferRelativeResize="0"/>
          <p:nvPr/>
        </p:nvPicPr>
        <p:blipFill rotWithShape="1">
          <a:blip r:embed="rId4">
            <a:alphaModFix/>
          </a:blip>
          <a:srcRect r="46625" b="36233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3" descr="E:\QUYNH\anh tai ve poiwer oint\chim 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9666" y="-371885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3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3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13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3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sp>
        <p:nvSpPr>
          <p:cNvPr id="11" name="Google Shape;290;p7"/>
          <p:cNvSpPr txBox="1"/>
          <p:nvPr/>
        </p:nvSpPr>
        <p:spPr>
          <a:xfrm>
            <a:off x="1202703" y="1583413"/>
            <a:ext cx="8708768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Tạm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biệt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endParaRPr lang="en-US" sz="8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hẹn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gặp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lại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8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endParaRPr sz="8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0" y="5486400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11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11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BẮT ĐẦU</a:t>
              </a:r>
            </a:p>
          </p:txBody>
        </p:sp>
      </p:grp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96234" y="167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619128" y="568901"/>
            <a:ext cx="9048872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931471" y="1569633"/>
              <a:ext cx="65599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14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r:link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8" name="ChiOngNauVaEmBeBeat-VA-526277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38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82511" y="340239"/>
            <a:ext cx="8795089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238868" y="1519726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89367" y="3086100"/>
            <a:ext cx="3171825" cy="1529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90</a:t>
            </a:r>
          </a:p>
        </p:txBody>
      </p:sp>
      <p:pic>
        <p:nvPicPr>
          <p:cNvPr id="13" name="ChiOngNauVaEmBeBeat-VA-526277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746058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4973975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11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883680" y="1385117"/>
            <a:ext cx="8784320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886450" y="1564130"/>
            <a:ext cx="72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3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5" name="ChiOngNauVaEmBeBeat-VA-526277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0802" y="340239"/>
            <a:ext cx="9002907" cy="1945817"/>
            <a:chOff x="930802" y="340239"/>
            <a:chExt cx="9002907" cy="1945817"/>
          </a:xfrm>
        </p:grpSpPr>
        <p:grpSp>
          <p:nvGrpSpPr>
            <p:cNvPr id="6" name="Group 5"/>
            <p:cNvGrpSpPr/>
            <p:nvPr/>
          </p:nvGrpSpPr>
          <p:grpSpPr>
            <a:xfrm>
              <a:off x="930802" y="340239"/>
              <a:ext cx="9002907" cy="1945817"/>
              <a:chOff x="3385862" y="611667"/>
              <a:chExt cx="9002907" cy="1945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385862" y="1575885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1831688" y="1422634"/>
              <a:ext cx="7456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8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4973975" y="3286618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B: 9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C: 10</a:t>
            </a:r>
          </a:p>
        </p:txBody>
      </p:sp>
      <p:pic>
        <p:nvPicPr>
          <p:cNvPr id="17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1" name="ChiOngNauVaEmBeBeat-VA-526277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7045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60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B: 70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C: 80</a:t>
            </a:r>
          </a:p>
        </p:txBody>
      </p:sp>
      <p:pic>
        <p:nvPicPr>
          <p:cNvPr id="16" name="btnInknoeActivity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r:link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20" name="ChiOngNauVaEmBeBeat-VA-526277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68000" y="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828855" y="203975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494017"/>
  <p:tag name="ISPRING_LMS_API_VERSION" val="SCORM 2004 (4th edition)"/>
  <p:tag name="ISPRING_ULTRA_SCORM_COURSE_ID" val="AFDFBF1D-06DE-4C5D-9E7E-F05B138DCE2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0013\uFFFD8{01555197-46D8-4DF2-ABDB-A68AD49FD3CC}&quot;,&quot;E:\\DTVH\\Hồ sơ GV\\Giáo án - Lớp 2\\GAĐT lớp 2\\Kì 1\\PPT TUẦN 1\\Toán_Tuần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- Ôn tập các số đến 100 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44733B-1BD1-45C2-B68E-18229312C8EF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E3BB56-CF88-4561-A863-861F773F25C7}:28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D6828F-136D-4B0A-85AF-A1EDB9245E38}: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ADF05-1A2B-4C97-A851-BE794D44B7D1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true,&quot;HasAutoStop&quot;:true,&quot;HasMinimizeMode&quot;:false,&quot;TimerValue&quot;:&quot;01:00&quot;,&quot;HasAutoStart&quot;:false,&quot;HasCorrectAnswers&quot;:true,&quot;McqAnswers&quot;:[&quot;A&quot;,&quot;B&quot;,&quot;D&quot;],&quot;ActivityId&quot;:&quot;&quot;,&quot;IaMcqCompetition&quot;:false,&quot;IsAnonymous&quot;:false,&quot;AutoAdvance&quot;:false,&quot;IsCompetitionMode&quot;:false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EDADC8-18D6-43EE-A4CF-40D31EE72E9F}:29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0977BA-BB66-4CC2-B88C-4B53A4513EEE}:2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5E3E3F-5FEF-43D2-A90C-1DCAC1D6C04F}:2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435B7-863B-475E-A3B4-253AEB9D410C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EABB67-582C-4F76-9258-3A98873E44DB}:2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1F4419-C602-4093-A444-83DEDFE27D25}:2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6A410-92F5-4684-B706-979EE87F305D}:29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22CFFE-76E2-421B-AFFE-534981D3226C}:28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AF90F-5290-48B7-B538-A8678B1C9EA0}: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B3D3DF-9FDA-4A2F-9869-C1B301CA950F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462858-4C78-4F0E-B2E6-6811054B4689}:2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F29FD1-D353-47D3-8E2F-CA44354DD5A1}:2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3,&quot;OptionCount&quot;:4,&quot;WcOptionCount&quot;:10,&quot;HasMultipleSubmission&quot;:true,&quot;HasAutoStop&quot;:true,&quot;HasMinimizeMode&quot;:false,&quot;TimerValue&quot;:&quot;01:00&quot;,&quot;HasAutoStart&quot;:true,&quot;HasCorrectAnswers&quot;:false,&quot;McqAnswers&quot;:[],&quot;ActivityId&quot;:&quot;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3782B-D31F-48C5-8CA7-15D29E485B66}:29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313518-34AB-4BC2-BBB8-C43C80228B43}:29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352</Words>
  <Application>Microsoft Office PowerPoint</Application>
  <PresentationFormat>Widescreen</PresentationFormat>
  <Paragraphs>75</Paragraphs>
  <Slides>18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1- Ôn tập các số đến 100 - tiết 2</dc:title>
  <dc:creator>BENR-</dc:creator>
  <cp:lastModifiedBy>Luu Anh Sao</cp:lastModifiedBy>
  <cp:revision>101</cp:revision>
  <dcterms:created xsi:type="dcterms:W3CDTF">2021-02-20T02:56:00Z</dcterms:created>
  <dcterms:modified xsi:type="dcterms:W3CDTF">2025-03-01T09:21:17Z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