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6"/>
  </p:notesMasterIdLst>
  <p:sldIdLst>
    <p:sldId id="256" r:id="rId4"/>
    <p:sldId id="258" r:id="rId5"/>
    <p:sldId id="257" r:id="rId6"/>
    <p:sldId id="259" r:id="rId7"/>
    <p:sldId id="275" r:id="rId8"/>
    <p:sldId id="276" r:id="rId9"/>
    <p:sldId id="290" r:id="rId10"/>
    <p:sldId id="260" r:id="rId11"/>
    <p:sldId id="277" r:id="rId12"/>
    <p:sldId id="278" r:id="rId13"/>
    <p:sldId id="279" r:id="rId14"/>
    <p:sldId id="280" r:id="rId15"/>
    <p:sldId id="281" r:id="rId16"/>
    <p:sldId id="283" r:id="rId17"/>
    <p:sldId id="285" r:id="rId18"/>
    <p:sldId id="286" r:id="rId19"/>
    <p:sldId id="287" r:id="rId20"/>
    <p:sldId id="288" r:id="rId21"/>
    <p:sldId id="270" r:id="rId22"/>
    <p:sldId id="269" r:id="rId23"/>
    <p:sldId id="289" r:id="rId24"/>
    <p:sldId id="273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</p:embeddedFontLst>
  <p:custDataLst>
    <p:tags r:id="rId2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00"/>
    <a:srgbClr val="5B9BD5"/>
    <a:srgbClr val="4CA420"/>
    <a:srgbClr val="66FFFF"/>
    <a:srgbClr val="A9250B"/>
    <a:srgbClr val="C4D836"/>
    <a:srgbClr val="F56636"/>
    <a:srgbClr val="EF2A19"/>
    <a:srgbClr val="FF6600"/>
    <a:srgbClr val="679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1797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13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35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29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10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2025/9/8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18127" y="2579138"/>
            <a:ext cx="4872801" cy="141558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6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6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6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593" y="3630617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34" y="892451"/>
            <a:ext cx="28292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34" y="1215165"/>
            <a:ext cx="255063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Theo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766" y="1148652"/>
            <a:ext cx="25325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05" y="1516925"/>
            <a:ext cx="24953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400320" y="1234936"/>
            <a:ext cx="4743681" cy="339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178" y="1371495"/>
            <a:ext cx="4297737" cy="400110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177" y="1930198"/>
            <a:ext cx="4297738" cy="462708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177" y="2514034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77" y="3250245"/>
            <a:ext cx="4297738" cy="583836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9177" y="3936370"/>
            <a:ext cx="4297738" cy="613077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56" y="1284658"/>
            <a:ext cx="4297738" cy="400110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135" y="1807179"/>
            <a:ext cx="3971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dự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nấy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chủ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nhiệm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vụ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hạn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176" y="1330558"/>
            <a:ext cx="4297739" cy="400110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1940578"/>
            <a:ext cx="39715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luôn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gang,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ngăn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nắp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hiệu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00110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863" y="1365174"/>
            <a:ext cx="4296578" cy="707886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2225332"/>
            <a:ext cx="429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Hoàn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trước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+ ...</a:t>
            </a: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quý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trọng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</a:t>
            </a:r>
            <a:endParaRPr lang="en-US" sz="2400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…….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5131"/>
              </p:ext>
            </p:extLst>
          </p:nvPr>
        </p:nvGraphicFramePr>
        <p:xfrm>
          <a:off x="4677194" y="1776846"/>
          <a:ext cx="3679187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Tối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Quý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trọng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40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đề1</a:t>
            </a:r>
            <a:endParaRPr lang="zh-CN" altLang="en-US" sz="40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quả lắc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 đêm ngày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ngừng phút giây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574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endParaRPr lang="en-US" sz="2400" b="1" i="0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phút từng giờ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hơn vàng bạc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92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tắc! Tích tắc!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hồ luôn nhắc: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Học, chơi, ăn, ngủ</a:t>
            </a:r>
          </a:p>
          <a:p>
            <a:r>
              <a:rPr lang="vi-VN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giờ có giấc</a:t>
            </a:r>
            <a:r>
              <a:rPr lang="en-US" sz="2000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20217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Đinh</a:t>
            </a:r>
            <a:r>
              <a:rPr lang="en-US" sz="2000" b="1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2000" b="1" i="1" dirty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Tửu</a:t>
            </a:r>
            <a:endParaRPr lang="en-US" sz="2000" b="1" i="1" dirty="0">
              <a:solidFill>
                <a:srgbClr val="92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trọng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con </a:t>
            </a:r>
          </a:p>
          <a:p>
            <a:pPr algn="ctr"/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chăm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ngoan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6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giỏi</a:t>
            </a:r>
            <a:endParaRPr lang="zh-CN" altLang="en-US" sz="60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149800" y="-119723"/>
            <a:ext cx="30299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</a:t>
            </a:r>
            <a:r>
              <a:rPr lang="en-US" altLang="zh-CN" sz="4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đồ</a:t>
              </a:r>
              <a:r>
                <a:rPr lang="en-US" altLang="zh-CN" sz="3200" dirty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17269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556099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thời</a:t>
              </a:r>
              <a:r>
                <a:rPr lang="en-US" altLang="zh-CN" sz="3200" dirty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altLang="zh-CN" sz="3200" dirty="0" err="1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>
                  <a:effectLst>
                    <a:outerShdw dist="38100" dir="2700000" algn="tl" rotWithShape="0">
                      <a:srgbClr val="007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dirty="0" err="1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800" dirty="0">
                <a:solidFill>
                  <a:srgbClr val="A92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</a:t>
            </a:r>
            <a:endParaRPr lang="zh-CN" altLang="en-US" sz="4800" dirty="0">
              <a:solidFill>
                <a:srgbClr val="A92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583134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60350" y="192609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ìm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vật chỉ thời gian trong tranh </a:t>
            </a:r>
            <a:endParaRPr lang="en-US" sz="24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68598" y="651181"/>
            <a:ext cx="2563258" cy="2223383"/>
            <a:chOff x="6268598" y="651181"/>
            <a:chExt cx="2563258" cy="2223383"/>
          </a:xfrm>
        </p:grpSpPr>
        <p:sp>
          <p:nvSpPr>
            <p:cNvPr id="12" name="TextBox 11"/>
            <p:cNvSpPr txBox="1"/>
            <p:nvPr/>
          </p:nvSpPr>
          <p:spPr>
            <a:xfrm>
              <a:off x="6268598" y="65118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tường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8598" y="111824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8598" y="157512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8598" y="204218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đeo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8598" y="2474454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A9250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b="1" dirty="0">
              <a:solidFill>
                <a:srgbClr val="A9250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Đạo</a:t>
            </a:r>
            <a:r>
              <a:rPr lang="en-US" altLang="zh-CN" sz="48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A9250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8696" cy="914479"/>
          </a:xfrm>
          <a:prstGeom prst="rect">
            <a:avLst/>
          </a:prstGeom>
        </p:spPr>
      </p:pic>
      <p:pic>
        <p:nvPicPr>
          <p:cNvPr id="3" name="Hoc 1 biet 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4" y="843280"/>
            <a:ext cx="8415655" cy="40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301204"/>
            <a:ext cx="6631944" cy="427746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0" y="848297"/>
            <a:ext cx="3844887" cy="4010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0902" y="1254007"/>
            <a:ext cx="4841702" cy="351699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6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Nhiệm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to,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rõ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nghiêm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túc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016" y="848298"/>
            <a:ext cx="4098275" cy="525057"/>
            <a:chOff x="4583016" y="848298"/>
            <a:chExt cx="4098275" cy="525057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1" y="850135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 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7078"/>
          </a:xfrm>
          <a:prstGeom prst="rect">
            <a:avLst/>
          </a:prstGeom>
          <a:solidFill>
            <a:srgbClr val="66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solidFill>
                  <a:srgbClr val="92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rgbClr val="92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34" y="1284577"/>
            <a:ext cx="284235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mọi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Bi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chuyện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845</Words>
  <Application>Microsoft Office PowerPoint</Application>
  <PresentationFormat>On-screen Show (16:9)</PresentationFormat>
  <Paragraphs>115</Paragraphs>
  <Slides>22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Arial</vt:lpstr>
      <vt:lpstr>Times New Roman</vt:lpstr>
      <vt:lpstr>DFPOP1-W9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Luu Anh Sao</cp:lastModifiedBy>
  <cp:revision>18</cp:revision>
  <dcterms:created xsi:type="dcterms:W3CDTF">2016-08-08T05:55:00Z</dcterms:created>
  <dcterms:modified xsi:type="dcterms:W3CDTF">2025-09-08T09:33:52Z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