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2"/>
  </p:notesMasterIdLst>
  <p:sldIdLst>
    <p:sldId id="278" r:id="rId4"/>
    <p:sldId id="279" r:id="rId5"/>
    <p:sldId id="260" r:id="rId6"/>
    <p:sldId id="281" r:id="rId7"/>
    <p:sldId id="282" r:id="rId8"/>
    <p:sldId id="283" r:id="rId9"/>
    <p:sldId id="284" r:id="rId10"/>
    <p:sldId id="27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F8C05F29-7D5B-4135-94B7-3AAFE28F7E13}"/>
    <pc:docChg chg="delSld">
      <pc:chgData name="Ngọc Đỗ" userId="2f07f5d2c440dd9f" providerId="LiveId" clId="{F8C05F29-7D5B-4135-94B7-3AAFE28F7E13}" dt="2025-05-07T01:36:28.533" v="1" actId="47"/>
      <pc:docMkLst>
        <pc:docMk/>
      </pc:docMkLst>
      <pc:sldChg chg="del">
        <pc:chgData name="Ngọc Đỗ" userId="2f07f5d2c440dd9f" providerId="LiveId" clId="{F8C05F29-7D5B-4135-94B7-3AAFE28F7E13}" dt="2025-05-07T01:36:28.533" v="1" actId="47"/>
        <pc:sldMkLst>
          <pc:docMk/>
          <pc:sldMk cId="2541183657" sldId="262"/>
        </pc:sldMkLst>
      </pc:sldChg>
      <pc:sldChg chg="del">
        <pc:chgData name="Ngọc Đỗ" userId="2f07f5d2c440dd9f" providerId="LiveId" clId="{F8C05F29-7D5B-4135-94B7-3AAFE28F7E13}" dt="2025-05-07T01:36:28.089" v="0" actId="47"/>
        <pc:sldMkLst>
          <pc:docMk/>
          <pc:sldMk cId="3829530023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2" y="730882"/>
            <a:ext cx="10187788" cy="3395347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698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29F72-5FEB-9824-529B-9BC283E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89597"/>
            <a:ext cx="8458200" cy="309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4F0F3-178E-BCB2-D534-CD6CB794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3781975"/>
            <a:ext cx="7744777" cy="27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856F45BF-DEDA-A8BF-1511-29E800BA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9492"/>
            <a:ext cx="3570784" cy="50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8" y="1099457"/>
            <a:ext cx="91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Chia sẻ với người thân về quyền và bổn phận của trẻ em hoặc những hoạt động của thiếu nhi quốc tế.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Cambria</vt:lpstr>
      <vt:lpstr>SVN-Whimsy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Ngọc Đỗ</cp:lastModifiedBy>
  <cp:revision>27</cp:revision>
  <dcterms:created xsi:type="dcterms:W3CDTF">2022-08-12T18:21:27Z</dcterms:created>
  <dcterms:modified xsi:type="dcterms:W3CDTF">2025-05-07T01:36:32Z</dcterms:modified>
</cp:coreProperties>
</file>