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 id="2147483715" r:id="rId3"/>
  </p:sldMasterIdLst>
  <p:notesMasterIdLst>
    <p:notesMasterId r:id="rId11"/>
  </p:notesMasterIdLst>
  <p:handoutMasterIdLst>
    <p:handoutMasterId r:id="rId12"/>
  </p:handoutMasterIdLst>
  <p:sldIdLst>
    <p:sldId id="257" r:id="rId4"/>
    <p:sldId id="2007577116" r:id="rId5"/>
    <p:sldId id="2007577112" r:id="rId6"/>
    <p:sldId id="2007577119" r:id="rId7"/>
    <p:sldId id="2007577120" r:id="rId8"/>
    <p:sldId id="2007577121" r:id="rId9"/>
    <p:sldId id="200757711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ABFF"/>
    <a:srgbClr val="DB93FF"/>
    <a:srgbClr val="CC66FF"/>
    <a:srgbClr val="00CC66"/>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63" y="63"/>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Đỗ" userId="2f07f5d2c440dd9f" providerId="LiveId" clId="{6E7286B8-DF64-4094-ACBA-77F80AD3B287}"/>
    <pc:docChg chg="delSld delMainMaster">
      <pc:chgData name="Ngọc Đỗ" userId="2f07f5d2c440dd9f" providerId="LiveId" clId="{6E7286B8-DF64-4094-ACBA-77F80AD3B287}" dt="2025-05-07T01:38:34.306" v="6" actId="47"/>
      <pc:docMkLst>
        <pc:docMk/>
      </pc:docMkLst>
      <pc:sldChg chg="del">
        <pc:chgData name="Ngọc Đỗ" userId="2f07f5d2c440dd9f" providerId="LiveId" clId="{6E7286B8-DF64-4094-ACBA-77F80AD3B287}" dt="2025-05-07T01:38:32.529" v="1" actId="47"/>
        <pc:sldMkLst>
          <pc:docMk/>
          <pc:sldMk cId="556180819" sldId="305"/>
        </pc:sldMkLst>
      </pc:sldChg>
      <pc:sldChg chg="del">
        <pc:chgData name="Ngọc Đỗ" userId="2f07f5d2c440dd9f" providerId="LiveId" clId="{6E7286B8-DF64-4094-ACBA-77F80AD3B287}" dt="2025-05-07T01:38:32.792" v="2" actId="47"/>
        <pc:sldMkLst>
          <pc:docMk/>
          <pc:sldMk cId="3921869232" sldId="306"/>
        </pc:sldMkLst>
      </pc:sldChg>
      <pc:sldChg chg="del">
        <pc:chgData name="Ngọc Đỗ" userId="2f07f5d2c440dd9f" providerId="LiveId" clId="{6E7286B8-DF64-4094-ACBA-77F80AD3B287}" dt="2025-05-07T01:38:33.210" v="3" actId="47"/>
        <pc:sldMkLst>
          <pc:docMk/>
          <pc:sldMk cId="2762798778" sldId="308"/>
        </pc:sldMkLst>
      </pc:sldChg>
      <pc:sldChg chg="del">
        <pc:chgData name="Ngọc Đỗ" userId="2f07f5d2c440dd9f" providerId="LiveId" clId="{6E7286B8-DF64-4094-ACBA-77F80AD3B287}" dt="2025-05-07T01:38:33.564" v="4" actId="47"/>
        <pc:sldMkLst>
          <pc:docMk/>
          <pc:sldMk cId="410270426" sldId="309"/>
        </pc:sldMkLst>
      </pc:sldChg>
      <pc:sldChg chg="del">
        <pc:chgData name="Ngọc Đỗ" userId="2f07f5d2c440dd9f" providerId="LiveId" clId="{6E7286B8-DF64-4094-ACBA-77F80AD3B287}" dt="2025-05-07T01:38:33.855" v="5" actId="47"/>
        <pc:sldMkLst>
          <pc:docMk/>
          <pc:sldMk cId="4210538924" sldId="310"/>
        </pc:sldMkLst>
      </pc:sldChg>
      <pc:sldChg chg="del">
        <pc:chgData name="Ngọc Đỗ" userId="2f07f5d2c440dd9f" providerId="LiveId" clId="{6E7286B8-DF64-4094-ACBA-77F80AD3B287}" dt="2025-05-07T01:38:34.306" v="6" actId="47"/>
        <pc:sldMkLst>
          <pc:docMk/>
          <pc:sldMk cId="3589271650" sldId="312"/>
        </pc:sldMkLst>
      </pc:sldChg>
      <pc:sldChg chg="del">
        <pc:chgData name="Ngọc Đỗ" userId="2f07f5d2c440dd9f" providerId="LiveId" clId="{6E7286B8-DF64-4094-ACBA-77F80AD3B287}" dt="2025-05-07T01:38:32.109" v="0" actId="47"/>
        <pc:sldMkLst>
          <pc:docMk/>
          <pc:sldMk cId="600946428" sldId="323"/>
        </pc:sldMkLst>
      </pc:sldChg>
      <pc:sldMasterChg chg="del delSldLayout">
        <pc:chgData name="Ngọc Đỗ" userId="2f07f5d2c440dd9f" providerId="LiveId" clId="{6E7286B8-DF64-4094-ACBA-77F80AD3B287}" dt="2025-05-07T01:38:34.306" v="6" actId="47"/>
        <pc:sldMasterMkLst>
          <pc:docMk/>
          <pc:sldMasterMk cId="1044458920" sldId="2147483727"/>
        </pc:sldMasterMkLst>
        <pc:sldLayoutChg chg="del">
          <pc:chgData name="Ngọc Đỗ" userId="2f07f5d2c440dd9f" providerId="LiveId" clId="{6E7286B8-DF64-4094-ACBA-77F80AD3B287}" dt="2025-05-07T01:38:34.306" v="6" actId="47"/>
          <pc:sldLayoutMkLst>
            <pc:docMk/>
            <pc:sldMasterMk cId="1044458920" sldId="2147483727"/>
            <pc:sldLayoutMk cId="3070825152" sldId="2147483728"/>
          </pc:sldLayoutMkLst>
        </pc:sldLayoutChg>
        <pc:sldLayoutChg chg="del">
          <pc:chgData name="Ngọc Đỗ" userId="2f07f5d2c440dd9f" providerId="LiveId" clId="{6E7286B8-DF64-4094-ACBA-77F80AD3B287}" dt="2025-05-07T01:38:34.306" v="6" actId="47"/>
          <pc:sldLayoutMkLst>
            <pc:docMk/>
            <pc:sldMasterMk cId="1044458920" sldId="2147483727"/>
            <pc:sldLayoutMk cId="944672236" sldId="2147483729"/>
          </pc:sldLayoutMkLst>
        </pc:sldLayoutChg>
        <pc:sldLayoutChg chg="del">
          <pc:chgData name="Ngọc Đỗ" userId="2f07f5d2c440dd9f" providerId="LiveId" clId="{6E7286B8-DF64-4094-ACBA-77F80AD3B287}" dt="2025-05-07T01:38:34.306" v="6" actId="47"/>
          <pc:sldLayoutMkLst>
            <pc:docMk/>
            <pc:sldMasterMk cId="1044458920" sldId="2147483727"/>
            <pc:sldLayoutMk cId="1629282798" sldId="2147483730"/>
          </pc:sldLayoutMkLst>
        </pc:sldLayoutChg>
        <pc:sldLayoutChg chg="del">
          <pc:chgData name="Ngọc Đỗ" userId="2f07f5d2c440dd9f" providerId="LiveId" clId="{6E7286B8-DF64-4094-ACBA-77F80AD3B287}" dt="2025-05-07T01:38:34.306" v="6" actId="47"/>
          <pc:sldLayoutMkLst>
            <pc:docMk/>
            <pc:sldMasterMk cId="1044458920" sldId="2147483727"/>
            <pc:sldLayoutMk cId="1246119375" sldId="2147483731"/>
          </pc:sldLayoutMkLst>
        </pc:sldLayoutChg>
        <pc:sldLayoutChg chg="del">
          <pc:chgData name="Ngọc Đỗ" userId="2f07f5d2c440dd9f" providerId="LiveId" clId="{6E7286B8-DF64-4094-ACBA-77F80AD3B287}" dt="2025-05-07T01:38:34.306" v="6" actId="47"/>
          <pc:sldLayoutMkLst>
            <pc:docMk/>
            <pc:sldMasterMk cId="1044458920" sldId="2147483727"/>
            <pc:sldLayoutMk cId="3973807752" sldId="2147483732"/>
          </pc:sldLayoutMkLst>
        </pc:sldLayoutChg>
        <pc:sldLayoutChg chg="del">
          <pc:chgData name="Ngọc Đỗ" userId="2f07f5d2c440dd9f" providerId="LiveId" clId="{6E7286B8-DF64-4094-ACBA-77F80AD3B287}" dt="2025-05-07T01:38:34.306" v="6" actId="47"/>
          <pc:sldLayoutMkLst>
            <pc:docMk/>
            <pc:sldMasterMk cId="1044458920" sldId="2147483727"/>
            <pc:sldLayoutMk cId="10658273" sldId="2147483733"/>
          </pc:sldLayoutMkLst>
        </pc:sldLayoutChg>
        <pc:sldLayoutChg chg="del">
          <pc:chgData name="Ngọc Đỗ" userId="2f07f5d2c440dd9f" providerId="LiveId" clId="{6E7286B8-DF64-4094-ACBA-77F80AD3B287}" dt="2025-05-07T01:38:34.306" v="6" actId="47"/>
          <pc:sldLayoutMkLst>
            <pc:docMk/>
            <pc:sldMasterMk cId="1044458920" sldId="2147483727"/>
            <pc:sldLayoutMk cId="4163119025" sldId="2147483734"/>
          </pc:sldLayoutMkLst>
        </pc:sldLayoutChg>
        <pc:sldLayoutChg chg="del">
          <pc:chgData name="Ngọc Đỗ" userId="2f07f5d2c440dd9f" providerId="LiveId" clId="{6E7286B8-DF64-4094-ACBA-77F80AD3B287}" dt="2025-05-07T01:38:34.306" v="6" actId="47"/>
          <pc:sldLayoutMkLst>
            <pc:docMk/>
            <pc:sldMasterMk cId="1044458920" sldId="2147483727"/>
            <pc:sldLayoutMk cId="4124311261" sldId="2147483735"/>
          </pc:sldLayoutMkLst>
        </pc:sldLayoutChg>
        <pc:sldLayoutChg chg="del">
          <pc:chgData name="Ngọc Đỗ" userId="2f07f5d2c440dd9f" providerId="LiveId" clId="{6E7286B8-DF64-4094-ACBA-77F80AD3B287}" dt="2025-05-07T01:38:34.306" v="6" actId="47"/>
          <pc:sldLayoutMkLst>
            <pc:docMk/>
            <pc:sldMasterMk cId="1044458920" sldId="2147483727"/>
            <pc:sldLayoutMk cId="1327185876" sldId="2147483736"/>
          </pc:sldLayoutMkLst>
        </pc:sldLayoutChg>
        <pc:sldLayoutChg chg="del">
          <pc:chgData name="Ngọc Đỗ" userId="2f07f5d2c440dd9f" providerId="LiveId" clId="{6E7286B8-DF64-4094-ACBA-77F80AD3B287}" dt="2025-05-07T01:38:34.306" v="6" actId="47"/>
          <pc:sldLayoutMkLst>
            <pc:docMk/>
            <pc:sldMasterMk cId="1044458920" sldId="2147483727"/>
            <pc:sldLayoutMk cId="246674291" sldId="2147483737"/>
          </pc:sldLayoutMkLst>
        </pc:sldLayoutChg>
        <pc:sldLayoutChg chg="del">
          <pc:chgData name="Ngọc Đỗ" userId="2f07f5d2c440dd9f" providerId="LiveId" clId="{6E7286B8-DF64-4094-ACBA-77F80AD3B287}" dt="2025-05-07T01:38:34.306" v="6" actId="47"/>
          <pc:sldLayoutMkLst>
            <pc:docMk/>
            <pc:sldMasterMk cId="1044458920" sldId="2147483727"/>
            <pc:sldLayoutMk cId="3168516937" sldId="2147483738"/>
          </pc:sldLayoutMkLst>
        </pc:sldLayoutChg>
        <pc:sldLayoutChg chg="del">
          <pc:chgData name="Ngọc Đỗ" userId="2f07f5d2c440dd9f" providerId="LiveId" clId="{6E7286B8-DF64-4094-ACBA-77F80AD3B287}" dt="2025-05-07T01:38:34.306" v="6" actId="47"/>
          <pc:sldLayoutMkLst>
            <pc:docMk/>
            <pc:sldMasterMk cId="1044458920" sldId="2147483727"/>
            <pc:sldLayoutMk cId="107910064" sldId="2147483739"/>
          </pc:sldLayoutMkLst>
        </pc:sldLayoutChg>
        <pc:sldLayoutChg chg="del">
          <pc:chgData name="Ngọc Đỗ" userId="2f07f5d2c440dd9f" providerId="LiveId" clId="{6E7286B8-DF64-4094-ACBA-77F80AD3B287}" dt="2025-05-07T01:38:34.306" v="6" actId="47"/>
          <pc:sldLayoutMkLst>
            <pc:docMk/>
            <pc:sldMasterMk cId="1044458920" sldId="2147483727"/>
            <pc:sldLayoutMk cId="2197856233" sldId="2147483740"/>
          </pc:sldLayoutMkLst>
        </pc:sldLayoutChg>
        <pc:sldLayoutChg chg="del">
          <pc:chgData name="Ngọc Đỗ" userId="2f07f5d2c440dd9f" providerId="LiveId" clId="{6E7286B8-DF64-4094-ACBA-77F80AD3B287}" dt="2025-05-07T01:38:34.306" v="6" actId="47"/>
          <pc:sldLayoutMkLst>
            <pc:docMk/>
            <pc:sldMasterMk cId="1044458920" sldId="2147483727"/>
            <pc:sldLayoutMk cId="2194345163" sldId="2147483741"/>
          </pc:sldLayoutMkLst>
        </pc:sldLayoutChg>
        <pc:sldLayoutChg chg="del">
          <pc:chgData name="Ngọc Đỗ" userId="2f07f5d2c440dd9f" providerId="LiveId" clId="{6E7286B8-DF64-4094-ACBA-77F80AD3B287}" dt="2025-05-07T01:38:32.792" v="2" actId="47"/>
          <pc:sldLayoutMkLst>
            <pc:docMk/>
            <pc:sldMasterMk cId="1044458920" sldId="2147483727"/>
            <pc:sldLayoutMk cId="4250094009" sldId="2147483742"/>
          </pc:sldLayoutMkLst>
        </pc:sldLayoutChg>
        <pc:sldLayoutChg chg="del">
          <pc:chgData name="Ngọc Đỗ" userId="2f07f5d2c440dd9f" providerId="LiveId" clId="{6E7286B8-DF64-4094-ACBA-77F80AD3B287}" dt="2025-05-07T01:38:34.306" v="6" actId="47"/>
          <pc:sldLayoutMkLst>
            <pc:docMk/>
            <pc:sldMasterMk cId="1044458920" sldId="2147483727"/>
            <pc:sldLayoutMk cId="3468090572" sldId="2147483743"/>
          </pc:sldLayoutMkLst>
        </pc:sldLayoutChg>
        <pc:sldLayoutChg chg="del">
          <pc:chgData name="Ngọc Đỗ" userId="2f07f5d2c440dd9f" providerId="LiveId" clId="{6E7286B8-DF64-4094-ACBA-77F80AD3B287}" dt="2025-05-07T01:38:34.306" v="6" actId="47"/>
          <pc:sldLayoutMkLst>
            <pc:docMk/>
            <pc:sldMasterMk cId="1044458920" sldId="2147483727"/>
            <pc:sldLayoutMk cId="344710525" sldId="2147483744"/>
          </pc:sldLayoutMkLst>
        </pc:sldLayoutChg>
        <pc:sldLayoutChg chg="del">
          <pc:chgData name="Ngọc Đỗ" userId="2f07f5d2c440dd9f" providerId="LiveId" clId="{6E7286B8-DF64-4094-ACBA-77F80AD3B287}" dt="2025-05-07T01:38:34.306" v="6" actId="47"/>
          <pc:sldLayoutMkLst>
            <pc:docMk/>
            <pc:sldMasterMk cId="1044458920" sldId="2147483727"/>
            <pc:sldLayoutMk cId="881670945" sldId="2147483745"/>
          </pc:sldLayoutMkLst>
        </pc:sldLayoutChg>
        <pc:sldLayoutChg chg="del">
          <pc:chgData name="Ngọc Đỗ" userId="2f07f5d2c440dd9f" providerId="LiveId" clId="{6E7286B8-DF64-4094-ACBA-77F80AD3B287}" dt="2025-05-07T01:38:34.306" v="6" actId="47"/>
          <pc:sldLayoutMkLst>
            <pc:docMk/>
            <pc:sldMasterMk cId="1044458920" sldId="2147483727"/>
            <pc:sldLayoutMk cId="2177104890" sldId="2147483746"/>
          </pc:sldLayoutMkLst>
        </pc:sldLayoutChg>
        <pc:sldLayoutChg chg="del">
          <pc:chgData name="Ngọc Đỗ" userId="2f07f5d2c440dd9f" providerId="LiveId" clId="{6E7286B8-DF64-4094-ACBA-77F80AD3B287}" dt="2025-05-07T01:38:34.306" v="6" actId="47"/>
          <pc:sldLayoutMkLst>
            <pc:docMk/>
            <pc:sldMasterMk cId="1044458920" sldId="2147483727"/>
            <pc:sldLayoutMk cId="404908924" sldId="2147483747"/>
          </pc:sldLayoutMkLst>
        </pc:sldLayoutChg>
        <pc:sldLayoutChg chg="del">
          <pc:chgData name="Ngọc Đỗ" userId="2f07f5d2c440dd9f" providerId="LiveId" clId="{6E7286B8-DF64-4094-ACBA-77F80AD3B287}" dt="2025-05-07T01:38:34.306" v="6" actId="47"/>
          <pc:sldLayoutMkLst>
            <pc:docMk/>
            <pc:sldMasterMk cId="1044458920" sldId="2147483727"/>
            <pc:sldLayoutMk cId="959395671" sldId="2147483748"/>
          </pc:sldLayoutMkLst>
        </pc:sldLayoutChg>
        <pc:sldLayoutChg chg="del">
          <pc:chgData name="Ngọc Đỗ" userId="2f07f5d2c440dd9f" providerId="LiveId" clId="{6E7286B8-DF64-4094-ACBA-77F80AD3B287}" dt="2025-05-07T01:38:34.306" v="6" actId="47"/>
          <pc:sldLayoutMkLst>
            <pc:docMk/>
            <pc:sldMasterMk cId="1044458920" sldId="2147483727"/>
            <pc:sldLayoutMk cId="3616614796" sldId="2147483749"/>
          </pc:sldLayoutMkLst>
        </pc:sldLayoutChg>
        <pc:sldLayoutChg chg="del">
          <pc:chgData name="Ngọc Đỗ" userId="2f07f5d2c440dd9f" providerId="LiveId" clId="{6E7286B8-DF64-4094-ACBA-77F80AD3B287}" dt="2025-05-07T01:38:34.306" v="6" actId="47"/>
          <pc:sldLayoutMkLst>
            <pc:docMk/>
            <pc:sldMasterMk cId="1044458920" sldId="2147483727"/>
            <pc:sldLayoutMk cId="550549353" sldId="2147483750"/>
          </pc:sldLayoutMkLst>
        </pc:sldLayoutChg>
        <pc:sldLayoutChg chg="del">
          <pc:chgData name="Ngọc Đỗ" userId="2f07f5d2c440dd9f" providerId="LiveId" clId="{6E7286B8-DF64-4094-ACBA-77F80AD3B287}" dt="2025-05-07T01:38:34.306" v="6" actId="47"/>
          <pc:sldLayoutMkLst>
            <pc:docMk/>
            <pc:sldMasterMk cId="1044458920" sldId="2147483727"/>
            <pc:sldLayoutMk cId="1730074331" sldId="214748375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CFA878-B618-4B38-93B9-AA47A0F274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A0C6BE-FECD-46F1-ADB3-715C6199A7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FCA410-CD9D-4AF8-9A2E-8427E7CB6714}" type="datetimeFigureOut">
              <a:rPr lang="en-US" smtClean="0"/>
              <a:t>07/05/2025</a:t>
            </a:fld>
            <a:endParaRPr lang="en-US"/>
          </a:p>
        </p:txBody>
      </p:sp>
      <p:sp>
        <p:nvSpPr>
          <p:cNvPr id="4" name="Footer Placeholder 3">
            <a:extLst>
              <a:ext uri="{FF2B5EF4-FFF2-40B4-BE49-F238E27FC236}">
                <a16:creationId xmlns:a16="http://schemas.microsoft.com/office/drawing/2014/main" id="{582547BF-7567-448E-954F-E00478A32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DDFFE7E-E5E4-485C-BD06-388DA58709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9882D-54B9-471E-A101-F23B82F0EB36}" type="slidenum">
              <a:rPr lang="en-US" smtClean="0"/>
              <a:t>‹#›</a:t>
            </a:fld>
            <a:endParaRPr lang="en-US"/>
          </a:p>
        </p:txBody>
      </p:sp>
    </p:spTree>
    <p:extLst>
      <p:ext uri="{BB962C8B-B14F-4D97-AF65-F5344CB8AC3E}">
        <p14:creationId xmlns:p14="http://schemas.microsoft.com/office/powerpoint/2010/main" val="135136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066AF-5B26-4EDD-8FAD-595EFBF60D7E}" type="datetimeFigureOut">
              <a:rPr lang="en-US" smtClean="0"/>
              <a:t>07/05/2025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5F507-1483-497D-B293-80E7E228D0D4}" type="slidenum">
              <a:rPr lang="en-US" smtClean="0"/>
              <a:t>‹#›</a:t>
            </a:fld>
            <a:endParaRPr lang="en-US"/>
          </a:p>
        </p:txBody>
      </p:sp>
    </p:spTree>
    <p:extLst>
      <p:ext uri="{BB962C8B-B14F-4D97-AF65-F5344CB8AC3E}">
        <p14:creationId xmlns:p14="http://schemas.microsoft.com/office/powerpoint/2010/main" val="242928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6.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9.svg"/><Relationship Id="rId4" Type="http://schemas.openxmlformats.org/officeDocument/2006/relationships/image" Target="../media/image2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6129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092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room with red chairs and a table&#10;&#10;Description automatically generated">
            <a:extLst>
              <a:ext uri="{FF2B5EF4-FFF2-40B4-BE49-F238E27FC236}">
                <a16:creationId xmlns:a16="http://schemas.microsoft.com/office/drawing/2014/main" id="{3608F587-A0B0-F600-DB2A-D7F526B045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2" b="7814"/>
          <a:stretch/>
        </p:blipFill>
        <p:spPr>
          <a:xfrm>
            <a:off x="-1" y="10671"/>
            <a:ext cx="12192000" cy="6858000"/>
          </a:xfrm>
          <a:prstGeom prst="rect">
            <a:avLst/>
          </a:prstGeom>
        </p:spPr>
      </p:pic>
      <p:sp>
        <p:nvSpPr>
          <p:cNvPr id="3" name="Hình chữ nhật: Góc Tròn 6">
            <a:extLst>
              <a:ext uri="{FF2B5EF4-FFF2-40B4-BE49-F238E27FC236}">
                <a16:creationId xmlns:a16="http://schemas.microsoft.com/office/drawing/2014/main" id="{7D7663D9-51AE-71DA-2FDF-F87FA4E174ED}"/>
              </a:ext>
            </a:extLst>
          </p:cNvPr>
          <p:cNvSpPr/>
          <p:nvPr userDrawn="1"/>
        </p:nvSpPr>
        <p:spPr>
          <a:xfrm>
            <a:off x="258526" y="441353"/>
            <a:ext cx="11674947" cy="5975293"/>
          </a:xfrm>
          <a:custGeom>
            <a:avLst/>
            <a:gdLst>
              <a:gd name="connsiteX0" fmla="*/ 0 w 11674947"/>
              <a:gd name="connsiteY0" fmla="*/ 995902 h 5975293"/>
              <a:gd name="connsiteX1" fmla="*/ 995902 w 11674947"/>
              <a:gd name="connsiteY1" fmla="*/ 0 h 5975293"/>
              <a:gd name="connsiteX2" fmla="*/ 10679045 w 11674947"/>
              <a:gd name="connsiteY2" fmla="*/ 0 h 5975293"/>
              <a:gd name="connsiteX3" fmla="*/ 11674947 w 11674947"/>
              <a:gd name="connsiteY3" fmla="*/ 995902 h 5975293"/>
              <a:gd name="connsiteX4" fmla="*/ 11674947 w 11674947"/>
              <a:gd name="connsiteY4" fmla="*/ 4979391 h 5975293"/>
              <a:gd name="connsiteX5" fmla="*/ 10679045 w 11674947"/>
              <a:gd name="connsiteY5" fmla="*/ 5975293 h 5975293"/>
              <a:gd name="connsiteX6" fmla="*/ 995902 w 11674947"/>
              <a:gd name="connsiteY6" fmla="*/ 5975293 h 5975293"/>
              <a:gd name="connsiteX7" fmla="*/ 0 w 11674947"/>
              <a:gd name="connsiteY7" fmla="*/ 4979391 h 5975293"/>
              <a:gd name="connsiteX8" fmla="*/ 0 w 11674947"/>
              <a:gd name="connsiteY8" fmla="*/ 995902 h 597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4947" h="5975293" fill="none" extrusionOk="0">
                <a:moveTo>
                  <a:pt x="0" y="995902"/>
                </a:moveTo>
                <a:cubicBezTo>
                  <a:pt x="-16575" y="446912"/>
                  <a:pt x="440155" y="32516"/>
                  <a:pt x="995902" y="0"/>
                </a:cubicBezTo>
                <a:cubicBezTo>
                  <a:pt x="3690596" y="77600"/>
                  <a:pt x="7253067" y="-27269"/>
                  <a:pt x="10679045" y="0"/>
                </a:cubicBezTo>
                <a:cubicBezTo>
                  <a:pt x="11253977" y="-32862"/>
                  <a:pt x="11761394" y="471330"/>
                  <a:pt x="11674947" y="995902"/>
                </a:cubicBezTo>
                <a:cubicBezTo>
                  <a:pt x="11783947" y="2397690"/>
                  <a:pt x="11596738" y="3662954"/>
                  <a:pt x="11674947" y="4979391"/>
                </a:cubicBezTo>
                <a:cubicBezTo>
                  <a:pt x="11663643" y="5524990"/>
                  <a:pt x="11205994" y="5985468"/>
                  <a:pt x="10679045" y="5975293"/>
                </a:cubicBezTo>
                <a:cubicBezTo>
                  <a:pt x="6370997" y="6024470"/>
                  <a:pt x="3594674" y="5852591"/>
                  <a:pt x="995902" y="5975293"/>
                </a:cubicBezTo>
                <a:cubicBezTo>
                  <a:pt x="432216" y="6080238"/>
                  <a:pt x="-17011" y="5544059"/>
                  <a:pt x="0" y="4979391"/>
                </a:cubicBezTo>
                <a:cubicBezTo>
                  <a:pt x="47022" y="4427705"/>
                  <a:pt x="104569" y="2451177"/>
                  <a:pt x="0" y="995902"/>
                </a:cubicBezTo>
                <a:close/>
              </a:path>
              <a:path w="11674947" h="5975293" stroke="0" extrusionOk="0">
                <a:moveTo>
                  <a:pt x="0" y="995902"/>
                </a:moveTo>
                <a:cubicBezTo>
                  <a:pt x="47848" y="440412"/>
                  <a:pt x="463615" y="-1183"/>
                  <a:pt x="995902" y="0"/>
                </a:cubicBezTo>
                <a:cubicBezTo>
                  <a:pt x="2792397" y="-129276"/>
                  <a:pt x="8989639" y="-77778"/>
                  <a:pt x="10679045" y="0"/>
                </a:cubicBezTo>
                <a:cubicBezTo>
                  <a:pt x="11212011" y="-54371"/>
                  <a:pt x="11659893" y="532685"/>
                  <a:pt x="11674947" y="995902"/>
                </a:cubicBezTo>
                <a:cubicBezTo>
                  <a:pt x="11756546" y="2800928"/>
                  <a:pt x="11829247" y="4135354"/>
                  <a:pt x="11674947" y="4979391"/>
                </a:cubicBezTo>
                <a:cubicBezTo>
                  <a:pt x="11706204" y="5595331"/>
                  <a:pt x="11151115" y="6001785"/>
                  <a:pt x="10679045" y="5975293"/>
                </a:cubicBezTo>
                <a:cubicBezTo>
                  <a:pt x="7482711" y="6019513"/>
                  <a:pt x="4570297" y="5945911"/>
                  <a:pt x="995902" y="5975293"/>
                </a:cubicBezTo>
                <a:cubicBezTo>
                  <a:pt x="420294" y="5876981"/>
                  <a:pt x="-33935" y="5521569"/>
                  <a:pt x="0" y="4979391"/>
                </a:cubicBezTo>
                <a:cubicBezTo>
                  <a:pt x="-159954" y="3332657"/>
                  <a:pt x="22140" y="1403005"/>
                  <a:pt x="0" y="995902"/>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069836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4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2025/5/7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977499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2025/5/7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96430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D192-19FA-B3FD-54D7-5BB9003AFD7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05F88C-C4F4-328D-87AB-CFBFF4B2BD6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5EC55E-AABC-0258-A371-761B7533860E}"/>
              </a:ext>
            </a:extLst>
          </p:cNvPr>
          <p:cNvSpPr>
            <a:spLocks noGrp="1"/>
          </p:cNvSpPr>
          <p:nvPr>
            <p:ph type="dt" sz="half" idx="10"/>
          </p:nvPr>
        </p:nvSpPr>
        <p:spPr>
          <a:xfrm>
            <a:off x="838200" y="6356350"/>
            <a:ext cx="2743200" cy="365125"/>
          </a:xfrm>
          <a:prstGeom prst="rect">
            <a:avLst/>
          </a:prstGeom>
        </p:spPr>
        <p:txBody>
          <a:bodyPr/>
          <a:lstStyle/>
          <a:p>
            <a:fld id="{8611581C-E20F-47C6-81AB-D12F03711A40}" type="datetimeFigureOut">
              <a:rPr lang="en-US" smtClean="0"/>
              <a:t>07/05/2025</a:t>
            </a:fld>
            <a:endParaRPr lang="en-US"/>
          </a:p>
        </p:txBody>
      </p:sp>
      <p:sp>
        <p:nvSpPr>
          <p:cNvPr id="5" name="Footer Placeholder 4">
            <a:extLst>
              <a:ext uri="{FF2B5EF4-FFF2-40B4-BE49-F238E27FC236}">
                <a16:creationId xmlns:a16="http://schemas.microsoft.com/office/drawing/2014/main" id="{381BE7B2-942A-DA45-774D-A3EEC6498B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8A59AC-1DFD-52FD-0DB0-30185A868150}"/>
              </a:ext>
            </a:extLst>
          </p:cNvPr>
          <p:cNvSpPr>
            <a:spLocks noGrp="1"/>
          </p:cNvSpPr>
          <p:nvPr>
            <p:ph type="sldNum" sz="quarter" idx="12"/>
          </p:nvPr>
        </p:nvSpPr>
        <p:spPr>
          <a:xfrm>
            <a:off x="8610600" y="6356350"/>
            <a:ext cx="2743200" cy="365125"/>
          </a:xfrm>
          <a:prstGeom prst="rect">
            <a:avLst/>
          </a:prstGeom>
        </p:spPr>
        <p:txBody>
          <a:bodyPr/>
          <a:lstStyle/>
          <a:p>
            <a:fld id="{C56CFFFB-7406-4050-8FC9-8990A12FB966}" type="slidenum">
              <a:rPr lang="en-US" smtClean="0"/>
              <a:t>‹#›</a:t>
            </a:fld>
            <a:endParaRPr lang="en-US"/>
          </a:p>
        </p:txBody>
      </p:sp>
    </p:spTree>
    <p:extLst>
      <p:ext uri="{BB962C8B-B14F-4D97-AF65-F5344CB8AC3E}">
        <p14:creationId xmlns:p14="http://schemas.microsoft.com/office/powerpoint/2010/main" val="1025760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D8734-30AF-E74D-08A9-FA2B7E34F09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B9507A9-CC25-6531-DC5D-F5CCF4EB963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D9519-A081-888A-F2A5-27FC21B3E108}"/>
              </a:ext>
            </a:extLst>
          </p:cNvPr>
          <p:cNvSpPr>
            <a:spLocks noGrp="1"/>
          </p:cNvSpPr>
          <p:nvPr>
            <p:ph type="dt" sz="half" idx="10"/>
          </p:nvPr>
        </p:nvSpPr>
        <p:spPr>
          <a:xfrm>
            <a:off x="838200" y="6356350"/>
            <a:ext cx="2743200" cy="365125"/>
          </a:xfrm>
          <a:prstGeom prst="rect">
            <a:avLst/>
          </a:prstGeom>
        </p:spPr>
        <p:txBody>
          <a:bodyPr/>
          <a:lstStyle/>
          <a:p>
            <a:fld id="{8611581C-E20F-47C6-81AB-D12F03711A40}" type="datetimeFigureOut">
              <a:rPr lang="en-US" smtClean="0"/>
              <a:t>07/05/2025</a:t>
            </a:fld>
            <a:endParaRPr lang="en-US"/>
          </a:p>
        </p:txBody>
      </p:sp>
      <p:sp>
        <p:nvSpPr>
          <p:cNvPr id="5" name="Footer Placeholder 4">
            <a:extLst>
              <a:ext uri="{FF2B5EF4-FFF2-40B4-BE49-F238E27FC236}">
                <a16:creationId xmlns:a16="http://schemas.microsoft.com/office/drawing/2014/main" id="{FF934C23-634D-7B12-9B46-79B6A4CA19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DADB81-9AF1-BB05-9269-E30A31F00A88}"/>
              </a:ext>
            </a:extLst>
          </p:cNvPr>
          <p:cNvSpPr>
            <a:spLocks noGrp="1"/>
          </p:cNvSpPr>
          <p:nvPr>
            <p:ph type="sldNum" sz="quarter" idx="12"/>
          </p:nvPr>
        </p:nvSpPr>
        <p:spPr>
          <a:xfrm>
            <a:off x="8610600" y="6356350"/>
            <a:ext cx="2743200" cy="365125"/>
          </a:xfrm>
          <a:prstGeom prst="rect">
            <a:avLst/>
          </a:prstGeom>
        </p:spPr>
        <p:txBody>
          <a:bodyPr/>
          <a:lstStyle/>
          <a:p>
            <a:fld id="{C56CFFFB-7406-4050-8FC9-8990A12FB966}" type="slidenum">
              <a:rPr lang="en-US" smtClean="0"/>
              <a:t>‹#›</a:t>
            </a:fld>
            <a:endParaRPr lang="en-US"/>
          </a:p>
        </p:txBody>
      </p:sp>
    </p:spTree>
    <p:extLst>
      <p:ext uri="{BB962C8B-B14F-4D97-AF65-F5344CB8AC3E}">
        <p14:creationId xmlns:p14="http://schemas.microsoft.com/office/powerpoint/2010/main" val="2238633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3E38-8BBE-2CBE-3769-B497FB1E406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B0B9BB-8EA0-06EE-E78A-512766E278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74A5E5-A4EE-9EC9-121D-7D63292D2F53}"/>
              </a:ext>
            </a:extLst>
          </p:cNvPr>
          <p:cNvSpPr>
            <a:spLocks noGrp="1"/>
          </p:cNvSpPr>
          <p:nvPr>
            <p:ph type="dt" sz="half" idx="10"/>
          </p:nvPr>
        </p:nvSpPr>
        <p:spPr>
          <a:xfrm>
            <a:off x="838200" y="6356350"/>
            <a:ext cx="2743200" cy="365125"/>
          </a:xfrm>
          <a:prstGeom prst="rect">
            <a:avLst/>
          </a:prstGeom>
        </p:spPr>
        <p:txBody>
          <a:bodyPr/>
          <a:lstStyle/>
          <a:p>
            <a:fld id="{8611581C-E20F-47C6-81AB-D12F03711A40}" type="datetimeFigureOut">
              <a:rPr lang="en-US" smtClean="0"/>
              <a:t>07/05/2025</a:t>
            </a:fld>
            <a:endParaRPr lang="en-US"/>
          </a:p>
        </p:txBody>
      </p:sp>
      <p:sp>
        <p:nvSpPr>
          <p:cNvPr id="5" name="Footer Placeholder 4">
            <a:extLst>
              <a:ext uri="{FF2B5EF4-FFF2-40B4-BE49-F238E27FC236}">
                <a16:creationId xmlns:a16="http://schemas.microsoft.com/office/drawing/2014/main" id="{081E41FA-1065-CBC0-40C0-B712910651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E874932-3B4E-9EA5-21E7-26668658894E}"/>
              </a:ext>
            </a:extLst>
          </p:cNvPr>
          <p:cNvSpPr>
            <a:spLocks noGrp="1"/>
          </p:cNvSpPr>
          <p:nvPr>
            <p:ph type="sldNum" sz="quarter" idx="12"/>
          </p:nvPr>
        </p:nvSpPr>
        <p:spPr>
          <a:xfrm>
            <a:off x="8610600" y="6356350"/>
            <a:ext cx="2743200" cy="365125"/>
          </a:xfrm>
          <a:prstGeom prst="rect">
            <a:avLst/>
          </a:prstGeom>
        </p:spPr>
        <p:txBody>
          <a:bodyPr/>
          <a:lstStyle/>
          <a:p>
            <a:fld id="{C56CFFFB-7406-4050-8FC9-8990A12FB966}" type="slidenum">
              <a:rPr lang="en-US" smtClean="0"/>
              <a:t>‹#›</a:t>
            </a:fld>
            <a:endParaRPr lang="en-US"/>
          </a:p>
        </p:txBody>
      </p:sp>
    </p:spTree>
    <p:extLst>
      <p:ext uri="{BB962C8B-B14F-4D97-AF65-F5344CB8AC3E}">
        <p14:creationId xmlns:p14="http://schemas.microsoft.com/office/powerpoint/2010/main" val="2494535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9B9B7-BE28-812A-A4EB-DA578FD4B42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F1BEABF-DB87-ADEA-B662-5B7C67B20F1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247250-5B87-EE5F-022D-62C1FDA3E76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DF6FC-EC73-444D-F02F-4432E4912E31}"/>
              </a:ext>
            </a:extLst>
          </p:cNvPr>
          <p:cNvSpPr>
            <a:spLocks noGrp="1"/>
          </p:cNvSpPr>
          <p:nvPr>
            <p:ph type="dt" sz="half" idx="10"/>
          </p:nvPr>
        </p:nvSpPr>
        <p:spPr>
          <a:xfrm>
            <a:off x="838200" y="6356350"/>
            <a:ext cx="2743200" cy="365125"/>
          </a:xfrm>
          <a:prstGeom prst="rect">
            <a:avLst/>
          </a:prstGeom>
        </p:spPr>
        <p:txBody>
          <a:bodyPr/>
          <a:lstStyle/>
          <a:p>
            <a:fld id="{8611581C-E20F-47C6-81AB-D12F03711A40}" type="datetimeFigureOut">
              <a:rPr lang="en-US" smtClean="0"/>
              <a:t>07/05/2025</a:t>
            </a:fld>
            <a:endParaRPr lang="en-US"/>
          </a:p>
        </p:txBody>
      </p:sp>
      <p:sp>
        <p:nvSpPr>
          <p:cNvPr id="6" name="Footer Placeholder 5">
            <a:extLst>
              <a:ext uri="{FF2B5EF4-FFF2-40B4-BE49-F238E27FC236}">
                <a16:creationId xmlns:a16="http://schemas.microsoft.com/office/drawing/2014/main" id="{3697599B-686B-8DD4-DDE0-F7B3B3E6B6E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910C65-F02B-2D87-5062-7783327B5341}"/>
              </a:ext>
            </a:extLst>
          </p:cNvPr>
          <p:cNvSpPr>
            <a:spLocks noGrp="1"/>
          </p:cNvSpPr>
          <p:nvPr>
            <p:ph type="sldNum" sz="quarter" idx="12"/>
          </p:nvPr>
        </p:nvSpPr>
        <p:spPr>
          <a:xfrm>
            <a:off x="8610600" y="6356350"/>
            <a:ext cx="2743200" cy="365125"/>
          </a:xfrm>
          <a:prstGeom prst="rect">
            <a:avLst/>
          </a:prstGeom>
        </p:spPr>
        <p:txBody>
          <a:bodyPr/>
          <a:lstStyle/>
          <a:p>
            <a:fld id="{C56CFFFB-7406-4050-8FC9-8990A12FB966}" type="slidenum">
              <a:rPr lang="en-US" smtClean="0"/>
              <a:t>‹#›</a:t>
            </a:fld>
            <a:endParaRPr lang="en-US"/>
          </a:p>
        </p:txBody>
      </p:sp>
    </p:spTree>
    <p:extLst>
      <p:ext uri="{BB962C8B-B14F-4D97-AF65-F5344CB8AC3E}">
        <p14:creationId xmlns:p14="http://schemas.microsoft.com/office/powerpoint/2010/main" val="1823260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0196-A789-F0ED-4D34-AD185E9D8AB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7BBCF63-6270-FED1-061F-9836E7FBCB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55BCBD-EE7F-348E-0230-3BEF507030E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B6095C-3235-2C4F-09C5-07C0B01679F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7EAD3A-1717-5C4C-00C1-A1B1ABF433D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A21D7E-C42B-EFCE-D6EA-03E84CC2B870}"/>
              </a:ext>
            </a:extLst>
          </p:cNvPr>
          <p:cNvSpPr>
            <a:spLocks noGrp="1"/>
          </p:cNvSpPr>
          <p:nvPr>
            <p:ph type="dt" sz="half" idx="10"/>
          </p:nvPr>
        </p:nvSpPr>
        <p:spPr>
          <a:xfrm>
            <a:off x="838200" y="6356350"/>
            <a:ext cx="2743200" cy="365125"/>
          </a:xfrm>
          <a:prstGeom prst="rect">
            <a:avLst/>
          </a:prstGeom>
        </p:spPr>
        <p:txBody>
          <a:bodyPr/>
          <a:lstStyle/>
          <a:p>
            <a:fld id="{8611581C-E20F-47C6-81AB-D12F03711A40}" type="datetimeFigureOut">
              <a:rPr lang="en-US" smtClean="0"/>
              <a:t>07/05/2025</a:t>
            </a:fld>
            <a:endParaRPr lang="en-US"/>
          </a:p>
        </p:txBody>
      </p:sp>
      <p:sp>
        <p:nvSpPr>
          <p:cNvPr id="8" name="Footer Placeholder 7">
            <a:extLst>
              <a:ext uri="{FF2B5EF4-FFF2-40B4-BE49-F238E27FC236}">
                <a16:creationId xmlns:a16="http://schemas.microsoft.com/office/drawing/2014/main" id="{923E656F-8064-4FBC-D89C-6983CD50E1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A68D052-4DAB-F1EA-0675-9B422908737F}"/>
              </a:ext>
            </a:extLst>
          </p:cNvPr>
          <p:cNvSpPr>
            <a:spLocks noGrp="1"/>
          </p:cNvSpPr>
          <p:nvPr>
            <p:ph type="sldNum" sz="quarter" idx="12"/>
          </p:nvPr>
        </p:nvSpPr>
        <p:spPr>
          <a:xfrm>
            <a:off x="8610600" y="6356350"/>
            <a:ext cx="2743200" cy="365125"/>
          </a:xfrm>
          <a:prstGeom prst="rect">
            <a:avLst/>
          </a:prstGeom>
        </p:spPr>
        <p:txBody>
          <a:bodyPr/>
          <a:lstStyle/>
          <a:p>
            <a:fld id="{C56CFFFB-7406-4050-8FC9-8990A12FB966}" type="slidenum">
              <a:rPr lang="en-US" smtClean="0"/>
              <a:t>‹#›</a:t>
            </a:fld>
            <a:endParaRPr lang="en-US"/>
          </a:p>
        </p:txBody>
      </p:sp>
    </p:spTree>
    <p:extLst>
      <p:ext uri="{BB962C8B-B14F-4D97-AF65-F5344CB8AC3E}">
        <p14:creationId xmlns:p14="http://schemas.microsoft.com/office/powerpoint/2010/main" val="171198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07/05/2025</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32400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69E7-101B-7A09-2931-EA41C1A634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A74DB15-7567-2F19-9DA4-805C5C1DE644}"/>
              </a:ext>
            </a:extLst>
          </p:cNvPr>
          <p:cNvSpPr>
            <a:spLocks noGrp="1"/>
          </p:cNvSpPr>
          <p:nvPr>
            <p:ph type="dt" sz="half" idx="10"/>
          </p:nvPr>
        </p:nvSpPr>
        <p:spPr>
          <a:xfrm>
            <a:off x="838200" y="6356350"/>
            <a:ext cx="2743200" cy="365125"/>
          </a:xfrm>
          <a:prstGeom prst="rect">
            <a:avLst/>
          </a:prstGeom>
        </p:spPr>
        <p:txBody>
          <a:bodyPr/>
          <a:lstStyle/>
          <a:p>
            <a:fld id="{8611581C-E20F-47C6-81AB-D12F03711A40}" type="datetimeFigureOut">
              <a:rPr lang="en-US" smtClean="0"/>
              <a:t>07/05/2025</a:t>
            </a:fld>
            <a:endParaRPr lang="en-US"/>
          </a:p>
        </p:txBody>
      </p:sp>
      <p:sp>
        <p:nvSpPr>
          <p:cNvPr id="4" name="Footer Placeholder 3">
            <a:extLst>
              <a:ext uri="{FF2B5EF4-FFF2-40B4-BE49-F238E27FC236}">
                <a16:creationId xmlns:a16="http://schemas.microsoft.com/office/drawing/2014/main" id="{EB1E4D25-6148-18E1-38A2-79A0B7183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261E9F7-1E46-BEE4-17F2-D13D25E7CB80}"/>
              </a:ext>
            </a:extLst>
          </p:cNvPr>
          <p:cNvSpPr>
            <a:spLocks noGrp="1"/>
          </p:cNvSpPr>
          <p:nvPr>
            <p:ph type="sldNum" sz="quarter" idx="12"/>
          </p:nvPr>
        </p:nvSpPr>
        <p:spPr>
          <a:xfrm>
            <a:off x="8610600" y="6356350"/>
            <a:ext cx="2743200" cy="365125"/>
          </a:xfrm>
          <a:prstGeom prst="rect">
            <a:avLst/>
          </a:prstGeom>
        </p:spPr>
        <p:txBody>
          <a:bodyPr/>
          <a:lstStyle/>
          <a:p>
            <a:fld id="{C56CFFFB-7406-4050-8FC9-8990A12FB966}" type="slidenum">
              <a:rPr lang="en-US" smtClean="0"/>
              <a:t>‹#›</a:t>
            </a:fld>
            <a:endParaRPr lang="en-US"/>
          </a:p>
        </p:txBody>
      </p:sp>
    </p:spTree>
    <p:extLst>
      <p:ext uri="{BB962C8B-B14F-4D97-AF65-F5344CB8AC3E}">
        <p14:creationId xmlns:p14="http://schemas.microsoft.com/office/powerpoint/2010/main" val="2647622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C0D99C-DDC1-3528-9F41-776ADC9FFDC3}"/>
              </a:ext>
            </a:extLst>
          </p:cNvPr>
          <p:cNvSpPr>
            <a:spLocks noGrp="1"/>
          </p:cNvSpPr>
          <p:nvPr>
            <p:ph type="dt" sz="half" idx="10"/>
          </p:nvPr>
        </p:nvSpPr>
        <p:spPr>
          <a:xfrm>
            <a:off x="838200" y="6356350"/>
            <a:ext cx="2743200" cy="365125"/>
          </a:xfrm>
          <a:prstGeom prst="rect">
            <a:avLst/>
          </a:prstGeom>
        </p:spPr>
        <p:txBody>
          <a:bodyPr/>
          <a:lstStyle/>
          <a:p>
            <a:fld id="{8611581C-E20F-47C6-81AB-D12F03711A40}" type="datetimeFigureOut">
              <a:rPr lang="en-US" smtClean="0"/>
              <a:t>07/05/2025</a:t>
            </a:fld>
            <a:endParaRPr lang="en-US"/>
          </a:p>
        </p:txBody>
      </p:sp>
      <p:sp>
        <p:nvSpPr>
          <p:cNvPr id="3" name="Footer Placeholder 2">
            <a:extLst>
              <a:ext uri="{FF2B5EF4-FFF2-40B4-BE49-F238E27FC236}">
                <a16:creationId xmlns:a16="http://schemas.microsoft.com/office/drawing/2014/main" id="{0FB7534E-FF0A-298B-6B55-2F216BD241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6F37A7E-54F5-8E5A-5AE8-B01618EA458A}"/>
              </a:ext>
            </a:extLst>
          </p:cNvPr>
          <p:cNvSpPr>
            <a:spLocks noGrp="1"/>
          </p:cNvSpPr>
          <p:nvPr>
            <p:ph type="sldNum" sz="quarter" idx="12"/>
          </p:nvPr>
        </p:nvSpPr>
        <p:spPr>
          <a:xfrm>
            <a:off x="8610600" y="6356350"/>
            <a:ext cx="2743200" cy="365125"/>
          </a:xfrm>
          <a:prstGeom prst="rect">
            <a:avLst/>
          </a:prstGeom>
        </p:spPr>
        <p:txBody>
          <a:bodyPr/>
          <a:lstStyle/>
          <a:p>
            <a:fld id="{C56CFFFB-7406-4050-8FC9-8990A12FB966}" type="slidenum">
              <a:rPr lang="en-US" smtClean="0"/>
              <a:t>‹#›</a:t>
            </a:fld>
            <a:endParaRPr lang="en-US"/>
          </a:p>
        </p:txBody>
      </p:sp>
    </p:spTree>
    <p:extLst>
      <p:ext uri="{BB962C8B-B14F-4D97-AF65-F5344CB8AC3E}">
        <p14:creationId xmlns:p14="http://schemas.microsoft.com/office/powerpoint/2010/main" val="132039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5123-31D2-4B8A-10C5-3D2015B844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56F87D-01E9-664B-7D3C-F44ED15DCD3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3F4662E-C3AF-212F-AF04-24B4153AD2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D826D3-C272-B1D9-018D-3D383E5AB81C}"/>
              </a:ext>
            </a:extLst>
          </p:cNvPr>
          <p:cNvSpPr>
            <a:spLocks noGrp="1"/>
          </p:cNvSpPr>
          <p:nvPr>
            <p:ph type="dt" sz="half" idx="10"/>
          </p:nvPr>
        </p:nvSpPr>
        <p:spPr>
          <a:xfrm>
            <a:off x="838200" y="6356350"/>
            <a:ext cx="2743200" cy="365125"/>
          </a:xfrm>
          <a:prstGeom prst="rect">
            <a:avLst/>
          </a:prstGeom>
        </p:spPr>
        <p:txBody>
          <a:bodyPr/>
          <a:lstStyle/>
          <a:p>
            <a:fld id="{8611581C-E20F-47C6-81AB-D12F03711A40}" type="datetimeFigureOut">
              <a:rPr lang="en-US" smtClean="0"/>
              <a:t>07/05/2025</a:t>
            </a:fld>
            <a:endParaRPr lang="en-US"/>
          </a:p>
        </p:txBody>
      </p:sp>
      <p:sp>
        <p:nvSpPr>
          <p:cNvPr id="6" name="Footer Placeholder 5">
            <a:extLst>
              <a:ext uri="{FF2B5EF4-FFF2-40B4-BE49-F238E27FC236}">
                <a16:creationId xmlns:a16="http://schemas.microsoft.com/office/drawing/2014/main" id="{5E83C26F-93CE-FB49-6875-8018F36B3E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8D03A06-D914-9D8F-861A-7813A8BDFF2B}"/>
              </a:ext>
            </a:extLst>
          </p:cNvPr>
          <p:cNvSpPr>
            <a:spLocks noGrp="1"/>
          </p:cNvSpPr>
          <p:nvPr>
            <p:ph type="sldNum" sz="quarter" idx="12"/>
          </p:nvPr>
        </p:nvSpPr>
        <p:spPr>
          <a:xfrm>
            <a:off x="8610600" y="6356350"/>
            <a:ext cx="2743200" cy="365125"/>
          </a:xfrm>
          <a:prstGeom prst="rect">
            <a:avLst/>
          </a:prstGeom>
        </p:spPr>
        <p:txBody>
          <a:bodyPr/>
          <a:lstStyle/>
          <a:p>
            <a:fld id="{C56CFFFB-7406-4050-8FC9-8990A12FB966}" type="slidenum">
              <a:rPr lang="en-US" smtClean="0"/>
              <a:t>‹#›</a:t>
            </a:fld>
            <a:endParaRPr lang="en-US"/>
          </a:p>
        </p:txBody>
      </p:sp>
    </p:spTree>
    <p:extLst>
      <p:ext uri="{BB962C8B-B14F-4D97-AF65-F5344CB8AC3E}">
        <p14:creationId xmlns:p14="http://schemas.microsoft.com/office/powerpoint/2010/main" val="1583065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EA06-997C-E02B-532D-0001022C69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20138F-D581-C7B9-CA37-8B8DF4573D9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DCD620-2D76-4F7B-7CFE-C7AE2EA560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E39216-F502-8F58-4075-89A21799CFFB}"/>
              </a:ext>
            </a:extLst>
          </p:cNvPr>
          <p:cNvSpPr>
            <a:spLocks noGrp="1"/>
          </p:cNvSpPr>
          <p:nvPr>
            <p:ph type="dt" sz="half" idx="10"/>
          </p:nvPr>
        </p:nvSpPr>
        <p:spPr>
          <a:xfrm>
            <a:off x="838200" y="6356350"/>
            <a:ext cx="2743200" cy="365125"/>
          </a:xfrm>
          <a:prstGeom prst="rect">
            <a:avLst/>
          </a:prstGeom>
        </p:spPr>
        <p:txBody>
          <a:bodyPr/>
          <a:lstStyle/>
          <a:p>
            <a:fld id="{8611581C-E20F-47C6-81AB-D12F03711A40}" type="datetimeFigureOut">
              <a:rPr lang="en-US" smtClean="0"/>
              <a:t>07/05/2025</a:t>
            </a:fld>
            <a:endParaRPr lang="en-US"/>
          </a:p>
        </p:txBody>
      </p:sp>
      <p:sp>
        <p:nvSpPr>
          <p:cNvPr id="6" name="Footer Placeholder 5">
            <a:extLst>
              <a:ext uri="{FF2B5EF4-FFF2-40B4-BE49-F238E27FC236}">
                <a16:creationId xmlns:a16="http://schemas.microsoft.com/office/drawing/2014/main" id="{7C8AB817-EC74-9C61-6AB2-8104220045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6BE123-C511-C357-533B-697A364F4BB7}"/>
              </a:ext>
            </a:extLst>
          </p:cNvPr>
          <p:cNvSpPr>
            <a:spLocks noGrp="1"/>
          </p:cNvSpPr>
          <p:nvPr>
            <p:ph type="sldNum" sz="quarter" idx="12"/>
          </p:nvPr>
        </p:nvSpPr>
        <p:spPr>
          <a:xfrm>
            <a:off x="8610600" y="6356350"/>
            <a:ext cx="2743200" cy="365125"/>
          </a:xfrm>
          <a:prstGeom prst="rect">
            <a:avLst/>
          </a:prstGeom>
        </p:spPr>
        <p:txBody>
          <a:bodyPr/>
          <a:lstStyle/>
          <a:p>
            <a:fld id="{C56CFFFB-7406-4050-8FC9-8990A12FB966}" type="slidenum">
              <a:rPr lang="en-US" smtClean="0"/>
              <a:t>‹#›</a:t>
            </a:fld>
            <a:endParaRPr lang="en-US"/>
          </a:p>
        </p:txBody>
      </p:sp>
    </p:spTree>
    <p:extLst>
      <p:ext uri="{BB962C8B-B14F-4D97-AF65-F5344CB8AC3E}">
        <p14:creationId xmlns:p14="http://schemas.microsoft.com/office/powerpoint/2010/main" val="2392094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50AD-4475-E58D-C5CC-5439D17E5FA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84051A-BC5A-49CD-996B-3EA7CA8D7D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A3E4E-61C4-97BF-76F0-7E943C23AB29}"/>
              </a:ext>
            </a:extLst>
          </p:cNvPr>
          <p:cNvSpPr>
            <a:spLocks noGrp="1"/>
          </p:cNvSpPr>
          <p:nvPr>
            <p:ph type="dt" sz="half" idx="10"/>
          </p:nvPr>
        </p:nvSpPr>
        <p:spPr>
          <a:xfrm>
            <a:off x="838200" y="6356350"/>
            <a:ext cx="2743200" cy="365125"/>
          </a:xfrm>
          <a:prstGeom prst="rect">
            <a:avLst/>
          </a:prstGeom>
        </p:spPr>
        <p:txBody>
          <a:bodyPr/>
          <a:lstStyle/>
          <a:p>
            <a:fld id="{8611581C-E20F-47C6-81AB-D12F03711A40}" type="datetimeFigureOut">
              <a:rPr lang="en-US" smtClean="0"/>
              <a:t>07/05/2025</a:t>
            </a:fld>
            <a:endParaRPr lang="en-US"/>
          </a:p>
        </p:txBody>
      </p:sp>
      <p:sp>
        <p:nvSpPr>
          <p:cNvPr id="5" name="Footer Placeholder 4">
            <a:extLst>
              <a:ext uri="{FF2B5EF4-FFF2-40B4-BE49-F238E27FC236}">
                <a16:creationId xmlns:a16="http://schemas.microsoft.com/office/drawing/2014/main" id="{B878E6A9-3C67-FA11-0220-02FF2312A4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B87E4B5-2559-1EE6-923E-A5D3935075B7}"/>
              </a:ext>
            </a:extLst>
          </p:cNvPr>
          <p:cNvSpPr>
            <a:spLocks noGrp="1"/>
          </p:cNvSpPr>
          <p:nvPr>
            <p:ph type="sldNum" sz="quarter" idx="12"/>
          </p:nvPr>
        </p:nvSpPr>
        <p:spPr>
          <a:xfrm>
            <a:off x="8610600" y="6356350"/>
            <a:ext cx="2743200" cy="365125"/>
          </a:xfrm>
          <a:prstGeom prst="rect">
            <a:avLst/>
          </a:prstGeom>
        </p:spPr>
        <p:txBody>
          <a:bodyPr/>
          <a:lstStyle/>
          <a:p>
            <a:fld id="{C56CFFFB-7406-4050-8FC9-8990A12FB966}" type="slidenum">
              <a:rPr lang="en-US" smtClean="0"/>
              <a:t>‹#›</a:t>
            </a:fld>
            <a:endParaRPr lang="en-US"/>
          </a:p>
        </p:txBody>
      </p:sp>
    </p:spTree>
    <p:extLst>
      <p:ext uri="{BB962C8B-B14F-4D97-AF65-F5344CB8AC3E}">
        <p14:creationId xmlns:p14="http://schemas.microsoft.com/office/powerpoint/2010/main" val="6173418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4C400C-FB21-C68A-96AD-116D1B6D8F8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BFBD95-E035-E492-BE72-FA7B7E5FBD9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B7A4B-8D18-2064-76D7-01710B7EB6A2}"/>
              </a:ext>
            </a:extLst>
          </p:cNvPr>
          <p:cNvSpPr>
            <a:spLocks noGrp="1"/>
          </p:cNvSpPr>
          <p:nvPr>
            <p:ph type="dt" sz="half" idx="10"/>
          </p:nvPr>
        </p:nvSpPr>
        <p:spPr>
          <a:xfrm>
            <a:off x="838200" y="6356350"/>
            <a:ext cx="2743200" cy="365125"/>
          </a:xfrm>
          <a:prstGeom prst="rect">
            <a:avLst/>
          </a:prstGeom>
        </p:spPr>
        <p:txBody>
          <a:bodyPr/>
          <a:lstStyle/>
          <a:p>
            <a:fld id="{8611581C-E20F-47C6-81AB-D12F03711A40}" type="datetimeFigureOut">
              <a:rPr lang="en-US" smtClean="0"/>
              <a:t>07/05/2025</a:t>
            </a:fld>
            <a:endParaRPr lang="en-US"/>
          </a:p>
        </p:txBody>
      </p:sp>
      <p:sp>
        <p:nvSpPr>
          <p:cNvPr id="5" name="Footer Placeholder 4">
            <a:extLst>
              <a:ext uri="{FF2B5EF4-FFF2-40B4-BE49-F238E27FC236}">
                <a16:creationId xmlns:a16="http://schemas.microsoft.com/office/drawing/2014/main" id="{067493F0-945D-CBEF-00E0-130BCB4246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F32077-2F1B-EBCA-B4CE-7F78AC0814C3}"/>
              </a:ext>
            </a:extLst>
          </p:cNvPr>
          <p:cNvSpPr>
            <a:spLocks noGrp="1"/>
          </p:cNvSpPr>
          <p:nvPr>
            <p:ph type="sldNum" sz="quarter" idx="12"/>
          </p:nvPr>
        </p:nvSpPr>
        <p:spPr>
          <a:xfrm>
            <a:off x="8610600" y="6356350"/>
            <a:ext cx="2743200" cy="365125"/>
          </a:xfrm>
          <a:prstGeom prst="rect">
            <a:avLst/>
          </a:prstGeom>
        </p:spPr>
        <p:txBody>
          <a:bodyPr/>
          <a:lstStyle/>
          <a:p>
            <a:fld id="{C56CFFFB-7406-4050-8FC9-8990A12FB966}" type="slidenum">
              <a:rPr lang="en-US" smtClean="0"/>
              <a:t>‹#›</a:t>
            </a:fld>
            <a:endParaRPr lang="en-US"/>
          </a:p>
        </p:txBody>
      </p:sp>
    </p:spTree>
    <p:extLst>
      <p:ext uri="{BB962C8B-B14F-4D97-AF65-F5344CB8AC3E}">
        <p14:creationId xmlns:p14="http://schemas.microsoft.com/office/powerpoint/2010/main" val="296494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A room with red chairs and a table&#10;&#10;Description automatically generated">
            <a:extLst>
              <a:ext uri="{FF2B5EF4-FFF2-40B4-BE49-F238E27FC236}">
                <a16:creationId xmlns:a16="http://schemas.microsoft.com/office/drawing/2014/main" id="{912E58ED-CAB9-835B-0F36-F7886FDC63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2" b="7814"/>
          <a:stretch/>
        </p:blipFill>
        <p:spPr>
          <a:xfrm>
            <a:off x="-1" y="10671"/>
            <a:ext cx="12192000" cy="6858000"/>
          </a:xfrm>
          <a:prstGeom prst="rect">
            <a:avLst/>
          </a:prstGeom>
        </p:spPr>
      </p:pic>
      <p:sp>
        <p:nvSpPr>
          <p:cNvPr id="5" name="Hình chữ nhật: Góc Tròn 6">
            <a:extLst>
              <a:ext uri="{FF2B5EF4-FFF2-40B4-BE49-F238E27FC236}">
                <a16:creationId xmlns:a16="http://schemas.microsoft.com/office/drawing/2014/main" id="{3164EB0B-A2B1-FE35-28C5-663C7AB91353}"/>
              </a:ext>
            </a:extLst>
          </p:cNvPr>
          <p:cNvSpPr/>
          <p:nvPr userDrawn="1"/>
        </p:nvSpPr>
        <p:spPr>
          <a:xfrm>
            <a:off x="258526" y="441353"/>
            <a:ext cx="11674947" cy="5975293"/>
          </a:xfrm>
          <a:custGeom>
            <a:avLst/>
            <a:gdLst>
              <a:gd name="connsiteX0" fmla="*/ 0 w 11674947"/>
              <a:gd name="connsiteY0" fmla="*/ 995902 h 5975293"/>
              <a:gd name="connsiteX1" fmla="*/ 995902 w 11674947"/>
              <a:gd name="connsiteY1" fmla="*/ 0 h 5975293"/>
              <a:gd name="connsiteX2" fmla="*/ 10679045 w 11674947"/>
              <a:gd name="connsiteY2" fmla="*/ 0 h 5975293"/>
              <a:gd name="connsiteX3" fmla="*/ 11674947 w 11674947"/>
              <a:gd name="connsiteY3" fmla="*/ 995902 h 5975293"/>
              <a:gd name="connsiteX4" fmla="*/ 11674947 w 11674947"/>
              <a:gd name="connsiteY4" fmla="*/ 4979391 h 5975293"/>
              <a:gd name="connsiteX5" fmla="*/ 10679045 w 11674947"/>
              <a:gd name="connsiteY5" fmla="*/ 5975293 h 5975293"/>
              <a:gd name="connsiteX6" fmla="*/ 995902 w 11674947"/>
              <a:gd name="connsiteY6" fmla="*/ 5975293 h 5975293"/>
              <a:gd name="connsiteX7" fmla="*/ 0 w 11674947"/>
              <a:gd name="connsiteY7" fmla="*/ 4979391 h 5975293"/>
              <a:gd name="connsiteX8" fmla="*/ 0 w 11674947"/>
              <a:gd name="connsiteY8" fmla="*/ 995902 h 597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4947" h="5975293" fill="none" extrusionOk="0">
                <a:moveTo>
                  <a:pt x="0" y="995902"/>
                </a:moveTo>
                <a:cubicBezTo>
                  <a:pt x="-16575" y="446912"/>
                  <a:pt x="440155" y="32516"/>
                  <a:pt x="995902" y="0"/>
                </a:cubicBezTo>
                <a:cubicBezTo>
                  <a:pt x="3690596" y="77600"/>
                  <a:pt x="7253067" y="-27269"/>
                  <a:pt x="10679045" y="0"/>
                </a:cubicBezTo>
                <a:cubicBezTo>
                  <a:pt x="11253977" y="-32862"/>
                  <a:pt x="11761394" y="471330"/>
                  <a:pt x="11674947" y="995902"/>
                </a:cubicBezTo>
                <a:cubicBezTo>
                  <a:pt x="11783947" y="2397690"/>
                  <a:pt x="11596738" y="3662954"/>
                  <a:pt x="11674947" y="4979391"/>
                </a:cubicBezTo>
                <a:cubicBezTo>
                  <a:pt x="11663643" y="5524990"/>
                  <a:pt x="11205994" y="5985468"/>
                  <a:pt x="10679045" y="5975293"/>
                </a:cubicBezTo>
                <a:cubicBezTo>
                  <a:pt x="6370997" y="6024470"/>
                  <a:pt x="3594674" y="5852591"/>
                  <a:pt x="995902" y="5975293"/>
                </a:cubicBezTo>
                <a:cubicBezTo>
                  <a:pt x="432216" y="6080238"/>
                  <a:pt x="-17011" y="5544059"/>
                  <a:pt x="0" y="4979391"/>
                </a:cubicBezTo>
                <a:cubicBezTo>
                  <a:pt x="47022" y="4427705"/>
                  <a:pt x="104569" y="2451177"/>
                  <a:pt x="0" y="995902"/>
                </a:cubicBezTo>
                <a:close/>
              </a:path>
              <a:path w="11674947" h="5975293" stroke="0" extrusionOk="0">
                <a:moveTo>
                  <a:pt x="0" y="995902"/>
                </a:moveTo>
                <a:cubicBezTo>
                  <a:pt x="47848" y="440412"/>
                  <a:pt x="463615" y="-1183"/>
                  <a:pt x="995902" y="0"/>
                </a:cubicBezTo>
                <a:cubicBezTo>
                  <a:pt x="2792397" y="-129276"/>
                  <a:pt x="8989639" y="-77778"/>
                  <a:pt x="10679045" y="0"/>
                </a:cubicBezTo>
                <a:cubicBezTo>
                  <a:pt x="11212011" y="-54371"/>
                  <a:pt x="11659893" y="532685"/>
                  <a:pt x="11674947" y="995902"/>
                </a:cubicBezTo>
                <a:cubicBezTo>
                  <a:pt x="11756546" y="2800928"/>
                  <a:pt x="11829247" y="4135354"/>
                  <a:pt x="11674947" y="4979391"/>
                </a:cubicBezTo>
                <a:cubicBezTo>
                  <a:pt x="11706204" y="5595331"/>
                  <a:pt x="11151115" y="6001785"/>
                  <a:pt x="10679045" y="5975293"/>
                </a:cubicBezTo>
                <a:cubicBezTo>
                  <a:pt x="7482711" y="6019513"/>
                  <a:pt x="4570297" y="5945911"/>
                  <a:pt x="995902" y="5975293"/>
                </a:cubicBezTo>
                <a:cubicBezTo>
                  <a:pt x="420294" y="5876981"/>
                  <a:pt x="-33935" y="5521569"/>
                  <a:pt x="0" y="4979391"/>
                </a:cubicBezTo>
                <a:cubicBezTo>
                  <a:pt x="-159954" y="3332657"/>
                  <a:pt x="22140" y="1403005"/>
                  <a:pt x="0" y="995902"/>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521485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2025/5/7</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extLst>
      <p:ext uri="{BB962C8B-B14F-4D97-AF65-F5344CB8AC3E}">
        <p14:creationId xmlns:p14="http://schemas.microsoft.com/office/powerpoint/2010/main" val="394281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27444" y="0"/>
            <a:ext cx="12219444" cy="6857999"/>
          </a:xfrm>
          <a:prstGeom prst="rect">
            <a:avLst/>
          </a:prstGeom>
        </p:spPr>
      </p:pic>
      <p:pic>
        <p:nvPicPr>
          <p:cNvPr id="2" name="Picture 1" descr="A room with red chairs and a table&#10;&#10;Description automatically generated">
            <a:extLst>
              <a:ext uri="{FF2B5EF4-FFF2-40B4-BE49-F238E27FC236}">
                <a16:creationId xmlns:a16="http://schemas.microsoft.com/office/drawing/2014/main" id="{996DF88C-5C6F-C285-5F95-BC6E5B51F18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812" b="7814"/>
          <a:stretch/>
        </p:blipFill>
        <p:spPr>
          <a:xfrm>
            <a:off x="-1" y="10671"/>
            <a:ext cx="12192000" cy="6858000"/>
          </a:xfrm>
          <a:prstGeom prst="rect">
            <a:avLst/>
          </a:prstGeom>
        </p:spPr>
      </p:pic>
      <p:sp>
        <p:nvSpPr>
          <p:cNvPr id="3" name="Hình chữ nhật: Góc Tròn 6">
            <a:extLst>
              <a:ext uri="{FF2B5EF4-FFF2-40B4-BE49-F238E27FC236}">
                <a16:creationId xmlns:a16="http://schemas.microsoft.com/office/drawing/2014/main" id="{58B894DC-7341-7733-6068-96ED19C79950}"/>
              </a:ext>
            </a:extLst>
          </p:cNvPr>
          <p:cNvSpPr/>
          <p:nvPr userDrawn="1"/>
        </p:nvSpPr>
        <p:spPr>
          <a:xfrm>
            <a:off x="258526" y="441353"/>
            <a:ext cx="11674947" cy="5975293"/>
          </a:xfrm>
          <a:custGeom>
            <a:avLst/>
            <a:gdLst>
              <a:gd name="connsiteX0" fmla="*/ 0 w 11674947"/>
              <a:gd name="connsiteY0" fmla="*/ 995902 h 5975293"/>
              <a:gd name="connsiteX1" fmla="*/ 995902 w 11674947"/>
              <a:gd name="connsiteY1" fmla="*/ 0 h 5975293"/>
              <a:gd name="connsiteX2" fmla="*/ 10679045 w 11674947"/>
              <a:gd name="connsiteY2" fmla="*/ 0 h 5975293"/>
              <a:gd name="connsiteX3" fmla="*/ 11674947 w 11674947"/>
              <a:gd name="connsiteY3" fmla="*/ 995902 h 5975293"/>
              <a:gd name="connsiteX4" fmla="*/ 11674947 w 11674947"/>
              <a:gd name="connsiteY4" fmla="*/ 4979391 h 5975293"/>
              <a:gd name="connsiteX5" fmla="*/ 10679045 w 11674947"/>
              <a:gd name="connsiteY5" fmla="*/ 5975293 h 5975293"/>
              <a:gd name="connsiteX6" fmla="*/ 995902 w 11674947"/>
              <a:gd name="connsiteY6" fmla="*/ 5975293 h 5975293"/>
              <a:gd name="connsiteX7" fmla="*/ 0 w 11674947"/>
              <a:gd name="connsiteY7" fmla="*/ 4979391 h 5975293"/>
              <a:gd name="connsiteX8" fmla="*/ 0 w 11674947"/>
              <a:gd name="connsiteY8" fmla="*/ 995902 h 597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4947" h="5975293" fill="none" extrusionOk="0">
                <a:moveTo>
                  <a:pt x="0" y="995902"/>
                </a:moveTo>
                <a:cubicBezTo>
                  <a:pt x="-16575" y="446912"/>
                  <a:pt x="440155" y="32516"/>
                  <a:pt x="995902" y="0"/>
                </a:cubicBezTo>
                <a:cubicBezTo>
                  <a:pt x="3690596" y="77600"/>
                  <a:pt x="7253067" y="-27269"/>
                  <a:pt x="10679045" y="0"/>
                </a:cubicBezTo>
                <a:cubicBezTo>
                  <a:pt x="11253977" y="-32862"/>
                  <a:pt x="11761394" y="471330"/>
                  <a:pt x="11674947" y="995902"/>
                </a:cubicBezTo>
                <a:cubicBezTo>
                  <a:pt x="11783947" y="2397690"/>
                  <a:pt x="11596738" y="3662954"/>
                  <a:pt x="11674947" y="4979391"/>
                </a:cubicBezTo>
                <a:cubicBezTo>
                  <a:pt x="11663643" y="5524990"/>
                  <a:pt x="11205994" y="5985468"/>
                  <a:pt x="10679045" y="5975293"/>
                </a:cubicBezTo>
                <a:cubicBezTo>
                  <a:pt x="6370997" y="6024470"/>
                  <a:pt x="3594674" y="5852591"/>
                  <a:pt x="995902" y="5975293"/>
                </a:cubicBezTo>
                <a:cubicBezTo>
                  <a:pt x="432216" y="6080238"/>
                  <a:pt x="-17011" y="5544059"/>
                  <a:pt x="0" y="4979391"/>
                </a:cubicBezTo>
                <a:cubicBezTo>
                  <a:pt x="47022" y="4427705"/>
                  <a:pt x="104569" y="2451177"/>
                  <a:pt x="0" y="995902"/>
                </a:cubicBezTo>
                <a:close/>
              </a:path>
              <a:path w="11674947" h="5975293" stroke="0" extrusionOk="0">
                <a:moveTo>
                  <a:pt x="0" y="995902"/>
                </a:moveTo>
                <a:cubicBezTo>
                  <a:pt x="47848" y="440412"/>
                  <a:pt x="463615" y="-1183"/>
                  <a:pt x="995902" y="0"/>
                </a:cubicBezTo>
                <a:cubicBezTo>
                  <a:pt x="2792397" y="-129276"/>
                  <a:pt x="8989639" y="-77778"/>
                  <a:pt x="10679045" y="0"/>
                </a:cubicBezTo>
                <a:cubicBezTo>
                  <a:pt x="11212011" y="-54371"/>
                  <a:pt x="11659893" y="532685"/>
                  <a:pt x="11674947" y="995902"/>
                </a:cubicBezTo>
                <a:cubicBezTo>
                  <a:pt x="11756546" y="2800928"/>
                  <a:pt x="11829247" y="4135354"/>
                  <a:pt x="11674947" y="4979391"/>
                </a:cubicBezTo>
                <a:cubicBezTo>
                  <a:pt x="11706204" y="5595331"/>
                  <a:pt x="11151115" y="6001785"/>
                  <a:pt x="10679045" y="5975293"/>
                </a:cubicBezTo>
                <a:cubicBezTo>
                  <a:pt x="7482711" y="6019513"/>
                  <a:pt x="4570297" y="5945911"/>
                  <a:pt x="995902" y="5975293"/>
                </a:cubicBezTo>
                <a:cubicBezTo>
                  <a:pt x="420294" y="5876981"/>
                  <a:pt x="-33935" y="5521569"/>
                  <a:pt x="0" y="4979391"/>
                </a:cubicBezTo>
                <a:cubicBezTo>
                  <a:pt x="-159954" y="3332657"/>
                  <a:pt x="22140" y="1403005"/>
                  <a:pt x="0" y="995902"/>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23650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717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168334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extLst>
      <p:ext uri="{BB962C8B-B14F-4D97-AF65-F5344CB8AC3E}">
        <p14:creationId xmlns:p14="http://schemas.microsoft.com/office/powerpoint/2010/main" val="26158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Tree>
    <p:extLst>
      <p:ext uri="{BB962C8B-B14F-4D97-AF65-F5344CB8AC3E}">
        <p14:creationId xmlns:p14="http://schemas.microsoft.com/office/powerpoint/2010/main" val="412630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0.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278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fld id="{32BF82D2-7A68-459D-A996-9BDDA2518FA4}" type="datetimeFigureOut">
              <a:rPr lang="zh-CN" altLang="en-US" smtClean="0"/>
              <a:t>2025/5/7</a:t>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592770142"/>
      </p:ext>
    </p:extLst>
  </p:cSld>
  <p:clrMap bg1="lt1" tx1="dk1" bg2="lt2" tx2="dk2" accent1="accent1" accent2="accent2" accent3="accent3" accent4="accent4" accent5="accent5" accent6="accent6" hlink="hlink" folHlink="folHlink"/>
  <p:sldLayoutIdLst>
    <p:sldLayoutId id="2147483690" r:id="rId1"/>
    <p:sldLayoutId id="2147483691" r:id="rId2"/>
  </p:sldLayoutIdLs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ABA7226B-4425-8C97-0C6A-55D9CC32058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893195CC-4777-D242-1387-E4D50B5B768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30017" y="0"/>
            <a:ext cx="1410229" cy="1410229"/>
          </a:xfrm>
          <a:prstGeom prst="rect">
            <a:avLst/>
          </a:prstGeom>
        </p:spPr>
      </p:pic>
    </p:spTree>
    <p:extLst>
      <p:ext uri="{BB962C8B-B14F-4D97-AF65-F5344CB8AC3E}">
        <p14:creationId xmlns:p14="http://schemas.microsoft.com/office/powerpoint/2010/main" val="153719825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fif"/><Relationship Id="rId1" Type="http://schemas.openxmlformats.org/officeDocument/2006/relationships/slideLayout" Target="../slideLayouts/slideLayout21.xm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1.xml"/><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8.jpeg"/><Relationship Id="rId1" Type="http://schemas.openxmlformats.org/officeDocument/2006/relationships/slideLayout" Target="../slideLayouts/slideLayout15.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room with a desk and a lamp&#10;&#10;Description automatically generated">
            <a:extLst>
              <a:ext uri="{FF2B5EF4-FFF2-40B4-BE49-F238E27FC236}">
                <a16:creationId xmlns:a16="http://schemas.microsoft.com/office/drawing/2014/main" id="{FA119BCA-1FBA-D518-9625-434189AE1369}"/>
              </a:ext>
            </a:extLst>
          </p:cNvPr>
          <p:cNvPicPr>
            <a:picLocks noChangeAspect="1"/>
          </p:cNvPicPr>
          <p:nvPr/>
        </p:nvPicPr>
        <p:blipFill rotWithShape="1">
          <a:blip r:embed="rId2">
            <a:extLst>
              <a:ext uri="{28A0092B-C50C-407E-A947-70E740481C1C}">
                <a14:useLocalDpi xmlns:a14="http://schemas.microsoft.com/office/drawing/2010/main" val="0"/>
              </a:ext>
            </a:extLst>
          </a:blip>
          <a:srcRect l="578" r="578"/>
          <a:stretch/>
        </p:blipFill>
        <p:spPr>
          <a:xfrm>
            <a:off x="4" y="0"/>
            <a:ext cx="12191996" cy="6857998"/>
          </a:xfrm>
          <a:prstGeom prst="rect">
            <a:avLst/>
          </a:prstGeom>
        </p:spPr>
      </p:pic>
      <p:sp>
        <p:nvSpPr>
          <p:cNvPr id="3" name="Rectangle: Rounded Corners 2">
            <a:extLst>
              <a:ext uri="{FF2B5EF4-FFF2-40B4-BE49-F238E27FC236}">
                <a16:creationId xmlns:a16="http://schemas.microsoft.com/office/drawing/2014/main" id="{E83923C4-28FC-9558-0DD1-E6585527E867}"/>
              </a:ext>
            </a:extLst>
          </p:cNvPr>
          <p:cNvSpPr/>
          <p:nvPr/>
        </p:nvSpPr>
        <p:spPr>
          <a:xfrm>
            <a:off x="3477763" y="314970"/>
            <a:ext cx="8465318" cy="5019030"/>
          </a:xfrm>
          <a:custGeom>
            <a:avLst/>
            <a:gdLst>
              <a:gd name="connsiteX0" fmla="*/ 0 w 8465318"/>
              <a:gd name="connsiteY0" fmla="*/ 836522 h 5019030"/>
              <a:gd name="connsiteX1" fmla="*/ 836522 w 8465318"/>
              <a:gd name="connsiteY1" fmla="*/ 0 h 5019030"/>
              <a:gd name="connsiteX2" fmla="*/ 7628796 w 8465318"/>
              <a:gd name="connsiteY2" fmla="*/ 0 h 5019030"/>
              <a:gd name="connsiteX3" fmla="*/ 8465318 w 8465318"/>
              <a:gd name="connsiteY3" fmla="*/ 836522 h 5019030"/>
              <a:gd name="connsiteX4" fmla="*/ 8465318 w 8465318"/>
              <a:gd name="connsiteY4" fmla="*/ 4182508 h 5019030"/>
              <a:gd name="connsiteX5" fmla="*/ 7628796 w 8465318"/>
              <a:gd name="connsiteY5" fmla="*/ 5019030 h 5019030"/>
              <a:gd name="connsiteX6" fmla="*/ 836522 w 8465318"/>
              <a:gd name="connsiteY6" fmla="*/ 5019030 h 5019030"/>
              <a:gd name="connsiteX7" fmla="*/ 0 w 8465318"/>
              <a:gd name="connsiteY7" fmla="*/ 4182508 h 5019030"/>
              <a:gd name="connsiteX8" fmla="*/ 0 w 8465318"/>
              <a:gd name="connsiteY8" fmla="*/ 836522 h 5019030"/>
              <a:gd name="connsiteX0" fmla="*/ 0 w 8465318"/>
              <a:gd name="connsiteY0" fmla="*/ 836522 h 5019030"/>
              <a:gd name="connsiteX1" fmla="*/ 836522 w 8465318"/>
              <a:gd name="connsiteY1" fmla="*/ 0 h 5019030"/>
              <a:gd name="connsiteX2" fmla="*/ 7628796 w 8465318"/>
              <a:gd name="connsiteY2" fmla="*/ 0 h 5019030"/>
              <a:gd name="connsiteX3" fmla="*/ 8465318 w 8465318"/>
              <a:gd name="connsiteY3" fmla="*/ 836522 h 5019030"/>
              <a:gd name="connsiteX4" fmla="*/ 8465318 w 8465318"/>
              <a:gd name="connsiteY4" fmla="*/ 4182508 h 5019030"/>
              <a:gd name="connsiteX5" fmla="*/ 7628796 w 8465318"/>
              <a:gd name="connsiteY5" fmla="*/ 5019030 h 5019030"/>
              <a:gd name="connsiteX6" fmla="*/ 836522 w 8465318"/>
              <a:gd name="connsiteY6" fmla="*/ 5019030 h 5019030"/>
              <a:gd name="connsiteX7" fmla="*/ 0 w 8465318"/>
              <a:gd name="connsiteY7" fmla="*/ 4182508 h 5019030"/>
              <a:gd name="connsiteX8" fmla="*/ 0 w 8465318"/>
              <a:gd name="connsiteY8" fmla="*/ 836522 h 501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5019030" fill="none" extrusionOk="0">
                <a:moveTo>
                  <a:pt x="0" y="836522"/>
                </a:moveTo>
                <a:cubicBezTo>
                  <a:pt x="-40358" y="367996"/>
                  <a:pt x="453666" y="64724"/>
                  <a:pt x="836522" y="0"/>
                </a:cubicBezTo>
                <a:cubicBezTo>
                  <a:pt x="1932869" y="478939"/>
                  <a:pt x="5186441" y="208824"/>
                  <a:pt x="7628796" y="0"/>
                </a:cubicBezTo>
                <a:cubicBezTo>
                  <a:pt x="8143999" y="81954"/>
                  <a:pt x="8502888" y="420544"/>
                  <a:pt x="8465318" y="836522"/>
                </a:cubicBezTo>
                <a:cubicBezTo>
                  <a:pt x="8327411" y="1668099"/>
                  <a:pt x="8561708" y="3540774"/>
                  <a:pt x="8465318" y="4182508"/>
                </a:cubicBezTo>
                <a:cubicBezTo>
                  <a:pt x="8374978" y="4659340"/>
                  <a:pt x="8003943" y="4959104"/>
                  <a:pt x="7628796" y="5019030"/>
                </a:cubicBezTo>
                <a:cubicBezTo>
                  <a:pt x="4929821" y="5162249"/>
                  <a:pt x="1628937" y="5048418"/>
                  <a:pt x="836522" y="5019030"/>
                </a:cubicBezTo>
                <a:cubicBezTo>
                  <a:pt x="380421" y="4939268"/>
                  <a:pt x="-91285" y="4697807"/>
                  <a:pt x="0" y="4182508"/>
                </a:cubicBezTo>
                <a:cubicBezTo>
                  <a:pt x="-35260" y="3310394"/>
                  <a:pt x="96637" y="2041820"/>
                  <a:pt x="0" y="836522"/>
                </a:cubicBezTo>
                <a:close/>
              </a:path>
              <a:path w="8465318" h="5019030" stroke="0" extrusionOk="0">
                <a:moveTo>
                  <a:pt x="0" y="836522"/>
                </a:moveTo>
                <a:cubicBezTo>
                  <a:pt x="-13738" y="439667"/>
                  <a:pt x="368311" y="-7507"/>
                  <a:pt x="836522" y="0"/>
                </a:cubicBezTo>
                <a:cubicBezTo>
                  <a:pt x="2990473" y="306695"/>
                  <a:pt x="4525090" y="-82262"/>
                  <a:pt x="7628796" y="0"/>
                </a:cubicBezTo>
                <a:cubicBezTo>
                  <a:pt x="8096332" y="75872"/>
                  <a:pt x="8435661" y="470547"/>
                  <a:pt x="8465318" y="836522"/>
                </a:cubicBezTo>
                <a:cubicBezTo>
                  <a:pt x="8494306" y="2043926"/>
                  <a:pt x="8566907" y="2612134"/>
                  <a:pt x="8465318" y="4182508"/>
                </a:cubicBezTo>
                <a:cubicBezTo>
                  <a:pt x="8530426" y="4659976"/>
                  <a:pt x="8084620" y="5057478"/>
                  <a:pt x="7628796" y="5019030"/>
                </a:cubicBezTo>
                <a:cubicBezTo>
                  <a:pt x="4629242" y="5298054"/>
                  <a:pt x="1959184" y="4892508"/>
                  <a:pt x="836522" y="5019030"/>
                </a:cubicBezTo>
                <a:cubicBezTo>
                  <a:pt x="442570" y="4965597"/>
                  <a:pt x="-47272" y="4687860"/>
                  <a:pt x="0" y="4182508"/>
                </a:cubicBezTo>
                <a:cubicBezTo>
                  <a:pt x="35175" y="3689333"/>
                  <a:pt x="-5101" y="1332423"/>
                  <a:pt x="0" y="836522"/>
                </a:cubicBezTo>
                <a:close/>
              </a:path>
              <a:path w="8465318" h="5019030" fill="none" stroke="0" extrusionOk="0">
                <a:moveTo>
                  <a:pt x="0" y="836522"/>
                </a:moveTo>
                <a:cubicBezTo>
                  <a:pt x="-103293" y="324965"/>
                  <a:pt x="330190" y="55267"/>
                  <a:pt x="836522" y="0"/>
                </a:cubicBezTo>
                <a:cubicBezTo>
                  <a:pt x="1958017" y="185462"/>
                  <a:pt x="4798416" y="55405"/>
                  <a:pt x="7628796" y="0"/>
                </a:cubicBezTo>
                <a:cubicBezTo>
                  <a:pt x="8106029" y="80372"/>
                  <a:pt x="8475948" y="479550"/>
                  <a:pt x="8465318" y="836522"/>
                </a:cubicBezTo>
                <a:cubicBezTo>
                  <a:pt x="8231043" y="1633202"/>
                  <a:pt x="8603899" y="3615397"/>
                  <a:pt x="8465318" y="4182508"/>
                </a:cubicBezTo>
                <a:cubicBezTo>
                  <a:pt x="8429890" y="4653309"/>
                  <a:pt x="8076270" y="4984796"/>
                  <a:pt x="7628796" y="5019030"/>
                </a:cubicBezTo>
                <a:cubicBezTo>
                  <a:pt x="5058708" y="5168125"/>
                  <a:pt x="1686667" y="5189418"/>
                  <a:pt x="836522" y="5019030"/>
                </a:cubicBezTo>
                <a:cubicBezTo>
                  <a:pt x="371485" y="4868139"/>
                  <a:pt x="-91073" y="4737545"/>
                  <a:pt x="0" y="4182508"/>
                </a:cubicBezTo>
                <a:cubicBezTo>
                  <a:pt x="210124" y="3213180"/>
                  <a:pt x="94005" y="1983663"/>
                  <a:pt x="0" y="836522"/>
                </a:cubicBezTo>
                <a:close/>
              </a:path>
            </a:pathLst>
          </a:custGeom>
          <a:solidFill>
            <a:schemeClr val="bg1">
              <a:alpha val="85000"/>
            </a:schemeClr>
          </a:solidFill>
          <a:ln w="28575">
            <a:solidFill>
              <a:srgbClr val="002060"/>
            </a:solidFill>
            <a:extLst>
              <a:ext uri="{C807C97D-BFC1-408E-A445-0C87EB9F89A2}">
                <ask:lineSketchStyleProps xmlns:ask="http://schemas.microsoft.com/office/drawing/2018/sketchyshapes" sd="1219033472">
                  <a:custGeom>
                    <a:avLst/>
                    <a:gdLst>
                      <a:gd name="connsiteX0" fmla="*/ 0 w 8465318"/>
                      <a:gd name="connsiteY0" fmla="*/ 836522 h 5019030"/>
                      <a:gd name="connsiteX1" fmla="*/ 836522 w 8465318"/>
                      <a:gd name="connsiteY1" fmla="*/ 0 h 5019030"/>
                      <a:gd name="connsiteX2" fmla="*/ 7628796 w 8465318"/>
                      <a:gd name="connsiteY2" fmla="*/ 0 h 5019030"/>
                      <a:gd name="connsiteX3" fmla="*/ 8465318 w 8465318"/>
                      <a:gd name="connsiteY3" fmla="*/ 836522 h 5019030"/>
                      <a:gd name="connsiteX4" fmla="*/ 8465318 w 8465318"/>
                      <a:gd name="connsiteY4" fmla="*/ 4182508 h 5019030"/>
                      <a:gd name="connsiteX5" fmla="*/ 7628796 w 8465318"/>
                      <a:gd name="connsiteY5" fmla="*/ 5019030 h 5019030"/>
                      <a:gd name="connsiteX6" fmla="*/ 836522 w 8465318"/>
                      <a:gd name="connsiteY6" fmla="*/ 5019030 h 5019030"/>
                      <a:gd name="connsiteX7" fmla="*/ 0 w 8465318"/>
                      <a:gd name="connsiteY7" fmla="*/ 4182508 h 5019030"/>
                      <a:gd name="connsiteX8" fmla="*/ 0 w 8465318"/>
                      <a:gd name="connsiteY8" fmla="*/ 836522 h 501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5019030" fill="none" extrusionOk="0">
                        <a:moveTo>
                          <a:pt x="0" y="836522"/>
                        </a:moveTo>
                        <a:cubicBezTo>
                          <a:pt x="-31104" y="369493"/>
                          <a:pt x="406899" y="26477"/>
                          <a:pt x="836522" y="0"/>
                        </a:cubicBezTo>
                        <a:cubicBezTo>
                          <a:pt x="1699103" y="130954"/>
                          <a:pt x="5170486" y="43574"/>
                          <a:pt x="7628796" y="0"/>
                        </a:cubicBezTo>
                        <a:cubicBezTo>
                          <a:pt x="8128638" y="58293"/>
                          <a:pt x="8489574" y="404236"/>
                          <a:pt x="8465318" y="836522"/>
                        </a:cubicBezTo>
                        <a:cubicBezTo>
                          <a:pt x="8314879" y="1679071"/>
                          <a:pt x="8551197" y="3590216"/>
                          <a:pt x="8465318" y="4182508"/>
                        </a:cubicBezTo>
                        <a:cubicBezTo>
                          <a:pt x="8419332" y="4652057"/>
                          <a:pt x="8067459" y="5002929"/>
                          <a:pt x="7628796" y="5019030"/>
                        </a:cubicBezTo>
                        <a:cubicBezTo>
                          <a:pt x="5098556" y="5174227"/>
                          <a:pt x="1694493" y="5182050"/>
                          <a:pt x="836522" y="5019030"/>
                        </a:cubicBezTo>
                        <a:cubicBezTo>
                          <a:pt x="379810" y="4947529"/>
                          <a:pt x="-41605" y="4668799"/>
                          <a:pt x="0" y="4182508"/>
                        </a:cubicBezTo>
                        <a:cubicBezTo>
                          <a:pt x="64656" y="3131741"/>
                          <a:pt x="-17807" y="1956779"/>
                          <a:pt x="0" y="836522"/>
                        </a:cubicBezTo>
                        <a:close/>
                      </a:path>
                      <a:path w="8465318" h="5019030" stroke="0" extrusionOk="0">
                        <a:moveTo>
                          <a:pt x="0" y="836522"/>
                        </a:moveTo>
                        <a:cubicBezTo>
                          <a:pt x="-10719" y="367912"/>
                          <a:pt x="323151" y="19281"/>
                          <a:pt x="836522" y="0"/>
                        </a:cubicBezTo>
                        <a:cubicBezTo>
                          <a:pt x="3099958" y="132882"/>
                          <a:pt x="4575515" y="-84951"/>
                          <a:pt x="7628796" y="0"/>
                        </a:cubicBezTo>
                        <a:cubicBezTo>
                          <a:pt x="8068841" y="21439"/>
                          <a:pt x="8449241" y="463386"/>
                          <a:pt x="8465318" y="836522"/>
                        </a:cubicBezTo>
                        <a:cubicBezTo>
                          <a:pt x="8485505" y="2094253"/>
                          <a:pt x="8617798" y="2615014"/>
                          <a:pt x="8465318" y="4182508"/>
                        </a:cubicBezTo>
                        <a:cubicBezTo>
                          <a:pt x="8519991" y="4650992"/>
                          <a:pt x="8111390" y="4976644"/>
                          <a:pt x="7628796" y="5019030"/>
                        </a:cubicBezTo>
                        <a:cubicBezTo>
                          <a:pt x="4724578" y="5106669"/>
                          <a:pt x="1999764" y="4946351"/>
                          <a:pt x="836522" y="5019030"/>
                        </a:cubicBezTo>
                        <a:cubicBezTo>
                          <a:pt x="366419" y="4941737"/>
                          <a:pt x="-46263" y="4708799"/>
                          <a:pt x="0" y="4182508"/>
                        </a:cubicBezTo>
                        <a:cubicBezTo>
                          <a:pt x="-38581" y="3642867"/>
                          <a:pt x="63341" y="1317404"/>
                          <a:pt x="0" y="83652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Hộp Văn bản 22">
            <a:extLst>
              <a:ext uri="{FF2B5EF4-FFF2-40B4-BE49-F238E27FC236}">
                <a16:creationId xmlns:a16="http://schemas.microsoft.com/office/drawing/2014/main" id="{A9D03521-E570-A200-6F7C-B61432A27C3A}"/>
              </a:ext>
            </a:extLst>
          </p:cNvPr>
          <p:cNvSpPr txBox="1"/>
          <p:nvPr/>
        </p:nvSpPr>
        <p:spPr>
          <a:xfrm>
            <a:off x="3477763" y="355482"/>
            <a:ext cx="8978584" cy="88126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900" b="1" i="0" u="none" strike="noStrike" kern="1200" cap="none" spc="0" normalizeH="0" baseline="0" noProof="0" dirty="0" err="1">
                <a:ln w="25400">
                  <a:solidFill>
                    <a:sysClr val="windowText" lastClr="000000"/>
                  </a:solidFill>
                </a:ln>
                <a:solidFill>
                  <a:prstClr val="white"/>
                </a:solidFill>
                <a:effectLst/>
                <a:uLnTx/>
                <a:uFillTx/>
                <a:latin typeface="Cambria" panose="02040503050406030204" pitchFamily="18" charset="0"/>
                <a:ea typeface="Cambria" panose="02040503050406030204" pitchFamily="18" charset="0"/>
              </a:rPr>
              <a:t>Thứ</a:t>
            </a:r>
            <a:r>
              <a:rPr kumimoji="0" lang="en-US" altLang="zh-CN" sz="3900" b="1" i="0" u="none" strike="noStrike" kern="1200" cap="none" spc="0" normalizeH="0" baseline="0" noProof="0" dirty="0">
                <a:ln w="25400">
                  <a:solidFill>
                    <a:sysClr val="windowText" lastClr="000000"/>
                  </a:solidFill>
                </a:ln>
                <a:solidFill>
                  <a:prstClr val="white"/>
                </a:solidFill>
                <a:effectLst/>
                <a:uLnTx/>
                <a:uFillTx/>
                <a:latin typeface="Cambria" panose="02040503050406030204" pitchFamily="18" charset="0"/>
                <a:ea typeface="Cambria" panose="02040503050406030204" pitchFamily="18" charset="0"/>
              </a:rPr>
              <a:t>  ...  Ngày ...  Tháng ...  </a:t>
            </a:r>
            <a:r>
              <a:rPr kumimoji="0" lang="en-US" altLang="zh-CN" sz="3900" b="1" i="0" u="none" strike="noStrike" kern="1200" cap="none" spc="0" normalizeH="0" baseline="0" noProof="0" dirty="0" err="1">
                <a:ln w="25400">
                  <a:solidFill>
                    <a:sysClr val="windowText" lastClr="000000"/>
                  </a:solidFill>
                </a:ln>
                <a:solidFill>
                  <a:prstClr val="white"/>
                </a:solidFill>
                <a:effectLst/>
                <a:uLnTx/>
                <a:uFillTx/>
                <a:latin typeface="Cambria" panose="02040503050406030204" pitchFamily="18" charset="0"/>
                <a:ea typeface="Cambria" panose="02040503050406030204" pitchFamily="18" charset="0"/>
              </a:rPr>
              <a:t>năm</a:t>
            </a:r>
            <a:r>
              <a:rPr kumimoji="0" lang="en-US" altLang="zh-CN" sz="3900" b="1" i="0" u="none" strike="noStrike" kern="1200" cap="none" spc="0" normalizeH="0" baseline="0" noProof="0" dirty="0">
                <a:ln w="25400">
                  <a:solidFill>
                    <a:sysClr val="windowText" lastClr="000000"/>
                  </a:solidFill>
                </a:ln>
                <a:solidFill>
                  <a:prstClr val="white"/>
                </a:solidFill>
                <a:effectLst/>
                <a:uLnTx/>
                <a:uFillTx/>
                <a:latin typeface="Cambria" panose="02040503050406030204" pitchFamily="18" charset="0"/>
                <a:ea typeface="Cambria" panose="02040503050406030204" pitchFamily="18" charset="0"/>
              </a:rPr>
              <a:t> ...…</a:t>
            </a:r>
          </a:p>
        </p:txBody>
      </p:sp>
      <p:pic>
        <p:nvPicPr>
          <p:cNvPr id="16" name="Picture 15" descr="A cartoon of a child wearing a red and white outfit&#10;&#10;Description automatically generated">
            <a:extLst>
              <a:ext uri="{FF2B5EF4-FFF2-40B4-BE49-F238E27FC236}">
                <a16:creationId xmlns:a16="http://schemas.microsoft.com/office/drawing/2014/main" id="{DE7F278D-DE8A-99B7-48C6-4D11354785B3}"/>
              </a:ext>
            </a:extLst>
          </p:cNvPr>
          <p:cNvPicPr>
            <a:picLocks noChangeAspect="1"/>
          </p:cNvPicPr>
          <p:nvPr/>
        </p:nvPicPr>
        <p:blipFill rotWithShape="1">
          <a:blip r:embed="rId3">
            <a:extLst>
              <a:ext uri="{28A0092B-C50C-407E-A947-70E740481C1C}">
                <a14:useLocalDpi xmlns:a14="http://schemas.microsoft.com/office/drawing/2010/main" val="0"/>
              </a:ext>
            </a:extLst>
          </a:blip>
          <a:srcRect t="13523"/>
          <a:stretch/>
        </p:blipFill>
        <p:spPr>
          <a:xfrm flipH="1">
            <a:off x="-45075" y="1571779"/>
            <a:ext cx="4043590" cy="5095778"/>
          </a:xfrm>
          <a:prstGeom prst="rect">
            <a:avLst/>
          </a:prstGeom>
        </p:spPr>
      </p:pic>
      <p:pic>
        <p:nvPicPr>
          <p:cNvPr id="2" name="Picture 1">
            <a:extLst>
              <a:ext uri="{FF2B5EF4-FFF2-40B4-BE49-F238E27FC236}">
                <a16:creationId xmlns:a16="http://schemas.microsoft.com/office/drawing/2014/main" id="{2B8439A4-5443-BFE0-A6C1-FCE134EE4204}"/>
              </a:ext>
            </a:extLst>
          </p:cNvPr>
          <p:cNvPicPr>
            <a:picLocks noChangeAspect="1"/>
          </p:cNvPicPr>
          <p:nvPr/>
        </p:nvPicPr>
        <p:blipFill>
          <a:blip r:embed="rId4"/>
          <a:stretch>
            <a:fillRect/>
          </a:stretch>
        </p:blipFill>
        <p:spPr>
          <a:xfrm>
            <a:off x="5647773" y="1275030"/>
            <a:ext cx="3944454" cy="1158340"/>
          </a:xfrm>
          <a:prstGeom prst="rect">
            <a:avLst/>
          </a:prstGeom>
        </p:spPr>
      </p:pic>
      <p:pic>
        <p:nvPicPr>
          <p:cNvPr id="5" name="Picture 4">
            <a:extLst>
              <a:ext uri="{FF2B5EF4-FFF2-40B4-BE49-F238E27FC236}">
                <a16:creationId xmlns:a16="http://schemas.microsoft.com/office/drawing/2014/main" id="{DDBF413C-864C-12FF-85C3-7B2DF3A774E5}"/>
              </a:ext>
            </a:extLst>
          </p:cNvPr>
          <p:cNvPicPr>
            <a:picLocks noChangeAspect="1"/>
          </p:cNvPicPr>
          <p:nvPr/>
        </p:nvPicPr>
        <p:blipFill>
          <a:blip r:embed="rId5"/>
          <a:stretch>
            <a:fillRect/>
          </a:stretch>
        </p:blipFill>
        <p:spPr>
          <a:xfrm>
            <a:off x="3936691" y="2825404"/>
            <a:ext cx="7657240" cy="2121592"/>
          </a:xfrm>
          <a:prstGeom prst="rect">
            <a:avLst/>
          </a:prstGeom>
        </p:spPr>
      </p:pic>
    </p:spTree>
    <p:extLst>
      <p:ext uri="{BB962C8B-B14F-4D97-AF65-F5344CB8AC3E}">
        <p14:creationId xmlns:p14="http://schemas.microsoft.com/office/powerpoint/2010/main" val="1956952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9170D9-BF6E-2CB5-5B6B-6C013D3AC231}"/>
              </a:ext>
            </a:extLst>
          </p:cNvPr>
          <p:cNvPicPr>
            <a:picLocks noChangeAspect="1"/>
          </p:cNvPicPr>
          <p:nvPr/>
        </p:nvPicPr>
        <p:blipFill>
          <a:blip r:embed="rId2"/>
          <a:stretch>
            <a:fillRect/>
          </a:stretch>
        </p:blipFill>
        <p:spPr>
          <a:xfrm>
            <a:off x="0" y="3347"/>
            <a:ext cx="12192000" cy="6854653"/>
          </a:xfrm>
          <a:prstGeom prst="rect">
            <a:avLst/>
          </a:prstGeom>
        </p:spPr>
      </p:pic>
      <p:pic>
        <p:nvPicPr>
          <p:cNvPr id="5" name="Picture 4" descr="A blue and orange text&#10;&#10;Description automatically generated">
            <a:extLst>
              <a:ext uri="{FF2B5EF4-FFF2-40B4-BE49-F238E27FC236}">
                <a16:creationId xmlns:a16="http://schemas.microsoft.com/office/drawing/2014/main" id="{7DBDF8C7-9F8D-6CE2-DE7D-22507407F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028" y="1849999"/>
            <a:ext cx="10985944" cy="3158002"/>
          </a:xfrm>
          <a:prstGeom prst="rect">
            <a:avLst/>
          </a:prstGeom>
        </p:spPr>
      </p:pic>
    </p:spTree>
    <p:extLst>
      <p:ext uri="{BB962C8B-B14F-4D97-AF65-F5344CB8AC3E}">
        <p14:creationId xmlns:p14="http://schemas.microsoft.com/office/powerpoint/2010/main" val="87254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DD2345-071C-430B-9FCB-6AA0B82504F3}"/>
              </a:ext>
            </a:extLst>
          </p:cNvPr>
          <p:cNvGrpSpPr/>
          <p:nvPr/>
        </p:nvGrpSpPr>
        <p:grpSpPr>
          <a:xfrm>
            <a:off x="347518" y="568362"/>
            <a:ext cx="11295133" cy="2677656"/>
            <a:chOff x="1183343" y="1447876"/>
            <a:chExt cx="11295133" cy="2677656"/>
          </a:xfrm>
        </p:grpSpPr>
        <p:sp>
          <p:nvSpPr>
            <p:cNvPr id="3" name="TextBox 2">
              <a:extLst>
                <a:ext uri="{FF2B5EF4-FFF2-40B4-BE49-F238E27FC236}">
                  <a16:creationId xmlns:a16="http://schemas.microsoft.com/office/drawing/2014/main" id="{058A3895-B88D-45C5-95B4-6980980C4A29}"/>
                </a:ext>
              </a:extLst>
            </p:cNvPr>
            <p:cNvSpPr txBox="1"/>
            <p:nvPr/>
          </p:nvSpPr>
          <p:spPr>
            <a:xfrm>
              <a:off x="1811930" y="1447876"/>
              <a:ext cx="10666546" cy="2677656"/>
            </a:xfrm>
            <a:prstGeom prst="rect">
              <a:avLst/>
            </a:prstGeom>
            <a:noFill/>
          </p:spPr>
          <p:txBody>
            <a:bodyPr wrap="square" rtlCol="0">
              <a:spAutoFit/>
            </a:bodyPr>
            <a:lstStyle/>
            <a:p>
              <a:pPr algn="just"/>
              <a:r>
                <a:rPr lang="vi-VN" sz="2800" b="1" i="0" dirty="0">
                  <a:solidFill>
                    <a:srgbClr val="002060"/>
                  </a:solidFill>
                  <a:effectLst/>
                  <a:latin typeface="Cambria" panose="02040503050406030204" pitchFamily="18" charset="0"/>
                  <a:ea typeface="Cambria" panose="02040503050406030204" pitchFamily="18" charset="0"/>
                </a:rPr>
                <a:t>Chọn câu trả lòi đúng.</a:t>
              </a:r>
            </a:p>
            <a:p>
              <a:pPr algn="just"/>
              <a:r>
                <a:rPr lang="vi-VN" sz="2800" b="0" i="0" dirty="0">
                  <a:solidFill>
                    <a:srgbClr val="002060"/>
                  </a:solidFill>
                  <a:effectLst/>
                  <a:latin typeface="Cambria" panose="02040503050406030204" pitchFamily="18" charset="0"/>
                  <a:ea typeface="Cambria" panose="02040503050406030204" pitchFamily="18" charset="0"/>
                </a:rPr>
                <a:t>Lớp 5A có 32 bạn. Để chuẩn bị cho chuyến đi tham quan dã ngoại, cả lớp đã thống nhất chọn một trong hai phương án: lên rừng hoặc xuống biển. Kết quả lấy ý kiến của các bạn như sau: 13 bạn chọn lên rừng, 19 bạn chọn xuống biến. Như vậy.</a:t>
              </a:r>
              <a:endParaRPr lang="en-US" sz="2800" b="0" i="0" dirty="0">
                <a:solidFill>
                  <a:srgbClr val="002060"/>
                </a:solidFill>
                <a:effectLst/>
                <a:latin typeface="Cambria" panose="02040503050406030204" pitchFamily="18" charset="0"/>
                <a:ea typeface="Cambria" panose="02040503050406030204" pitchFamily="18" charset="0"/>
              </a:endParaRPr>
            </a:p>
            <a:p>
              <a:pPr algn="just"/>
              <a:r>
                <a:rPr lang="vi-VN" sz="2800" b="1" i="0" dirty="0">
                  <a:solidFill>
                    <a:srgbClr val="002060"/>
                  </a:solidFill>
                  <a:effectLst/>
                  <a:latin typeface="Cambria" panose="02040503050406030204" pitchFamily="18" charset="0"/>
                  <a:ea typeface="Cambria" panose="02040503050406030204" pitchFamily="18" charset="0"/>
                </a:rPr>
                <a:t>Tỉ số của số bạn chọn lên rừng và số bạn chọn xuống biển là:</a:t>
              </a:r>
            </a:p>
          </p:txBody>
        </p:sp>
        <p:sp>
          <p:nvSpPr>
            <p:cNvPr id="4" name="Oval 3">
              <a:extLst>
                <a:ext uri="{FF2B5EF4-FFF2-40B4-BE49-F238E27FC236}">
                  <a16:creationId xmlns:a16="http://schemas.microsoft.com/office/drawing/2014/main" id="{9F5DD5CC-B417-453A-844E-FD84C64BF738}"/>
                </a:ext>
              </a:extLst>
            </p:cNvPr>
            <p:cNvSpPr/>
            <p:nvPr/>
          </p:nvSpPr>
          <p:spPr>
            <a:xfrm>
              <a:off x="1183343" y="1464304"/>
              <a:ext cx="570588" cy="570588"/>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A712959-18DC-5F91-3173-CB42C246F61B}"/>
                  </a:ext>
                </a:extLst>
              </p:cNvPr>
              <p:cNvSpPr txBox="1"/>
              <p:nvPr/>
            </p:nvSpPr>
            <p:spPr>
              <a:xfrm>
                <a:off x="1052623" y="3402419"/>
                <a:ext cx="1913861" cy="878574"/>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A.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13</m:t>
                        </m:r>
                      </m:num>
                      <m:den>
                        <m:r>
                          <a:rPr lang="en-US" sz="3600" b="0" i="1" smtClean="0">
                            <a:latin typeface="Cambria Math" panose="02040503050406030204" pitchFamily="18" charset="0"/>
                          </a:rPr>
                          <m:t>32</m:t>
                        </m:r>
                      </m:den>
                    </m:f>
                  </m:oMath>
                </a14:m>
                <a:endParaRPr lang="en-US" sz="3600" dirty="0">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1A712959-18DC-5F91-3173-CB42C246F61B}"/>
                  </a:ext>
                </a:extLst>
              </p:cNvPr>
              <p:cNvSpPr txBox="1">
                <a:spLocks noRot="1" noChangeAspect="1" noMove="1" noResize="1" noEditPoints="1" noAdjustHandles="1" noChangeArrowheads="1" noChangeShapeType="1" noTextEdit="1"/>
              </p:cNvSpPr>
              <p:nvPr/>
            </p:nvSpPr>
            <p:spPr>
              <a:xfrm>
                <a:off x="1052623" y="3402419"/>
                <a:ext cx="1913861" cy="878574"/>
              </a:xfrm>
              <a:prstGeom prst="rect">
                <a:avLst/>
              </a:prstGeom>
              <a:blipFill>
                <a:blip r:embed="rId2"/>
                <a:stretch>
                  <a:fillRect l="-9873"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7A01E85-9333-425E-CCAC-023A9EF3BD2B}"/>
                  </a:ext>
                </a:extLst>
              </p:cNvPr>
              <p:cNvSpPr txBox="1"/>
              <p:nvPr/>
            </p:nvSpPr>
            <p:spPr>
              <a:xfrm>
                <a:off x="3615070" y="3466214"/>
                <a:ext cx="1913861" cy="878574"/>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B.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19</m:t>
                        </m:r>
                      </m:num>
                      <m:den>
                        <m:r>
                          <a:rPr lang="en-US" sz="3600" b="0" i="1" smtClean="0">
                            <a:latin typeface="Cambria Math" panose="02040503050406030204" pitchFamily="18" charset="0"/>
                          </a:rPr>
                          <m:t>32</m:t>
                        </m:r>
                      </m:den>
                    </m:f>
                  </m:oMath>
                </a14:m>
                <a:endParaRPr lang="en-US" sz="3600" dirty="0">
                  <a:latin typeface="Cambria" panose="02040503050406030204" pitchFamily="18" charset="0"/>
                  <a:ea typeface="Cambria" panose="02040503050406030204" pitchFamily="18" charset="0"/>
                </a:endParaRPr>
              </a:p>
            </p:txBody>
          </p:sp>
        </mc:Choice>
        <mc:Fallback xmlns="">
          <p:sp>
            <p:nvSpPr>
              <p:cNvPr id="12" name="TextBox 11">
                <a:extLst>
                  <a:ext uri="{FF2B5EF4-FFF2-40B4-BE49-F238E27FC236}">
                    <a16:creationId xmlns:a16="http://schemas.microsoft.com/office/drawing/2014/main" id="{07A01E85-9333-425E-CCAC-023A9EF3BD2B}"/>
                  </a:ext>
                </a:extLst>
              </p:cNvPr>
              <p:cNvSpPr txBox="1">
                <a:spLocks noRot="1" noChangeAspect="1" noMove="1" noResize="1" noEditPoints="1" noAdjustHandles="1" noChangeArrowheads="1" noChangeShapeType="1" noTextEdit="1"/>
              </p:cNvSpPr>
              <p:nvPr/>
            </p:nvSpPr>
            <p:spPr>
              <a:xfrm>
                <a:off x="3615070" y="3466214"/>
                <a:ext cx="1913861" cy="878574"/>
              </a:xfrm>
              <a:prstGeom prst="rect">
                <a:avLst/>
              </a:prstGeom>
              <a:blipFill>
                <a:blip r:embed="rId3"/>
                <a:stretch>
                  <a:fillRect l="-955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69B04CA-1E34-844F-6795-25A891EB07AD}"/>
                  </a:ext>
                </a:extLst>
              </p:cNvPr>
              <p:cNvSpPr txBox="1"/>
              <p:nvPr/>
            </p:nvSpPr>
            <p:spPr>
              <a:xfrm>
                <a:off x="6177516" y="3434316"/>
                <a:ext cx="1913861" cy="878574"/>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C.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13</m:t>
                        </m:r>
                      </m:num>
                      <m:den>
                        <m:r>
                          <a:rPr lang="en-US" sz="3600" b="0" i="1" smtClean="0">
                            <a:latin typeface="Cambria Math" panose="02040503050406030204" pitchFamily="18" charset="0"/>
                          </a:rPr>
                          <m:t>19</m:t>
                        </m:r>
                      </m:den>
                    </m:f>
                  </m:oMath>
                </a14:m>
                <a:endParaRPr lang="en-US" sz="3600" dirty="0">
                  <a:latin typeface="Cambria" panose="02040503050406030204" pitchFamily="18" charset="0"/>
                  <a:ea typeface="Cambria" panose="02040503050406030204" pitchFamily="18" charset="0"/>
                </a:endParaRPr>
              </a:p>
            </p:txBody>
          </p:sp>
        </mc:Choice>
        <mc:Fallback xmlns="">
          <p:sp>
            <p:nvSpPr>
              <p:cNvPr id="13" name="TextBox 12">
                <a:extLst>
                  <a:ext uri="{FF2B5EF4-FFF2-40B4-BE49-F238E27FC236}">
                    <a16:creationId xmlns:a16="http://schemas.microsoft.com/office/drawing/2014/main" id="{369B04CA-1E34-844F-6795-25A891EB07AD}"/>
                  </a:ext>
                </a:extLst>
              </p:cNvPr>
              <p:cNvSpPr txBox="1">
                <a:spLocks noRot="1" noChangeAspect="1" noMove="1" noResize="1" noEditPoints="1" noAdjustHandles="1" noChangeArrowheads="1" noChangeShapeType="1" noTextEdit="1"/>
              </p:cNvSpPr>
              <p:nvPr/>
            </p:nvSpPr>
            <p:spPr>
              <a:xfrm>
                <a:off x="6177516" y="3434316"/>
                <a:ext cx="1913861" cy="878574"/>
              </a:xfrm>
              <a:prstGeom prst="rect">
                <a:avLst/>
              </a:prstGeom>
              <a:blipFill>
                <a:blip r:embed="rId4"/>
                <a:stretch>
                  <a:fillRect l="-9554" b="-111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0DA25FF-FE16-068F-DBFC-76F42D57DA2C}"/>
                  </a:ext>
                </a:extLst>
              </p:cNvPr>
              <p:cNvSpPr txBox="1"/>
              <p:nvPr/>
            </p:nvSpPr>
            <p:spPr>
              <a:xfrm>
                <a:off x="9048307" y="3402419"/>
                <a:ext cx="1913861" cy="878574"/>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D.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19</m:t>
                        </m:r>
                      </m:num>
                      <m:den>
                        <m:r>
                          <a:rPr lang="en-US" sz="3600" b="0" i="1" smtClean="0">
                            <a:latin typeface="Cambria Math" panose="02040503050406030204" pitchFamily="18" charset="0"/>
                          </a:rPr>
                          <m:t>13</m:t>
                        </m:r>
                      </m:den>
                    </m:f>
                  </m:oMath>
                </a14:m>
                <a:endParaRPr lang="en-US" sz="3600" dirty="0">
                  <a:latin typeface="Cambria" panose="02040503050406030204" pitchFamily="18" charset="0"/>
                  <a:ea typeface="Cambria" panose="02040503050406030204" pitchFamily="18" charset="0"/>
                </a:endParaRPr>
              </a:p>
            </p:txBody>
          </p:sp>
        </mc:Choice>
        <mc:Fallback xmlns="">
          <p:sp>
            <p:nvSpPr>
              <p:cNvPr id="14" name="TextBox 13">
                <a:extLst>
                  <a:ext uri="{FF2B5EF4-FFF2-40B4-BE49-F238E27FC236}">
                    <a16:creationId xmlns:a16="http://schemas.microsoft.com/office/drawing/2014/main" id="{C0DA25FF-FE16-068F-DBFC-76F42D57DA2C}"/>
                  </a:ext>
                </a:extLst>
              </p:cNvPr>
              <p:cNvSpPr txBox="1">
                <a:spLocks noRot="1" noChangeAspect="1" noMove="1" noResize="1" noEditPoints="1" noAdjustHandles="1" noChangeArrowheads="1" noChangeShapeType="1" noTextEdit="1"/>
              </p:cNvSpPr>
              <p:nvPr/>
            </p:nvSpPr>
            <p:spPr>
              <a:xfrm>
                <a:off x="9048307" y="3402419"/>
                <a:ext cx="1913861" cy="878574"/>
              </a:xfrm>
              <a:prstGeom prst="rect">
                <a:avLst/>
              </a:prstGeom>
              <a:blipFill>
                <a:blip r:embed="rId5"/>
                <a:stretch>
                  <a:fillRect l="-9554" b="-11111"/>
                </a:stretch>
              </a:blipFill>
            </p:spPr>
            <p:txBody>
              <a:bodyPr/>
              <a:lstStyle/>
              <a:p>
                <a:r>
                  <a:rPr lang="en-US">
                    <a:noFill/>
                  </a:rPr>
                  <a:t> </a:t>
                </a:r>
              </a:p>
            </p:txBody>
          </p:sp>
        </mc:Fallback>
      </mc:AlternateContent>
      <p:sp>
        <p:nvSpPr>
          <p:cNvPr id="15" name="Oval 14">
            <a:extLst>
              <a:ext uri="{FF2B5EF4-FFF2-40B4-BE49-F238E27FC236}">
                <a16:creationId xmlns:a16="http://schemas.microsoft.com/office/drawing/2014/main" id="{12A876A3-9A8E-06B5-8410-72D31429A72C}"/>
              </a:ext>
            </a:extLst>
          </p:cNvPr>
          <p:cNvSpPr/>
          <p:nvPr/>
        </p:nvSpPr>
        <p:spPr>
          <a:xfrm>
            <a:off x="6049926" y="3540642"/>
            <a:ext cx="680483" cy="66985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44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DD2345-071C-430B-9FCB-6AA0B82504F3}"/>
              </a:ext>
            </a:extLst>
          </p:cNvPr>
          <p:cNvGrpSpPr/>
          <p:nvPr/>
        </p:nvGrpSpPr>
        <p:grpSpPr>
          <a:xfrm>
            <a:off x="347518" y="568362"/>
            <a:ext cx="11295133" cy="1727909"/>
            <a:chOff x="1183343" y="1447876"/>
            <a:chExt cx="11295133" cy="1727909"/>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58A3895-B88D-45C5-95B4-6980980C4A29}"/>
                    </a:ext>
                  </a:extLst>
                </p:cNvPr>
                <p:cNvSpPr txBox="1"/>
                <p:nvPr/>
              </p:nvSpPr>
              <p:spPr>
                <a:xfrm>
                  <a:off x="1811930" y="1447876"/>
                  <a:ext cx="10666546" cy="17279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Hưởng ứng phong trào quyên góp sách vào thư viện để xây dựng tủ sách dùng chung, lớp 5A và lớp 5B quyên góp được quyển sách. Biết rằng số quyền sách lớp 5A quyên góp bằng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số quyển sách lớp 5B quyên góp. Hỏi mỗi lớp quyên góp bao nhiêu quyển sách vào thư viện?</a:t>
                  </a:r>
                </a:p>
              </p:txBody>
            </p:sp>
          </mc:Choice>
          <mc:Fallback xmlns="">
            <p:sp>
              <p:nvSpPr>
                <p:cNvPr id="3" name="TextBox 2">
                  <a:extLst>
                    <a:ext uri="{FF2B5EF4-FFF2-40B4-BE49-F238E27FC236}">
                      <a16:creationId xmlns:a16="http://schemas.microsoft.com/office/drawing/2014/main" id="{058A3895-B88D-45C5-95B4-6980980C4A29}"/>
                    </a:ext>
                  </a:extLst>
                </p:cNvPr>
                <p:cNvSpPr txBox="1">
                  <a:spLocks noRot="1" noChangeAspect="1" noMove="1" noResize="1" noEditPoints="1" noAdjustHandles="1" noChangeArrowheads="1" noChangeShapeType="1" noTextEdit="1"/>
                </p:cNvSpPr>
                <p:nvPr/>
              </p:nvSpPr>
              <p:spPr>
                <a:xfrm>
                  <a:off x="1811930" y="1447876"/>
                  <a:ext cx="10666546" cy="1727909"/>
                </a:xfrm>
                <a:prstGeom prst="rect">
                  <a:avLst/>
                </a:prstGeom>
                <a:blipFill>
                  <a:blip r:embed="rId2"/>
                  <a:stretch>
                    <a:fillRect l="-857" t="-2817" r="-914" b="-6690"/>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9F5DD5CC-B417-453A-844E-FD84C64BF738}"/>
                </a:ext>
              </a:extLst>
            </p:cNvPr>
            <p:cNvSpPr/>
            <p:nvPr/>
          </p:nvSpPr>
          <p:spPr>
            <a:xfrm>
              <a:off x="1183343" y="1464304"/>
              <a:ext cx="570588" cy="570588"/>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2</a:t>
              </a:r>
            </a:p>
          </p:txBody>
        </p:sp>
      </p:grpSp>
      <p:sp>
        <p:nvSpPr>
          <p:cNvPr id="5" name="TextBox 4">
            <a:extLst>
              <a:ext uri="{FF2B5EF4-FFF2-40B4-BE49-F238E27FC236}">
                <a16:creationId xmlns:a16="http://schemas.microsoft.com/office/drawing/2014/main" id="{02C2E209-0F4D-4E10-B882-4A1D966CD013}"/>
              </a:ext>
            </a:extLst>
          </p:cNvPr>
          <p:cNvSpPr txBox="1"/>
          <p:nvPr/>
        </p:nvSpPr>
        <p:spPr>
          <a:xfrm>
            <a:off x="1265274" y="2785730"/>
            <a:ext cx="9941442" cy="2062103"/>
          </a:xfrm>
          <a:prstGeom prst="rect">
            <a:avLst/>
          </a:prstGeom>
          <a:noFill/>
        </p:spPr>
        <p:txBody>
          <a:bodyPr wrap="square" rtlCol="0">
            <a:spAutoFit/>
          </a:bodyPr>
          <a:lstStyle/>
          <a:p>
            <a:pPr algn="ctr"/>
            <a:r>
              <a:rPr lang="en-US" sz="3200" b="0" i="0" dirty="0" err="1">
                <a:solidFill>
                  <a:srgbClr val="FF0000"/>
                </a:solidFill>
                <a:effectLst/>
                <a:latin typeface="Cambria" panose="02040503050406030204" pitchFamily="18" charset="0"/>
                <a:ea typeface="Cambria" panose="02040503050406030204" pitchFamily="18" charset="0"/>
              </a:rPr>
              <a:t>Tổng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bằng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nhau</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 5 + 4 = 9 (</a:t>
            </a:r>
            <a:r>
              <a:rPr lang="en-US" sz="3200" b="0" i="0" dirty="0" err="1">
                <a:solidFill>
                  <a:srgbClr val="FF0000"/>
                </a:solidFill>
                <a:effectLst/>
                <a:latin typeface="Cambria" panose="02040503050406030204" pitchFamily="18" charset="0"/>
                <a:ea typeface="Cambria" panose="02040503050406030204" pitchFamily="18" charset="0"/>
              </a:rPr>
              <a:t>phần</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err="1">
                <a:solidFill>
                  <a:srgbClr val="FF0000"/>
                </a:solidFill>
                <a:effectLst/>
                <a:latin typeface="Cambria" panose="02040503050406030204" pitchFamily="18" charset="0"/>
                <a:ea typeface="Cambria" panose="02040503050406030204" pitchFamily="18" charset="0"/>
              </a:rPr>
              <a:t>Một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phần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quyển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sách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 126 : 9 = 14 (</a:t>
            </a:r>
            <a:r>
              <a:rPr lang="en-US" sz="3200" b="0" i="0" dirty="0" err="1">
                <a:solidFill>
                  <a:srgbClr val="FF0000"/>
                </a:solidFill>
                <a:effectLst/>
                <a:latin typeface="Cambria" panose="02040503050406030204" pitchFamily="18" charset="0"/>
                <a:ea typeface="Cambria" panose="02040503050406030204" pitchFamily="18" charset="0"/>
              </a:rPr>
              <a:t>quyển</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err="1">
                <a:solidFill>
                  <a:srgbClr val="FF0000"/>
                </a:solidFill>
                <a:effectLst/>
                <a:latin typeface="Cambria" panose="02040503050406030204" pitchFamily="18" charset="0"/>
                <a:ea typeface="Cambria" panose="02040503050406030204" pitchFamily="18" charset="0"/>
              </a:rPr>
              <a:t>Lớp</a:t>
            </a:r>
            <a:r>
              <a:rPr lang="en-US" sz="3200" b="0" i="0" dirty="0">
                <a:solidFill>
                  <a:srgbClr val="FF0000"/>
                </a:solidFill>
                <a:effectLst/>
                <a:latin typeface="Cambria" panose="02040503050406030204" pitchFamily="18" charset="0"/>
                <a:ea typeface="Cambria" panose="02040503050406030204" pitchFamily="18" charset="0"/>
              </a:rPr>
              <a:t> 5A </a:t>
            </a: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quyển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sách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 14 x 5 = 70 (</a:t>
            </a:r>
            <a:r>
              <a:rPr lang="en-US" sz="3200" b="0" i="0" dirty="0" err="1">
                <a:solidFill>
                  <a:srgbClr val="FF0000"/>
                </a:solidFill>
                <a:effectLst/>
                <a:latin typeface="Cambria" panose="02040503050406030204" pitchFamily="18" charset="0"/>
                <a:ea typeface="Cambria" panose="02040503050406030204" pitchFamily="18" charset="0"/>
              </a:rPr>
              <a:t>quyển</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err="1">
                <a:solidFill>
                  <a:srgbClr val="FF0000"/>
                </a:solidFill>
                <a:effectLst/>
                <a:latin typeface="Cambria" panose="02040503050406030204" pitchFamily="18" charset="0"/>
                <a:ea typeface="Cambria" panose="02040503050406030204" pitchFamily="18" charset="0"/>
              </a:rPr>
              <a:t>Lớp</a:t>
            </a:r>
            <a:r>
              <a:rPr lang="en-US" sz="3200" b="0" i="0" dirty="0">
                <a:solidFill>
                  <a:srgbClr val="FF0000"/>
                </a:solidFill>
                <a:effectLst/>
                <a:latin typeface="Cambria" panose="02040503050406030204" pitchFamily="18" charset="0"/>
                <a:ea typeface="Cambria" panose="02040503050406030204" pitchFamily="18" charset="0"/>
              </a:rPr>
              <a:t> 5B </a:t>
            </a:r>
            <a:r>
              <a:rPr lang="en-US" sz="3200" b="0" i="0" dirty="0" err="1">
                <a:solidFill>
                  <a:srgbClr val="FF0000"/>
                </a:solidFill>
                <a:effectLst/>
                <a:latin typeface="Cambria" panose="02040503050406030204" pitchFamily="18" charset="0"/>
                <a:ea typeface="Cambria" panose="02040503050406030204" pitchFamily="18" charset="0"/>
              </a:rPr>
              <a:t>có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quyển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sách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 14 x 4 = 56 (</a:t>
            </a:r>
            <a:r>
              <a:rPr lang="en-US" sz="3200" b="0" i="0" dirty="0" err="1">
                <a:solidFill>
                  <a:srgbClr val="FF0000"/>
                </a:solidFill>
                <a:effectLst/>
                <a:latin typeface="Cambria" panose="02040503050406030204" pitchFamily="18" charset="0"/>
                <a:ea typeface="Cambria" panose="02040503050406030204" pitchFamily="18" charset="0"/>
              </a:rPr>
              <a:t>quyển</a:t>
            </a:r>
            <a:r>
              <a:rPr lang="en-US" sz="32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7651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DD2345-071C-430B-9FCB-6AA0B82504F3}"/>
              </a:ext>
            </a:extLst>
          </p:cNvPr>
          <p:cNvGrpSpPr/>
          <p:nvPr/>
        </p:nvGrpSpPr>
        <p:grpSpPr>
          <a:xfrm>
            <a:off x="896867" y="483302"/>
            <a:ext cx="11295133" cy="769441"/>
            <a:chOff x="1183343" y="1352183"/>
            <a:chExt cx="11295133" cy="769441"/>
          </a:xfrm>
        </p:grpSpPr>
        <p:sp>
          <p:nvSpPr>
            <p:cNvPr id="3" name="TextBox 2">
              <a:extLst>
                <a:ext uri="{FF2B5EF4-FFF2-40B4-BE49-F238E27FC236}">
                  <a16:creationId xmlns:a16="http://schemas.microsoft.com/office/drawing/2014/main" id="{058A3895-B88D-45C5-95B4-6980980C4A29}"/>
                </a:ext>
              </a:extLst>
            </p:cNvPr>
            <p:cNvSpPr txBox="1"/>
            <p:nvPr/>
          </p:nvSpPr>
          <p:spPr>
            <a:xfrm>
              <a:off x="1811930" y="1352183"/>
              <a:ext cx="10666546"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lang="en-US" sz="4400" b="1" dirty="0">
                  <a:solidFill>
                    <a:srgbClr val="002060"/>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Oval 3">
              <a:extLst>
                <a:ext uri="{FF2B5EF4-FFF2-40B4-BE49-F238E27FC236}">
                  <a16:creationId xmlns:a16="http://schemas.microsoft.com/office/drawing/2014/main" id="{9F5DD5CC-B417-453A-844E-FD84C64BF738}"/>
                </a:ext>
              </a:extLst>
            </p:cNvPr>
            <p:cNvSpPr/>
            <p:nvPr/>
          </p:nvSpPr>
          <p:spPr>
            <a:xfrm>
              <a:off x="1183343" y="1464304"/>
              <a:ext cx="570588" cy="570588"/>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Arial"/>
                  <a:cs typeface="+mn-cs"/>
                </a:rPr>
                <a:t>3</a:t>
              </a:r>
            </a:p>
          </p:txBody>
        </p:sp>
      </p:grpSp>
      <p:sp>
        <p:nvSpPr>
          <p:cNvPr id="6" name="TextBox 5">
            <a:extLst>
              <a:ext uri="{FF2B5EF4-FFF2-40B4-BE49-F238E27FC236}">
                <a16:creationId xmlns:a16="http://schemas.microsoft.com/office/drawing/2014/main" id="{E584C526-75B9-EE8C-237D-CDB4776EEF65}"/>
              </a:ext>
            </a:extLst>
          </p:cNvPr>
          <p:cNvSpPr txBox="1"/>
          <p:nvPr/>
        </p:nvSpPr>
        <p:spPr>
          <a:xfrm>
            <a:off x="818707" y="1329070"/>
            <a:ext cx="11079125" cy="954107"/>
          </a:xfrm>
          <a:prstGeom prst="rect">
            <a:avLst/>
          </a:prstGeom>
          <a:noFill/>
        </p:spPr>
        <p:txBody>
          <a:bodyPr wrap="square" rtlCol="0">
            <a:spAutoFit/>
          </a:bodyPr>
          <a:lstStyle/>
          <a:p>
            <a:pPr algn="just"/>
            <a:r>
              <a:rPr lang="vi-VN" sz="2800" dirty="0">
                <a:latin typeface="Cambria" panose="02040503050406030204" pitchFamily="18" charset="0"/>
                <a:ea typeface="Cambria" panose="02040503050406030204" pitchFamily="18" charset="0"/>
              </a:rPr>
              <a:t>Trên bản đồ tỉ lệ 1</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3 000 của một khu đô thị, thửa đất xây dựng trường tiểu học là hình chữ nhật có chiều dài 3 cm, chiều rộng 2 cm</a:t>
            </a:r>
            <a:endParaRPr lang="en-US" sz="2800" dirty="0">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6F048AD6-3269-C539-8F5C-15661D030A0E}"/>
              </a:ext>
            </a:extLst>
          </p:cNvPr>
          <p:cNvPicPr>
            <a:picLocks noChangeAspect="1"/>
          </p:cNvPicPr>
          <p:nvPr/>
        </p:nvPicPr>
        <p:blipFill>
          <a:blip r:embed="rId2"/>
          <a:stretch>
            <a:fillRect/>
          </a:stretch>
        </p:blipFill>
        <p:spPr>
          <a:xfrm>
            <a:off x="2445489" y="2376819"/>
            <a:ext cx="7165568" cy="2618025"/>
          </a:xfrm>
          <a:prstGeom prst="rect">
            <a:avLst/>
          </a:prstGeom>
        </p:spPr>
      </p:pic>
      <p:sp>
        <p:nvSpPr>
          <p:cNvPr id="9" name="TextBox 8">
            <a:extLst>
              <a:ext uri="{FF2B5EF4-FFF2-40B4-BE49-F238E27FC236}">
                <a16:creationId xmlns:a16="http://schemas.microsoft.com/office/drawing/2014/main" id="{3A444CEA-EA4F-2132-8E26-8D9AEC9CA856}"/>
              </a:ext>
            </a:extLst>
          </p:cNvPr>
          <p:cNvSpPr txBox="1"/>
          <p:nvPr/>
        </p:nvSpPr>
        <p:spPr>
          <a:xfrm>
            <a:off x="637954" y="5082363"/>
            <a:ext cx="11079125" cy="954107"/>
          </a:xfrm>
          <a:prstGeom prst="rect">
            <a:avLst/>
          </a:prstGeom>
          <a:noFill/>
        </p:spPr>
        <p:txBody>
          <a:bodyPr wrap="square" rtlCol="0">
            <a:spAutoFit/>
          </a:bodyPr>
          <a:lstStyle/>
          <a:p>
            <a:pPr algn="just"/>
            <a:r>
              <a:rPr lang="vi-VN" sz="2800" dirty="0">
                <a:latin typeface="Cambria" panose="02040503050406030204" pitchFamily="18" charset="0"/>
                <a:ea typeface="Cambria" panose="02040503050406030204" pitchFamily="18" charset="0"/>
              </a:rPr>
              <a:t>a) Chiều dài thật của thửa đất xây dựng trường tiểu học là </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m.</a:t>
            </a:r>
          </a:p>
          <a:p>
            <a:pPr algn="just"/>
            <a:r>
              <a:rPr lang="vi-VN" sz="2800" dirty="0">
                <a:latin typeface="Cambria" panose="02040503050406030204" pitchFamily="18" charset="0"/>
                <a:ea typeface="Cambria" panose="02040503050406030204" pitchFamily="18" charset="0"/>
              </a:rPr>
              <a:t>b) Chiều rộng thật của thửa đất xây dựng trường tiếu học là </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 </a:t>
            </a:r>
            <a:r>
              <a:rPr lang="en-US" sz="2800" dirty="0">
                <a:latin typeface="Cambria" panose="02040503050406030204" pitchFamily="18" charset="0"/>
                <a:ea typeface="Cambria" panose="02040503050406030204" pitchFamily="18" charset="0"/>
              </a:rPr>
              <a:t>       </a:t>
            </a:r>
            <a:r>
              <a:rPr lang="vi-VN" sz="2800" dirty="0">
                <a:latin typeface="Cambria" panose="02040503050406030204" pitchFamily="18" charset="0"/>
                <a:ea typeface="Cambria" panose="02040503050406030204" pitchFamily="18" charset="0"/>
              </a:rPr>
              <a:t>m.</a:t>
            </a:r>
            <a:endParaRPr lang="en-US" sz="2800" dirty="0">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19C1EAEB-DDDC-3BEF-10F7-155B0571D9D0}"/>
              </a:ext>
            </a:extLst>
          </p:cNvPr>
          <p:cNvSpPr/>
          <p:nvPr/>
        </p:nvSpPr>
        <p:spPr>
          <a:xfrm>
            <a:off x="9537404" y="5167423"/>
            <a:ext cx="1020725" cy="425303"/>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11" name="Rectangle 10">
            <a:extLst>
              <a:ext uri="{FF2B5EF4-FFF2-40B4-BE49-F238E27FC236}">
                <a16:creationId xmlns:a16="http://schemas.microsoft.com/office/drawing/2014/main" id="{07B0A5CF-EF5F-9E2F-78F4-E6A95F23CDE4}"/>
              </a:ext>
            </a:extLst>
          </p:cNvPr>
          <p:cNvSpPr/>
          <p:nvPr/>
        </p:nvSpPr>
        <p:spPr>
          <a:xfrm>
            <a:off x="9739423" y="5688419"/>
            <a:ext cx="988827" cy="425303"/>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p>
        </p:txBody>
      </p:sp>
      <p:sp>
        <p:nvSpPr>
          <p:cNvPr id="12" name="Rectangle 11">
            <a:extLst>
              <a:ext uri="{FF2B5EF4-FFF2-40B4-BE49-F238E27FC236}">
                <a16:creationId xmlns:a16="http://schemas.microsoft.com/office/drawing/2014/main" id="{F850A45A-CD42-FD1D-CB63-EF09DB1453BA}"/>
              </a:ext>
            </a:extLst>
          </p:cNvPr>
          <p:cNvSpPr/>
          <p:nvPr/>
        </p:nvSpPr>
        <p:spPr>
          <a:xfrm>
            <a:off x="9558671" y="5181600"/>
            <a:ext cx="1024268" cy="425303"/>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9 000</a:t>
            </a:r>
          </a:p>
        </p:txBody>
      </p:sp>
      <p:sp>
        <p:nvSpPr>
          <p:cNvPr id="13" name="Rectangle 12">
            <a:extLst>
              <a:ext uri="{FF2B5EF4-FFF2-40B4-BE49-F238E27FC236}">
                <a16:creationId xmlns:a16="http://schemas.microsoft.com/office/drawing/2014/main" id="{6890DC7E-581D-5303-8BAF-7D181EA36F47}"/>
              </a:ext>
            </a:extLst>
          </p:cNvPr>
          <p:cNvSpPr/>
          <p:nvPr/>
        </p:nvSpPr>
        <p:spPr>
          <a:xfrm>
            <a:off x="9728792" y="5681330"/>
            <a:ext cx="1024268" cy="425303"/>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6 000</a:t>
            </a:r>
          </a:p>
        </p:txBody>
      </p:sp>
    </p:spTree>
    <p:extLst>
      <p:ext uri="{BB962C8B-B14F-4D97-AF65-F5344CB8AC3E}">
        <p14:creationId xmlns:p14="http://schemas.microsoft.com/office/powerpoint/2010/main" val="121430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2DD2345-071C-430B-9FCB-6AA0B82504F3}"/>
              </a:ext>
            </a:extLst>
          </p:cNvPr>
          <p:cNvGrpSpPr/>
          <p:nvPr/>
        </p:nvGrpSpPr>
        <p:grpSpPr>
          <a:xfrm>
            <a:off x="347518" y="568362"/>
            <a:ext cx="11295133" cy="1386020"/>
            <a:chOff x="1183343" y="1447876"/>
            <a:chExt cx="11295133" cy="138602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58A3895-B88D-45C5-95B4-6980980C4A29}"/>
                    </a:ext>
                  </a:extLst>
                </p:cNvPr>
                <p:cNvSpPr txBox="1"/>
                <p:nvPr/>
              </p:nvSpPr>
              <p:spPr>
                <a:xfrm>
                  <a:off x="1811930" y="1447876"/>
                  <a:ext cx="10666546" cy="1386020"/>
                </a:xfrm>
                <a:prstGeom prst="rect">
                  <a:avLst/>
                </a:prstGeom>
                <a:noFill/>
              </p:spPr>
              <p:txBody>
                <a:bodyPr wrap="square" rtlCol="0">
                  <a:spAutoFit/>
                </a:bodyPr>
                <a:lstStyle/>
                <a:p>
                  <a:pPr lvl="0" algn="just"/>
                  <a:r>
                    <a:rPr lang="vi-VN" sz="2400" b="1" dirty="0">
                      <a:solidFill>
                        <a:srgbClr val="002060"/>
                      </a:solidFill>
                      <a:latin typeface="Cambria" panose="02040503050406030204" pitchFamily="18" charset="0"/>
                      <a:ea typeface="Cambria" panose="02040503050406030204" pitchFamily="18" charset="0"/>
                    </a:rPr>
                    <a:t>Mai và Việt gấp ngôi sao giấy tặng Nam nhân ngày sinh nhật. Việt gấp được ít hơn Mai 11 ngôi sao và số ngôi sao Việt gâp được bằng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4</m:t>
                          </m:r>
                        </m:num>
                        <m:den>
                          <m:r>
                            <a:rPr lang="en-US" sz="2400" b="0" i="1" smtClean="0">
                              <a:latin typeface="Cambria Math" panose="02040503050406030204" pitchFamily="18" charset="0"/>
                            </a:rPr>
                            <m:t>5</m:t>
                          </m:r>
                        </m:den>
                      </m:f>
                    </m:oMath>
                  </a14:m>
                  <a:r>
                    <a:rPr lang="vi-VN" sz="2400" b="1" dirty="0">
                      <a:solidFill>
                        <a:srgbClr val="002060"/>
                      </a:solidFill>
                      <a:latin typeface="Cambria" panose="02040503050406030204" pitchFamily="18" charset="0"/>
                      <a:ea typeface="Cambria" panose="02040503050406030204" pitchFamily="18" charset="0"/>
                    </a:rPr>
                    <a:t> số ngôi sao Mai gấp được. Hỏi cả hai bạn đã gấp được bao nhiêu ngôi sao?</a:t>
                  </a:r>
                  <a:endParaRPr kumimoji="0" lang="vi-VN"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mc:Choice>
          <mc:Fallback xmlns="">
            <p:sp>
              <p:nvSpPr>
                <p:cNvPr id="3" name="TextBox 2">
                  <a:extLst>
                    <a:ext uri="{FF2B5EF4-FFF2-40B4-BE49-F238E27FC236}">
                      <a16:creationId xmlns:a16="http://schemas.microsoft.com/office/drawing/2014/main" id="{058A3895-B88D-45C5-95B4-6980980C4A29}"/>
                    </a:ext>
                  </a:extLst>
                </p:cNvPr>
                <p:cNvSpPr txBox="1">
                  <a:spLocks noRot="1" noChangeAspect="1" noMove="1" noResize="1" noEditPoints="1" noAdjustHandles="1" noChangeArrowheads="1" noChangeShapeType="1" noTextEdit="1"/>
                </p:cNvSpPr>
                <p:nvPr/>
              </p:nvSpPr>
              <p:spPr>
                <a:xfrm>
                  <a:off x="1811930" y="1447876"/>
                  <a:ext cx="10666546" cy="1386020"/>
                </a:xfrm>
                <a:prstGeom prst="rect">
                  <a:avLst/>
                </a:prstGeom>
                <a:blipFill>
                  <a:blip r:embed="rId2"/>
                  <a:stretch>
                    <a:fillRect l="-857" t="-3509" r="-914" b="-6579"/>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9F5DD5CC-B417-453A-844E-FD84C64BF738}"/>
                </a:ext>
              </a:extLst>
            </p:cNvPr>
            <p:cNvSpPr/>
            <p:nvPr/>
          </p:nvSpPr>
          <p:spPr>
            <a:xfrm>
              <a:off x="1183343" y="1464304"/>
              <a:ext cx="570588" cy="570588"/>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a:cs typeface="+mn-cs"/>
                </a:rPr>
                <a:t>4</a:t>
              </a:r>
            </a:p>
          </p:txBody>
        </p:sp>
      </p:grpSp>
      <p:sp>
        <p:nvSpPr>
          <p:cNvPr id="5" name="TextBox 4">
            <a:extLst>
              <a:ext uri="{FF2B5EF4-FFF2-40B4-BE49-F238E27FC236}">
                <a16:creationId xmlns:a16="http://schemas.microsoft.com/office/drawing/2014/main" id="{02C2E209-0F4D-4E10-B882-4A1D966CD013}"/>
              </a:ext>
            </a:extLst>
          </p:cNvPr>
          <p:cNvSpPr txBox="1"/>
          <p:nvPr/>
        </p:nvSpPr>
        <p:spPr>
          <a:xfrm>
            <a:off x="1127050" y="2115879"/>
            <a:ext cx="9941442" cy="4031873"/>
          </a:xfrm>
          <a:prstGeom prst="rect">
            <a:avLst/>
          </a:prstGeom>
          <a:noFill/>
        </p:spPr>
        <p:txBody>
          <a:bodyPr wrap="square" rtlCol="0">
            <a:spAutoFit/>
          </a:bodyPr>
          <a:lstStyle/>
          <a:p>
            <a:pPr lvl="0" algn="ctr"/>
            <a:r>
              <a:rPr lang="vi-VN" sz="3200" dirty="0">
                <a:solidFill>
                  <a:srgbClr val="FF0000"/>
                </a:solidFill>
                <a:latin typeface="Cambria" panose="02040503050406030204" pitchFamily="18" charset="0"/>
                <a:ea typeface="Cambria" panose="02040503050406030204" pitchFamily="18" charset="0"/>
              </a:rPr>
              <a:t>Hiệu số phần bằng nhau là:</a:t>
            </a:r>
          </a:p>
          <a:p>
            <a:pPr lvl="0" algn="ctr"/>
            <a:r>
              <a:rPr lang="vi-VN" sz="3200" dirty="0">
                <a:solidFill>
                  <a:srgbClr val="FF0000"/>
                </a:solidFill>
                <a:latin typeface="Cambria" panose="02040503050406030204" pitchFamily="18" charset="0"/>
                <a:ea typeface="Cambria" panose="02040503050406030204" pitchFamily="18" charset="0"/>
              </a:rPr>
              <a:t>5 - 4 = 1 ( phần ) </a:t>
            </a:r>
          </a:p>
          <a:p>
            <a:pPr lvl="0" algn="ctr"/>
            <a:r>
              <a:rPr lang="vi-VN" sz="3200" dirty="0">
                <a:solidFill>
                  <a:srgbClr val="FF0000"/>
                </a:solidFill>
                <a:latin typeface="Cambria" panose="02040503050406030204" pitchFamily="18" charset="0"/>
                <a:ea typeface="Cambria" panose="02040503050406030204" pitchFamily="18" charset="0"/>
              </a:rPr>
              <a:t>Số ngôi sao mà Việt đã gấp được là:</a:t>
            </a:r>
          </a:p>
          <a:p>
            <a:pPr lvl="0" algn="ctr"/>
            <a:r>
              <a:rPr lang="vi-VN" sz="3200" dirty="0">
                <a:solidFill>
                  <a:srgbClr val="FF0000"/>
                </a:solidFill>
                <a:latin typeface="Cambria" panose="02040503050406030204" pitchFamily="18" charset="0"/>
                <a:ea typeface="Cambria" panose="02040503050406030204" pitchFamily="18" charset="0"/>
              </a:rPr>
              <a:t>11 : 1 × 4 = 44 ( ngôi sao ) </a:t>
            </a:r>
          </a:p>
          <a:p>
            <a:pPr lvl="0" algn="ctr"/>
            <a:r>
              <a:rPr lang="vi-VN" sz="3200" dirty="0">
                <a:solidFill>
                  <a:srgbClr val="FF0000"/>
                </a:solidFill>
                <a:latin typeface="Cambria" panose="02040503050406030204" pitchFamily="18" charset="0"/>
                <a:ea typeface="Cambria" panose="02040503050406030204" pitchFamily="18" charset="0"/>
              </a:rPr>
              <a:t>Số ngôi sao mà Mai đã gấp đuợc là:</a:t>
            </a:r>
          </a:p>
          <a:p>
            <a:pPr lvl="0" algn="ctr"/>
            <a:r>
              <a:rPr lang="vi-VN" sz="3200" dirty="0">
                <a:solidFill>
                  <a:srgbClr val="FF0000"/>
                </a:solidFill>
                <a:latin typeface="Cambria" panose="02040503050406030204" pitchFamily="18" charset="0"/>
                <a:ea typeface="Cambria" panose="02040503050406030204" pitchFamily="18" charset="0"/>
              </a:rPr>
              <a:t>44 + 11 = 55 ( ngôi sao ) </a:t>
            </a:r>
          </a:p>
          <a:p>
            <a:pPr lvl="0" algn="ctr"/>
            <a:r>
              <a:rPr lang="vi-VN" sz="3200" dirty="0">
                <a:solidFill>
                  <a:srgbClr val="FF0000"/>
                </a:solidFill>
                <a:latin typeface="Cambria" panose="02040503050406030204" pitchFamily="18" charset="0"/>
                <a:ea typeface="Cambria" panose="02040503050406030204" pitchFamily="18" charset="0"/>
              </a:rPr>
              <a:t>Đáp số: Việt : 44 ngôi sao</a:t>
            </a:r>
          </a:p>
          <a:p>
            <a:pPr lvl="0" algn="ctr"/>
            <a:r>
              <a:rPr lang="vi-VN" sz="3200" dirty="0">
                <a:solidFill>
                  <a:srgbClr val="FF0000"/>
                </a:solidFill>
                <a:latin typeface="Cambria" panose="02040503050406030204" pitchFamily="18" charset="0"/>
                <a:ea typeface="Cambria" panose="02040503050406030204" pitchFamily="18" charset="0"/>
              </a:rPr>
              <a:t>           Mai: 55 ngôi sao</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3469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snowy landscape with a tree and buildings in the background&#10;&#10;Description automatically generated">
            <a:extLst>
              <a:ext uri="{FF2B5EF4-FFF2-40B4-BE49-F238E27FC236}">
                <a16:creationId xmlns:a16="http://schemas.microsoft.com/office/drawing/2014/main" id="{80BEFCFC-5377-67CA-CA30-75AA1EE7F0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 y="0"/>
            <a:ext cx="12192000" cy="6858000"/>
          </a:xfrm>
          <a:prstGeom prst="rect">
            <a:avLst/>
          </a:prstGeom>
        </p:spPr>
      </p:pic>
      <p:pic>
        <p:nvPicPr>
          <p:cNvPr id="25" name="Picture 24" descr="A cartoon of a child wearing a red and white outfit&#10;&#10;Description automatically generated">
            <a:extLst>
              <a:ext uri="{FF2B5EF4-FFF2-40B4-BE49-F238E27FC236}">
                <a16:creationId xmlns:a16="http://schemas.microsoft.com/office/drawing/2014/main" id="{1235DC69-B096-82C4-D965-3292CCDEBA74}"/>
              </a:ext>
            </a:extLst>
          </p:cNvPr>
          <p:cNvPicPr>
            <a:picLocks noChangeAspect="1"/>
          </p:cNvPicPr>
          <p:nvPr/>
        </p:nvPicPr>
        <p:blipFill rotWithShape="1">
          <a:blip r:embed="rId3">
            <a:extLst>
              <a:ext uri="{28A0092B-C50C-407E-A947-70E740481C1C}">
                <a14:useLocalDpi xmlns:a14="http://schemas.microsoft.com/office/drawing/2010/main" val="0"/>
              </a:ext>
            </a:extLst>
          </a:blip>
          <a:srcRect t="13523"/>
          <a:stretch/>
        </p:blipFill>
        <p:spPr>
          <a:xfrm flipH="1">
            <a:off x="-123330" y="1762222"/>
            <a:ext cx="4043590" cy="5095778"/>
          </a:xfrm>
          <a:prstGeom prst="rect">
            <a:avLst/>
          </a:prstGeom>
        </p:spPr>
      </p:pic>
      <p:pic>
        <p:nvPicPr>
          <p:cNvPr id="5" name="Picture 4">
            <a:extLst>
              <a:ext uri="{FF2B5EF4-FFF2-40B4-BE49-F238E27FC236}">
                <a16:creationId xmlns:a16="http://schemas.microsoft.com/office/drawing/2014/main" id="{AD400372-4BBA-40BE-9914-AA5310399A1F}"/>
              </a:ext>
            </a:extLst>
          </p:cNvPr>
          <p:cNvPicPr>
            <a:picLocks noChangeAspect="1"/>
          </p:cNvPicPr>
          <p:nvPr/>
        </p:nvPicPr>
        <p:blipFill>
          <a:blip r:embed="rId4"/>
          <a:stretch>
            <a:fillRect/>
          </a:stretch>
        </p:blipFill>
        <p:spPr>
          <a:xfrm>
            <a:off x="3126303" y="1378275"/>
            <a:ext cx="7242676" cy="3596952"/>
          </a:xfrm>
          <a:prstGeom prst="rect">
            <a:avLst/>
          </a:prstGeom>
        </p:spPr>
      </p:pic>
    </p:spTree>
    <p:extLst>
      <p:ext uri="{BB962C8B-B14F-4D97-AF65-F5344CB8AC3E}">
        <p14:creationId xmlns:p14="http://schemas.microsoft.com/office/powerpoint/2010/main" val="1047414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TotalTime>
  <Words>427</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vt:i4>
      </vt:variant>
    </vt:vector>
  </HeadingPairs>
  <TitlesOfParts>
    <vt:vector size="18" baseType="lpstr">
      <vt:lpstr>等线</vt:lpstr>
      <vt:lpstr>微软雅黑</vt:lpstr>
      <vt:lpstr>Aptos</vt:lpstr>
      <vt:lpstr>Arial</vt:lpstr>
      <vt:lpstr>Arial-Rounded</vt:lpstr>
      <vt:lpstr>Calibri</vt:lpstr>
      <vt:lpstr>Cambria</vt:lpstr>
      <vt:lpstr>Cambria Math</vt:lpstr>
      <vt:lpstr>Office Theme</vt:lpstr>
      <vt:lpstr>自定义设计方案</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Ngọc Đỗ</cp:lastModifiedBy>
  <cp:revision>53</cp:revision>
  <dcterms:created xsi:type="dcterms:W3CDTF">2021-07-24T01:07:49Z</dcterms:created>
  <dcterms:modified xsi:type="dcterms:W3CDTF">2025-05-07T01:38:37Z</dcterms:modified>
</cp:coreProperties>
</file>