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8" r:id="rId2"/>
    <p:sldMasterId id="2147483740" r:id="rId3"/>
    <p:sldMasterId id="2147483752" r:id="rId4"/>
  </p:sldMasterIdLst>
  <p:notesMasterIdLst>
    <p:notesMasterId r:id="rId15"/>
  </p:notesMasterIdLst>
  <p:sldIdLst>
    <p:sldId id="341" r:id="rId5"/>
    <p:sldId id="339" r:id="rId6"/>
    <p:sldId id="272" r:id="rId7"/>
    <p:sldId id="344" r:id="rId8"/>
    <p:sldId id="345" r:id="rId9"/>
    <p:sldId id="346" r:id="rId10"/>
    <p:sldId id="347" r:id="rId11"/>
    <p:sldId id="348" r:id="rId12"/>
    <p:sldId id="34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0980F83C-B077-4340-9E19-EE0D0E793998}"/>
    <pc:docChg chg="delSld delMainMaster">
      <pc:chgData name="Ngọc Đỗ" userId="2f07f5d2c440dd9f" providerId="LiveId" clId="{0980F83C-B077-4340-9E19-EE0D0E793998}" dt="2025-05-07T01:39:17.950" v="2" actId="47"/>
      <pc:docMkLst>
        <pc:docMk/>
      </pc:docMkLst>
      <pc:sldChg chg="del">
        <pc:chgData name="Ngọc Đỗ" userId="2f07f5d2c440dd9f" providerId="LiveId" clId="{0980F83C-B077-4340-9E19-EE0D0E793998}" dt="2025-05-07T01:39:12.013" v="0" actId="47"/>
        <pc:sldMkLst>
          <pc:docMk/>
          <pc:sldMk cId="2791314020" sldId="337"/>
        </pc:sldMkLst>
      </pc:sldChg>
      <pc:sldChg chg="del">
        <pc:chgData name="Ngọc Đỗ" userId="2f07f5d2c440dd9f" providerId="LiveId" clId="{0980F83C-B077-4340-9E19-EE0D0E793998}" dt="2025-05-07T01:39:17.950" v="2" actId="47"/>
        <pc:sldMkLst>
          <pc:docMk/>
          <pc:sldMk cId="0" sldId="342"/>
        </pc:sldMkLst>
      </pc:sldChg>
      <pc:sldChg chg="del">
        <pc:chgData name="Ngọc Đỗ" userId="2f07f5d2c440dd9f" providerId="LiveId" clId="{0980F83C-B077-4340-9E19-EE0D0E793998}" dt="2025-05-07T01:39:12.301" v="1" actId="47"/>
        <pc:sldMkLst>
          <pc:docMk/>
          <pc:sldMk cId="1327136006" sldId="343"/>
        </pc:sldMkLst>
      </pc:sldChg>
      <pc:sldMasterChg chg="del delSldLayout">
        <pc:chgData name="Ngọc Đỗ" userId="2f07f5d2c440dd9f" providerId="LiveId" clId="{0980F83C-B077-4340-9E19-EE0D0E793998}" dt="2025-05-07T01:39:17.950" v="2" actId="47"/>
        <pc:sldMasterMkLst>
          <pc:docMk/>
          <pc:sldMasterMk cId="168895718" sldId="2147483767"/>
        </pc:sldMasterMkLst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1972327030" sldId="2147483768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3369580041" sldId="2147483769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1087330804" sldId="2147483770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2228667326" sldId="2147483771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2602600548" sldId="2147483772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3429566133" sldId="2147483773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30481371" sldId="2147483774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2497946129" sldId="2147483775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3828759921" sldId="2147483776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1944558822" sldId="2147483777"/>
          </pc:sldLayoutMkLst>
        </pc:sldLayoutChg>
        <pc:sldLayoutChg chg="del">
          <pc:chgData name="Ngọc Đỗ" userId="2f07f5d2c440dd9f" providerId="LiveId" clId="{0980F83C-B077-4340-9E19-EE0D0E793998}" dt="2025-05-07T01:39:17.950" v="2" actId="47"/>
          <pc:sldLayoutMkLst>
            <pc:docMk/>
            <pc:sldMasterMk cId="168895718" sldId="2147483767"/>
            <pc:sldLayoutMk cId="1383769457" sldId="21474837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57D91-E1E4-4A53-AC8D-9C11B5F38B3E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20AC-2A4B-41F3-90CB-F9F6B10A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2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0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99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7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11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971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4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3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9BB6-0F06-88DD-EDF5-2FBB5CBE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A2B79-883C-277C-C456-2306309C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F078-2E1C-9326-EA5B-73415A54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B8A1-3D37-46A1-31DA-164E4973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7C5D-E8CB-AD1B-57D4-DDEFFD5E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EBF0-F66D-8862-696B-3FF49F13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A835-321C-D4C9-33FC-0AD53F9F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AE3E-1354-9388-53A7-9316BC1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92B4-0AE0-6DEE-CDC0-F6E685D6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E5B0D-235E-8EED-ABFC-76EBB9A3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B77C-9C40-BC44-6E0E-219F252F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562E-8BF5-A4CC-A333-910E85C2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3E06-0EF7-2FA1-15A5-C88E4B5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A6FE-1C97-9E90-FC09-BF89A7FB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19B25-045E-E6BF-7E02-BBFB575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734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8655-9A38-BE7F-E91D-113A99BB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8BD5-8AF6-A815-C8CE-8F77F3A2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AF050-FF85-611D-FF60-C7323395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08333-C199-D671-5707-9972BF95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1548-74ED-87A5-2403-EE364182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019C8-A041-4AE3-3400-ECDCA9AB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6F3A-A0C5-FE52-F537-2E63C96F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2F4F-F93D-C7E4-FECB-E08F2DFA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4D9EE-E98A-0F91-FE5E-3CB75A75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A31A9-68E2-25E1-173B-890972ABB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C4A9C-91D5-8499-0E49-97BC8B9B3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095AE-BC5C-A5FE-3186-B23948B2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761E5-4D98-03F0-0D02-EC17C660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FF9E5-9C3F-B32D-57C2-120E5EF8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5E2F-153D-B3F0-F352-406DAF0E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EAED3-FF6E-907D-5CD7-0E10584B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328B-006D-E967-C045-DC69516B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1EC7-4D6A-C92A-20A7-A4B0D383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3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300F3-4C5E-E82D-10D0-CD4F5CC2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CAFD8-E391-6C73-66B7-1B40E8CD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CA7A-5D61-90A7-F583-7F4A8F31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25FC-7BBD-4A84-10B0-B2ACF17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F59F-C905-1606-6431-380D6ED1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B739A-E9B9-31C6-460D-F277EB6F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B13F-F67E-E5FD-729F-54B95A9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9356-4369-9C31-9D3F-83A90D19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56BCE-FF72-5F33-3F60-715C3B8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6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0D17-CD03-A603-6F9B-EDA446D8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3E96A-843B-FB24-C58F-557FBCCC5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5CD81-F645-F878-1B05-58EAB560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E684-DBCE-23F7-09B6-BEC332D1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41C1-9CE0-7038-13BA-5786BD24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1849C-6D2C-2DEE-AC74-96870EF8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5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9914-8347-9079-C339-3DA6ECC1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846E8-A538-61F4-58D4-AE1149E78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4511-3325-B4C4-9E64-3C4426CB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C174-CE37-8B8A-9880-D0D525FC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7C5C-7D71-0363-5595-1367A487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EC602-C78C-548C-5EAF-E68D6BA0F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98D57-79DC-AE37-2226-AFA676BE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D673-747A-D60E-8DA2-2C664112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C61D-0632-BB0F-BF5F-8A637C95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468C-C910-9418-55AB-BC96FB99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3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8346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93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0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0115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4850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25286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724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1207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6272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5161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3124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10389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77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4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8842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8412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5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F8B4D-E6D8-447D-897B-AB9EC23F6F5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25A9B6-9124-4F79-9F8E-B7B6AE7C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25849-7E53-B8CD-954E-ABDF24AA26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194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1BE3EB0-81FF-7EA2-2C13-4A230FE9D2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187189" y="425003"/>
            <a:ext cx="1687132" cy="1390918"/>
          </a:xfrm>
          <a:prstGeom prst="roundRect">
            <a:avLst/>
          </a:prstGeom>
          <a:solidFill>
            <a:srgbClr val="E3C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dirty="0" err="1">
                <a:latin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1400" b="1" baseline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baseline="0" err="1"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400" b="1" baseline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baseline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HẠNH PHÚC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1EDB2E-8A6C-1F5D-7AC0-F59E2AD398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7E246EA0-F2EC-F122-D61D-094B67944C4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B25F3C-FA1A-E9CD-A15C-88E58965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3469-9EDC-2363-3CBD-C0700EFF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1B220-5890-4676-21B9-0C06A0C3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9265-9305-4824-B4DF-09AF5D1C1AE0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FF2F-5F10-E547-0437-C99E56BF2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F41CE-3B8B-0227-D023-0A303A3B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D86B-BE2A-4D9A-83B2-C41E1CFEE1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ABE6-C56E-8EA9-044F-51BD929701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2388" y="-302419"/>
            <a:ext cx="3986213" cy="398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1B9FC-EB06-703A-81CA-49BBB3B270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612" y="1027906"/>
            <a:ext cx="3986213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0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9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5.xml"/><Relationship Id="rId7" Type="http://schemas.openxmlformats.org/officeDocument/2006/relationships/image" Target="../media/image2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8.xml"/><Relationship Id="rId7" Type="http://schemas.openxmlformats.org/officeDocument/2006/relationships/image" Target="../media/image2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DE309-CA06-6E41-96A9-DD7E3FE7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219886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1" y="159658"/>
            <a:ext cx="11351736" cy="6127011"/>
          </a:xfrm>
          <a:prstGeom prst="rect">
            <a:avLst/>
          </a:prstGeom>
        </p:spPr>
      </p:pic>
      <p:pic>
        <p:nvPicPr>
          <p:cNvPr id="24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C0A9F92C-2E31-F546-A955-F78E6ABE6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-121152" y="719843"/>
            <a:ext cx="12320021" cy="6127011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25" y="448322"/>
            <a:ext cx="9648825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516" y="800124"/>
            <a:ext cx="1523956" cy="1508868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B71BB261-8A2B-D544-9138-55114016B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29811" y="1828801"/>
            <a:ext cx="2366562" cy="1781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3EF53-211D-330B-EDCF-286196420AE4}"/>
              </a:ext>
            </a:extLst>
          </p:cNvPr>
          <p:cNvSpPr txBox="1"/>
          <p:nvPr/>
        </p:nvSpPr>
        <p:spPr>
          <a:xfrm>
            <a:off x="2238896" y="544375"/>
            <a:ext cx="776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C1180-61F0-6BDB-407A-4765D0E667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6495" y="1719776"/>
            <a:ext cx="3584759" cy="1322947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8B0D63-9E37-1D17-B847-6DA3F81CF7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7C72C3F-86FC-D3DD-9F7C-F2FAF3C5A2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1" y="4706137"/>
            <a:ext cx="1474436" cy="1474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592D1-CA63-2714-1A48-48E8391245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5763" y="2659164"/>
            <a:ext cx="7858425" cy="2517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957BB-4466-FA5A-2CD4-E04B4DD4C2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5769" y="4711036"/>
            <a:ext cx="17070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E4BF5-2B06-C1F6-E414-B6EDDEC0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04" y="478280"/>
            <a:ext cx="756579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10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graduation gowns&#10;&#10;Description automatically generated">
            <a:extLst>
              <a:ext uri="{FF2B5EF4-FFF2-40B4-BE49-F238E27FC236}">
                <a16:creationId xmlns:a16="http://schemas.microsoft.com/office/drawing/2014/main" id="{2391A542-EB31-0E54-14E7-C56A2A7A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703" cy="7563678"/>
          </a:xfrm>
          <a:prstGeom prst="rect">
            <a:avLst/>
          </a:prstGeom>
        </p:spPr>
      </p:pic>
      <p:pic>
        <p:nvPicPr>
          <p:cNvPr id="5" name="Picture 4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89D9081C-AC69-B8D1-AF94-439039C56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8" y="2044805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9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2025471" cy="570588"/>
            <a:chOff x="1296327" y="1647588"/>
            <a:chExt cx="2025471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247BD9-835D-DEC4-1C72-E502CF974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28806"/>
              </p:ext>
            </p:extLst>
          </p:nvPr>
        </p:nvGraphicFramePr>
        <p:xfrm>
          <a:off x="583018" y="1594083"/>
          <a:ext cx="10910777" cy="1158240"/>
        </p:xfrm>
        <a:graphic>
          <a:graphicData uri="http://schemas.openxmlformats.org/drawingml/2006/table">
            <a:tbl>
              <a:tblPr/>
              <a:tblGrid>
                <a:gridCol w="692889">
                  <a:extLst>
                    <a:ext uri="{9D8B030D-6E8A-4147-A177-3AD203B41FA5}">
                      <a16:colId xmlns:a16="http://schemas.microsoft.com/office/drawing/2014/main" val="4091506164"/>
                    </a:ext>
                  </a:extLst>
                </a:gridCol>
                <a:gridCol w="2658140">
                  <a:extLst>
                    <a:ext uri="{9D8B030D-6E8A-4147-A177-3AD203B41FA5}">
                      <a16:colId xmlns:a16="http://schemas.microsoft.com/office/drawing/2014/main" val="4059041385"/>
                    </a:ext>
                  </a:extLst>
                </a:gridCol>
                <a:gridCol w="3317358">
                  <a:extLst>
                    <a:ext uri="{9D8B030D-6E8A-4147-A177-3AD203B41FA5}">
                      <a16:colId xmlns:a16="http://schemas.microsoft.com/office/drawing/2014/main" val="2616102463"/>
                    </a:ext>
                  </a:extLst>
                </a:gridCol>
                <a:gridCol w="4242390">
                  <a:extLst>
                    <a:ext uri="{9D8B030D-6E8A-4147-A177-3AD203B41FA5}">
                      <a16:colId xmlns:a16="http://schemas.microsoft.com/office/drawing/2014/main" val="166026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2 508 × 34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   617 × 4,5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   32,6 × 0,58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45 276 : 98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   544,7 : 65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   98,28 : 3,6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5401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16FA748-1825-AAB3-7B44-8BFEFB29E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6875"/>
                  </p:ext>
                </p:extLst>
              </p:nvPr>
            </p:nvGraphicFramePr>
            <p:xfrm>
              <a:off x="583018" y="2827460"/>
              <a:ext cx="10910777" cy="901954"/>
            </p:xfrm>
            <a:graphic>
              <a:graphicData uri="http://schemas.openxmlformats.org/drawingml/2006/table">
                <a:tbl>
                  <a:tblPr/>
                  <a:tblGrid>
                    <a:gridCol w="692889">
                      <a:extLst>
                        <a:ext uri="{9D8B030D-6E8A-4147-A177-3AD203B41FA5}">
                          <a16:colId xmlns:a16="http://schemas.microsoft.com/office/drawing/2014/main" val="4091506164"/>
                        </a:ext>
                      </a:extLst>
                    </a:gridCol>
                    <a:gridCol w="2658140">
                      <a:extLst>
                        <a:ext uri="{9D8B030D-6E8A-4147-A177-3AD203B41FA5}">
                          <a16:colId xmlns:a16="http://schemas.microsoft.com/office/drawing/2014/main" val="4059041385"/>
                        </a:ext>
                      </a:extLst>
                    </a:gridCol>
                    <a:gridCol w="3317358">
                      <a:extLst>
                        <a:ext uri="{9D8B030D-6E8A-4147-A177-3AD203B41FA5}">
                          <a16:colId xmlns:a16="http://schemas.microsoft.com/office/drawing/2014/main" val="2616102463"/>
                        </a:ext>
                      </a:extLst>
                    </a:gridCol>
                    <a:gridCol w="4242390">
                      <a:extLst>
                        <a:ext uri="{9D8B030D-6E8A-4147-A177-3AD203B41FA5}">
                          <a16:colId xmlns:a16="http://schemas.microsoft.com/office/drawing/2014/main" val="1660262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pt-BR" sz="2800" b="1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   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𝟑𝟑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36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   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b="1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 4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2246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16FA748-1825-AAB3-7B44-8BFEFB29E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6875"/>
                  </p:ext>
                </p:extLst>
              </p:nvPr>
            </p:nvGraphicFramePr>
            <p:xfrm>
              <a:off x="583018" y="2827460"/>
              <a:ext cx="10910777" cy="901954"/>
            </p:xfrm>
            <a:graphic>
              <a:graphicData uri="http://schemas.openxmlformats.org/drawingml/2006/table">
                <a:tbl>
                  <a:tblPr/>
                  <a:tblGrid>
                    <a:gridCol w="692889">
                      <a:extLst>
                        <a:ext uri="{9D8B030D-6E8A-4147-A177-3AD203B41FA5}">
                          <a16:colId xmlns:a16="http://schemas.microsoft.com/office/drawing/2014/main" val="4091506164"/>
                        </a:ext>
                      </a:extLst>
                    </a:gridCol>
                    <a:gridCol w="2658140">
                      <a:extLst>
                        <a:ext uri="{9D8B030D-6E8A-4147-A177-3AD203B41FA5}">
                          <a16:colId xmlns:a16="http://schemas.microsoft.com/office/drawing/2014/main" val="4059041385"/>
                        </a:ext>
                      </a:extLst>
                    </a:gridCol>
                    <a:gridCol w="3317358">
                      <a:extLst>
                        <a:ext uri="{9D8B030D-6E8A-4147-A177-3AD203B41FA5}">
                          <a16:colId xmlns:a16="http://schemas.microsoft.com/office/drawing/2014/main" val="2616102463"/>
                        </a:ext>
                      </a:extLst>
                    </a:gridCol>
                    <a:gridCol w="4242390">
                      <a:extLst>
                        <a:ext uri="{9D8B030D-6E8A-4147-A177-3AD203B41FA5}">
                          <a16:colId xmlns:a16="http://schemas.microsoft.com/office/drawing/2014/main" val="166026229"/>
                        </a:ext>
                      </a:extLst>
                    </a:gridCol>
                  </a:tblGrid>
                  <a:tr h="90195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26147" r="-284633" b="-10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100917" r="-127706" b="-10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157328" b="-100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2246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6127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A0199-99A6-2DE0-E9D6-F2D3F0436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33" y="610375"/>
            <a:ext cx="10523486" cy="2866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256C1-A634-A6FD-CC9B-52F72F7AA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646" y="3744212"/>
            <a:ext cx="10042666" cy="20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7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79E94-10B7-944B-C15A-A3A1EB0C8B7C}"/>
                  </a:ext>
                </a:extLst>
              </p:cNvPr>
              <p:cNvSpPr txBox="1"/>
              <p:nvPr/>
            </p:nvSpPr>
            <p:spPr>
              <a:xfrm>
                <a:off x="414671" y="806402"/>
                <a:ext cx="8102008" cy="81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</a:rPr>
                      <m:t>x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79E94-10B7-944B-C15A-A3A1EB0C8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1" y="806402"/>
                <a:ext cx="8102008" cy="811119"/>
              </a:xfrm>
              <a:prstGeom prst="rect">
                <a:avLst/>
              </a:prstGeom>
              <a:blipFill>
                <a:blip r:embed="rId8"/>
                <a:stretch>
                  <a:fillRect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6E6F2-D6B0-DF5B-94F1-F6479DC83309}"/>
                  </a:ext>
                </a:extLst>
              </p:cNvPr>
              <p:cNvSpPr txBox="1"/>
              <p:nvPr/>
            </p:nvSpPr>
            <p:spPr>
              <a:xfrm>
                <a:off x="1555012" y="1773965"/>
                <a:ext cx="6321054" cy="1014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x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6E6F2-D6B0-DF5B-94F1-F6479DC8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12" y="1773965"/>
                <a:ext cx="6321054" cy="10148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0373B-FD54-E019-4B63-9F2D0A7FF96A}"/>
                  </a:ext>
                </a:extLst>
              </p:cNvPr>
              <p:cNvSpPr txBox="1"/>
              <p:nvPr/>
            </p:nvSpPr>
            <p:spPr>
              <a:xfrm>
                <a:off x="1512482" y="3092402"/>
                <a:ext cx="6321054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: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</a:rPr>
                        <m:t>x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E0373B-FD54-E019-4B63-9F2D0A7FF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482" y="3092402"/>
                <a:ext cx="6321054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943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9328333" cy="570588"/>
            <a:chOff x="1296327" y="1647588"/>
            <a:chExt cx="9328333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8757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dấu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“?”.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F5EC3A-EC8F-478C-29D1-19DC56658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950" y="1613711"/>
            <a:ext cx="9808698" cy="40640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75916E-FF57-ED5C-844B-341B7AF298AD}"/>
              </a:ext>
            </a:extLst>
          </p:cNvPr>
          <p:cNvSpPr/>
          <p:nvPr/>
        </p:nvSpPr>
        <p:spPr>
          <a:xfrm>
            <a:off x="3147237" y="3391786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799B19-B79E-8965-6434-3600D579E923}"/>
              </a:ext>
            </a:extLst>
          </p:cNvPr>
          <p:cNvSpPr/>
          <p:nvPr/>
        </p:nvSpPr>
        <p:spPr>
          <a:xfrm>
            <a:off x="2232837" y="3880884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934D92-01E7-7C84-8353-2C407724B8C5}"/>
              </a:ext>
            </a:extLst>
          </p:cNvPr>
          <p:cNvSpPr/>
          <p:nvPr/>
        </p:nvSpPr>
        <p:spPr>
          <a:xfrm>
            <a:off x="2668771" y="4391247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AC305B-0F0B-4768-3114-15079CF52D0D}"/>
              </a:ext>
            </a:extLst>
          </p:cNvPr>
          <p:cNvSpPr/>
          <p:nvPr/>
        </p:nvSpPr>
        <p:spPr>
          <a:xfrm>
            <a:off x="2775096" y="490161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EF90C-9CC3-F42F-53CC-48F911FB2CB7}"/>
              </a:ext>
            </a:extLst>
          </p:cNvPr>
          <p:cNvSpPr/>
          <p:nvPr/>
        </p:nvSpPr>
        <p:spPr>
          <a:xfrm>
            <a:off x="8048845" y="340242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89E770-E2BE-A518-0877-B80038258F3B}"/>
              </a:ext>
            </a:extLst>
          </p:cNvPr>
          <p:cNvSpPr/>
          <p:nvPr/>
        </p:nvSpPr>
        <p:spPr>
          <a:xfrm>
            <a:off x="7549115" y="3902150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E127E5-DA1D-BBDF-2802-96398817FB77}"/>
              </a:ext>
            </a:extLst>
          </p:cNvPr>
          <p:cNvSpPr/>
          <p:nvPr/>
        </p:nvSpPr>
        <p:spPr>
          <a:xfrm>
            <a:off x="8250864" y="3891517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5C4E3D-F5CB-5922-DBF5-F8FD44DA1DB6}"/>
              </a:ext>
            </a:extLst>
          </p:cNvPr>
          <p:cNvSpPr/>
          <p:nvPr/>
        </p:nvSpPr>
        <p:spPr>
          <a:xfrm>
            <a:off x="8165803" y="4359349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65A364-9799-F0CC-1190-36A9AB3EDF41}"/>
              </a:ext>
            </a:extLst>
          </p:cNvPr>
          <p:cNvSpPr/>
          <p:nvPr/>
        </p:nvSpPr>
        <p:spPr>
          <a:xfrm>
            <a:off x="9675626" y="4837814"/>
            <a:ext cx="393405" cy="3827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8243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53351" y="605901"/>
            <a:ext cx="8509626" cy="570588"/>
            <a:chOff x="1296327" y="1647588"/>
            <a:chExt cx="8509626" cy="5705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694956"/>
              <a:ext cx="793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bằng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thuận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14470D5-145A-6929-E42C-D8D22AF5951B}"/>
              </a:ext>
            </a:extLst>
          </p:cNvPr>
          <p:cNvSpPr txBox="1"/>
          <p:nvPr/>
        </p:nvSpPr>
        <p:spPr>
          <a:xfrm>
            <a:off x="1028700" y="1633501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(125 × 0,67) ×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8736E-C95C-84C4-9C76-5BD4B47A66A4}"/>
                  </a:ext>
                </a:extLst>
              </p:cNvPr>
              <p:cNvSpPr txBox="1"/>
              <p:nvPr/>
            </p:nvSpPr>
            <p:spPr>
              <a:xfrm>
                <a:off x="6536365" y="1463380"/>
                <a:ext cx="6097772" cy="966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×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48736E-C95C-84C4-9C76-5BD4B47A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65" y="1463380"/>
                <a:ext cx="6097772" cy="966098"/>
              </a:xfrm>
              <a:prstGeom prst="rect">
                <a:avLst/>
              </a:prstGeom>
              <a:blipFill>
                <a:blip r:embed="rId8"/>
                <a:stretch>
                  <a:fillRect l="-349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702A537-B795-3197-235A-1C2E86C5812F}"/>
              </a:ext>
            </a:extLst>
          </p:cNvPr>
          <p:cNvSpPr txBox="1"/>
          <p:nvPr/>
        </p:nvSpPr>
        <p:spPr>
          <a:xfrm>
            <a:off x="1148316" y="2626242"/>
            <a:ext cx="4476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(125 × 8) × 0,67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1 000 × 0,67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35582-52A4-537E-0F38-6FAC078A4809}"/>
                  </a:ext>
                </a:extLst>
              </p:cNvPr>
              <p:cNvSpPr txBox="1"/>
              <p:nvPr/>
            </p:nvSpPr>
            <p:spPr>
              <a:xfrm>
                <a:off x="6613451" y="2562447"/>
                <a:ext cx="4476307" cy="3005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35582-52A4-537E-0F38-6FAC078A4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1" y="2562447"/>
                <a:ext cx="4476307" cy="3005631"/>
              </a:xfrm>
              <a:prstGeom prst="rect">
                <a:avLst/>
              </a:prstGeom>
              <a:blipFill>
                <a:blip r:embed="rId9"/>
                <a:stretch>
                  <a:fillRect l="-4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206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2D662-A618-49BC-B1F4-8A7332C21837}"/>
              </a:ext>
            </a:extLst>
          </p:cNvPr>
          <p:cNvGrpSpPr/>
          <p:nvPr/>
        </p:nvGrpSpPr>
        <p:grpSpPr>
          <a:xfrm>
            <a:off x="932085" y="355557"/>
            <a:ext cx="10242733" cy="1384995"/>
            <a:chOff x="1296327" y="1514202"/>
            <a:chExt cx="10008816" cy="1384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52D543-F182-4591-B73F-973C236DB63D}"/>
                </a:ext>
              </a:extLst>
            </p:cNvPr>
            <p:cNvSpPr txBox="1"/>
            <p:nvPr/>
          </p:nvSpPr>
          <p:spPr>
            <a:xfrm>
              <a:off x="1866915" y="1514202"/>
              <a:ext cx="9438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7 600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6 000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trung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Nam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6882A5-2D8B-412B-966B-86B406F936C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BD7F61-B2F9-A37C-59D8-7B05A703F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870" y="1998331"/>
            <a:ext cx="5119134" cy="34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9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C0A58-EB4C-89D8-844B-555832CAE0C3}"/>
              </a:ext>
            </a:extLst>
          </p:cNvPr>
          <p:cNvSpPr txBox="1"/>
          <p:nvPr/>
        </p:nvSpPr>
        <p:spPr>
          <a:xfrm>
            <a:off x="1605516" y="1360967"/>
            <a:ext cx="9005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7 600 × 3 = 22 800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 × 5 = 30 000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(22 800 + 30 000) : (3 + 5) = 6 600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6 600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23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281</Words>
  <Application>Microsoft Office PowerPoint</Application>
  <PresentationFormat>Widescreen</PresentationFormat>
  <Paragraphs>56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Cambria Math</vt:lpstr>
      <vt:lpstr>Tahoma</vt:lpstr>
      <vt:lpstr>字魂59号-创粗黑</vt:lpstr>
      <vt:lpstr>1_Office 主题​​</vt:lpstr>
      <vt:lpstr>1_Office Theme</vt:lpstr>
      <vt:lpstr>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Ngọc Đỗ</cp:lastModifiedBy>
  <cp:revision>48</cp:revision>
  <dcterms:created xsi:type="dcterms:W3CDTF">2021-11-16T14:11:33Z</dcterms:created>
  <dcterms:modified xsi:type="dcterms:W3CDTF">2025-05-07T01:39:26Z</dcterms:modified>
</cp:coreProperties>
</file>