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87" r:id="rId2"/>
  </p:sldMasterIdLst>
  <p:notesMasterIdLst>
    <p:notesMasterId r:id="rId12"/>
  </p:notesMasterIdLst>
  <p:handoutMasterIdLst>
    <p:handoutMasterId r:id="rId13"/>
  </p:handoutMasterIdLst>
  <p:sldIdLst>
    <p:sldId id="273" r:id="rId3"/>
    <p:sldId id="3273" r:id="rId4"/>
    <p:sldId id="2007577309" r:id="rId5"/>
    <p:sldId id="2007577310" r:id="rId6"/>
    <p:sldId id="2007577311" r:id="rId7"/>
    <p:sldId id="2007577316" r:id="rId8"/>
    <p:sldId id="2007577317" r:id="rId9"/>
    <p:sldId id="2007577318" r:id="rId10"/>
    <p:sldId id="3286" r:id="rId11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34" autoAdjust="0"/>
  </p:normalViewPr>
  <p:slideViewPr>
    <p:cSldViewPr>
      <p:cViewPr varScale="1">
        <p:scale>
          <a:sx n="86" d="100"/>
          <a:sy n="86" d="100"/>
        </p:scale>
        <p:origin x="708" y="3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FF29E0AD-46F3-45C4-B78F-01FD8143BB2C}"/>
    <pc:docChg chg="delSld">
      <pc:chgData name="Ngọc Đỗ" userId="2f07f5d2c440dd9f" providerId="LiveId" clId="{FF29E0AD-46F3-45C4-B78F-01FD8143BB2C}" dt="2025-05-07T01:40:13.519" v="6" actId="47"/>
      <pc:docMkLst>
        <pc:docMk/>
      </pc:docMkLst>
      <pc:sldChg chg="del">
        <pc:chgData name="Ngọc Đỗ" userId="2f07f5d2c440dd9f" providerId="LiveId" clId="{FF29E0AD-46F3-45C4-B78F-01FD8143BB2C}" dt="2025-05-07T01:40:08.369" v="1" actId="47"/>
        <pc:sldMkLst>
          <pc:docMk/>
          <pc:sldMk cId="3129561374" sldId="271"/>
        </pc:sldMkLst>
      </pc:sldChg>
      <pc:sldChg chg="del">
        <pc:chgData name="Ngọc Đỗ" userId="2f07f5d2c440dd9f" providerId="LiveId" clId="{FF29E0AD-46F3-45C4-B78F-01FD8143BB2C}" dt="2025-05-07T01:40:08.993" v="2" actId="47"/>
        <pc:sldMkLst>
          <pc:docMk/>
          <pc:sldMk cId="2198969743" sldId="411"/>
        </pc:sldMkLst>
      </pc:sldChg>
      <pc:sldChg chg="del">
        <pc:chgData name="Ngọc Đỗ" userId="2f07f5d2c440dd9f" providerId="LiveId" clId="{FF29E0AD-46F3-45C4-B78F-01FD8143BB2C}" dt="2025-05-07T01:40:09.414" v="3" actId="47"/>
        <pc:sldMkLst>
          <pc:docMk/>
          <pc:sldMk cId="2740154940" sldId="412"/>
        </pc:sldMkLst>
      </pc:sldChg>
      <pc:sldChg chg="del">
        <pc:chgData name="Ngọc Đỗ" userId="2f07f5d2c440dd9f" providerId="LiveId" clId="{FF29E0AD-46F3-45C4-B78F-01FD8143BB2C}" dt="2025-05-07T01:40:09.680" v="4" actId="47"/>
        <pc:sldMkLst>
          <pc:docMk/>
          <pc:sldMk cId="2377298242" sldId="413"/>
        </pc:sldMkLst>
      </pc:sldChg>
      <pc:sldChg chg="del">
        <pc:chgData name="Ngọc Đỗ" userId="2f07f5d2c440dd9f" providerId="LiveId" clId="{FF29E0AD-46F3-45C4-B78F-01FD8143BB2C}" dt="2025-05-07T01:40:07.927" v="0" actId="47"/>
        <pc:sldMkLst>
          <pc:docMk/>
          <pc:sldMk cId="2564965309" sldId="3267"/>
        </pc:sldMkLst>
      </pc:sldChg>
      <pc:sldChg chg="del">
        <pc:chgData name="Ngọc Đỗ" userId="2f07f5d2c440dd9f" providerId="LiveId" clId="{FF29E0AD-46F3-45C4-B78F-01FD8143BB2C}" dt="2025-05-07T01:40:10.390" v="5" actId="47"/>
        <pc:sldMkLst>
          <pc:docMk/>
          <pc:sldMk cId="3468322915" sldId="3284"/>
        </pc:sldMkLst>
      </pc:sldChg>
      <pc:sldChg chg="del">
        <pc:chgData name="Ngọc Đỗ" userId="2f07f5d2c440dd9f" providerId="LiveId" clId="{FF29E0AD-46F3-45C4-B78F-01FD8143BB2C}" dt="2025-05-07T01:40:13.519" v="6" actId="47"/>
        <pc:sldMkLst>
          <pc:docMk/>
          <pc:sldMk cId="2563173872" sldId="200757730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1557-AC36-4145-8668-EEEE7200BEEE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3D31C-8A37-4F8C-86CE-C0C22CC010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23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CE093-0987-4123-A19C-C73418D4581B}" type="datetimeFigureOut">
              <a:rPr lang="zh-CN" altLang="en-US" smtClean="0"/>
              <a:t>2025/5/7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390C9-E209-452A-AF2C-23D0DB5DF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963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C69E1-AE9C-4F20-8B68-A529CB12C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423E35-8507-4686-ABA2-5D3505E9F7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3BC6-2DCB-4B02-8FAC-D65CF5172F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9A457-99A2-4B92-A809-7ED9676E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255C-C840-4F10-A465-15BB014A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1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F598-FCD2-49D7-AA5C-1DDE80D85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397AB0-AAEC-42DB-8826-C0E20E0E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CB65-2F97-4626-8889-98D5E4DAA7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4093C-1E69-4451-A3F4-820008E5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6BE85-54F7-4347-9ACB-5C9F49572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9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FCCA5-5437-4FA3-961F-045E055C96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E5F955-5997-40D8-9A11-44E65D303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FEA8E-D904-4F6C-AA81-AB29102B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CAFAE-ADFE-4FFE-AE9F-6816BC19D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70AC5-CF20-4D40-A0AC-E91EBB491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7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5068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9010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400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721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0223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9661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8070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084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553A3-7E0F-4A91-BF65-656927DD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05E3A-AAE1-4B11-B19F-4438AE6B6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078B-60CA-4CD7-BFDC-5B4141C80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49A41-82EB-462B-90E8-F04EEDC62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E40FB-A92A-40AE-BFB5-58B7EB8E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11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71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38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58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0B5C9-B933-49BA-8D80-84FC790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273D0-C9B3-44F1-B53D-F148369B3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0B5B3-A937-4757-8D3A-22335865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7C65D-3586-4F02-95B5-77355A888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538557-5661-4149-906B-F0CDD1749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F0F59-4B72-49C3-B330-37B392ECD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C4D8-BBFE-46E3-98A0-6DF8D2955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3848A-9984-4872-A9CC-B206A7B21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38163-A5B6-49D0-A93E-E2AEE56A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A0A9E-5053-4FA2-972C-870D00ECE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227502-09A8-472D-9DF4-AE1A9159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6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917EB-79E7-4FEE-BE9E-B1CDE5641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228AED-8AF4-48CA-BFB5-39F747EDA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2D2FD-72DB-48C6-808B-432D66A65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1C2E6-0C2C-42F5-8461-B7D5A86EB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56B02E-8533-499D-A328-C15A158A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665ADB-6F97-4742-9171-9C10B29F5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F7FA7E-4CAD-4877-9B72-1BF59077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C8A2D-5E1E-4A22-8C55-FB53029C2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02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6FECE-1C88-4A87-B372-C85BEA47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494403-AEB0-4F4D-A553-3B35A5A988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9EE1C-5034-444B-A5E4-85E95D4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A14BB-89A8-4296-AEA1-0FCE2918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722559-D0D7-49D9-AA1E-D4A4441D0F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26C9A-EF1C-4F6C-BBD1-71620C8D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71E3B-5EC6-49D3-AA65-6C05FDC23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8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2386-3507-4367-A5C1-0831660EE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6BAFC-5D9F-436E-91C5-739D12AB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68D7E-0174-4ADD-87E8-A1468BE03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275E13-2496-4ED9-BD5F-476E2926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8EC65-D766-4DBB-BE5E-112348940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92E01-5456-49DF-A747-46E9A56C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2A013-291F-4A08-8A75-FC3EBDB8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677A56-BECE-40D3-A3BD-3D3FD7D3A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0B50B-1F11-49E6-8FB3-D102E87D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299F3-EA5F-4322-8B71-C9F58370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DF6570CB-7D73-4B04-9A89-97DA597DA0C5}" type="datetimeFigureOut">
              <a:rPr lang="en-US" smtClean="0"/>
              <a:t>07/05/2025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5B869-0D58-474E-80F4-E945CC4B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E4C1E-3711-4BAE-BDEB-8147A6AD6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EEBE684B-F61C-4773-825F-81220EBF8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10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1884751-B9DE-4DF7-8B5A-D66997F5DC88}"/>
              </a:ext>
            </a:extLst>
          </p:cNvPr>
          <p:cNvSpPr txBox="1"/>
          <p:nvPr userDrawn="1"/>
        </p:nvSpPr>
        <p:spPr>
          <a:xfrm>
            <a:off x="0" y="-1203499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D440EA-8A0F-13AF-6B39-7E3D8D4A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30CF4-2D9C-6FA0-EAA2-B3369DF91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18BEC-B3F6-D20F-20F6-B98B8AB3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914BB-A921-4131-A456-7FD4ACC0E315}" type="datetimeFigureOut">
              <a:rPr lang="vi-VN" smtClean="0"/>
              <a:t>07/05/2025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23FA9-436D-E7A6-3C8F-4D237CCFF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2AAF9-7704-625F-5233-FC11A0185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437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C94EF4-0A23-BC4A-5C84-17367A735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18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63B1CC-F8E2-18E9-6BDD-75E5ABDA8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699354"/>
            <a:ext cx="7488832" cy="3744793"/>
          </a:xfrm>
          <a:prstGeom prst="rect">
            <a:avLst/>
          </a:prstGeom>
        </p:spPr>
      </p:pic>
      <p:sp>
        <p:nvSpPr>
          <p:cNvPr id="13" name="Hộp Văn bản 1">
            <a:extLst>
              <a:ext uri="{FF2B5EF4-FFF2-40B4-BE49-F238E27FC236}">
                <a16:creationId xmlns:a16="http://schemas.microsoft.com/office/drawing/2014/main" id="{7A51D327-3C85-FB84-A0AA-C21F03B09E27}"/>
              </a:ext>
            </a:extLst>
          </p:cNvPr>
          <p:cNvSpPr txBox="1"/>
          <p:nvPr/>
        </p:nvSpPr>
        <p:spPr>
          <a:xfrm>
            <a:off x="2346722" y="1200268"/>
            <a:ext cx="4450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>
                <a:srgbClr val="000000"/>
              </a:buClr>
              <a:defRPr/>
            </a:pPr>
            <a:r>
              <a:rPr lang="en-US" sz="2400" kern="0" dirty="0" err="1">
                <a:solidFill>
                  <a:srgbClr val="33CC33"/>
                </a:solidFill>
                <a:cs typeface="Arial"/>
                <a:sym typeface="Arial"/>
              </a:rPr>
              <a:t>Thứ</a:t>
            </a:r>
            <a:r>
              <a:rPr lang="en-US" sz="2400" kern="0" dirty="0">
                <a:solidFill>
                  <a:srgbClr val="33CC33"/>
                </a:solidFill>
                <a:cs typeface="Arial"/>
                <a:sym typeface="Arial"/>
              </a:rPr>
              <a:t> … </a:t>
            </a:r>
            <a:r>
              <a:rPr lang="en-US" sz="2400" kern="0" dirty="0" err="1">
                <a:solidFill>
                  <a:srgbClr val="33CC33"/>
                </a:solidFill>
                <a:cs typeface="Arial"/>
                <a:sym typeface="Arial"/>
              </a:rPr>
              <a:t>ngày</a:t>
            </a:r>
            <a:r>
              <a:rPr lang="en-US" sz="2400" kern="0" dirty="0">
                <a:solidFill>
                  <a:srgbClr val="33CC33"/>
                </a:solidFill>
                <a:cs typeface="Arial"/>
                <a:sym typeface="Arial"/>
              </a:rPr>
              <a:t> … </a:t>
            </a:r>
            <a:r>
              <a:rPr lang="en-US" sz="2400" kern="0" dirty="0" err="1">
                <a:solidFill>
                  <a:srgbClr val="33CC33"/>
                </a:solidFill>
                <a:cs typeface="Arial"/>
                <a:sym typeface="Arial"/>
              </a:rPr>
              <a:t>tháng</a:t>
            </a:r>
            <a:r>
              <a:rPr lang="en-US" sz="2400" kern="0" dirty="0">
                <a:solidFill>
                  <a:srgbClr val="33CC33"/>
                </a:solidFill>
                <a:cs typeface="Arial"/>
                <a:sym typeface="Arial"/>
              </a:rPr>
              <a:t> … </a:t>
            </a:r>
            <a:r>
              <a:rPr lang="en-US" sz="2400" kern="0" dirty="0" err="1">
                <a:solidFill>
                  <a:srgbClr val="33CC33"/>
                </a:solidFill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33CC33"/>
                </a:solidFill>
                <a:cs typeface="Arial"/>
                <a:sym typeface="Arial"/>
              </a:rPr>
              <a:t> 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9D7CF3-A501-092E-1DFB-F78475F02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640" y="2571750"/>
            <a:ext cx="6620830" cy="10425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96B53D-CE57-BB64-F9B6-9485FAB985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1635646"/>
            <a:ext cx="4572396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3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9173855" cy="51435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253424" y="532879"/>
            <a:ext cx="8480924" cy="4324871"/>
          </a:xfrm>
          <a:custGeom>
            <a:avLst/>
            <a:gdLst>
              <a:gd name="connsiteX0" fmla="*/ 0 w 8480924"/>
              <a:gd name="connsiteY0" fmla="*/ 431276 h 4324871"/>
              <a:gd name="connsiteX1" fmla="*/ 431276 w 8480924"/>
              <a:gd name="connsiteY1" fmla="*/ 0 h 4324871"/>
              <a:gd name="connsiteX2" fmla="*/ 8049648 w 8480924"/>
              <a:gd name="connsiteY2" fmla="*/ 0 h 4324871"/>
              <a:gd name="connsiteX3" fmla="*/ 8480924 w 8480924"/>
              <a:gd name="connsiteY3" fmla="*/ 431276 h 4324871"/>
              <a:gd name="connsiteX4" fmla="*/ 8480924 w 8480924"/>
              <a:gd name="connsiteY4" fmla="*/ 3893595 h 4324871"/>
              <a:gd name="connsiteX5" fmla="*/ 8049648 w 8480924"/>
              <a:gd name="connsiteY5" fmla="*/ 4324871 h 4324871"/>
              <a:gd name="connsiteX6" fmla="*/ 431276 w 8480924"/>
              <a:gd name="connsiteY6" fmla="*/ 4324871 h 4324871"/>
              <a:gd name="connsiteX7" fmla="*/ 0 w 8480924"/>
              <a:gd name="connsiteY7" fmla="*/ 3893595 h 4324871"/>
              <a:gd name="connsiteX8" fmla="*/ 0 w 8480924"/>
              <a:gd name="connsiteY8" fmla="*/ 431276 h 432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0924" h="4324871" fill="none" extrusionOk="0">
                <a:moveTo>
                  <a:pt x="0" y="431276"/>
                </a:moveTo>
                <a:cubicBezTo>
                  <a:pt x="526" y="207323"/>
                  <a:pt x="214686" y="36247"/>
                  <a:pt x="431276" y="0"/>
                </a:cubicBezTo>
                <a:cubicBezTo>
                  <a:pt x="3631387" y="72427"/>
                  <a:pt x="6760413" y="61419"/>
                  <a:pt x="8049648" y="0"/>
                </a:cubicBezTo>
                <a:cubicBezTo>
                  <a:pt x="8282516" y="-36613"/>
                  <a:pt x="8474632" y="191186"/>
                  <a:pt x="8480924" y="431276"/>
                </a:cubicBezTo>
                <a:cubicBezTo>
                  <a:pt x="8581800" y="1216154"/>
                  <a:pt x="8373611" y="3274425"/>
                  <a:pt x="8480924" y="3893595"/>
                </a:cubicBezTo>
                <a:cubicBezTo>
                  <a:pt x="8488989" y="4090850"/>
                  <a:pt x="8280204" y="4316317"/>
                  <a:pt x="8049648" y="4324871"/>
                </a:cubicBezTo>
                <a:cubicBezTo>
                  <a:pt x="4312852" y="4354698"/>
                  <a:pt x="2743555" y="4245565"/>
                  <a:pt x="431276" y="4324871"/>
                </a:cubicBezTo>
                <a:cubicBezTo>
                  <a:pt x="218069" y="4322047"/>
                  <a:pt x="-14864" y="4134721"/>
                  <a:pt x="0" y="3893595"/>
                </a:cubicBezTo>
                <a:cubicBezTo>
                  <a:pt x="50037" y="2599010"/>
                  <a:pt x="770" y="908125"/>
                  <a:pt x="0" y="431276"/>
                </a:cubicBezTo>
                <a:close/>
              </a:path>
              <a:path w="8480924" h="4324871" stroke="0" extrusionOk="0">
                <a:moveTo>
                  <a:pt x="0" y="431276"/>
                </a:moveTo>
                <a:cubicBezTo>
                  <a:pt x="16578" y="197608"/>
                  <a:pt x="213445" y="42411"/>
                  <a:pt x="431276" y="0"/>
                </a:cubicBezTo>
                <a:cubicBezTo>
                  <a:pt x="3403980" y="123000"/>
                  <a:pt x="6128499" y="-96860"/>
                  <a:pt x="8049648" y="0"/>
                </a:cubicBezTo>
                <a:cubicBezTo>
                  <a:pt x="8262829" y="-19059"/>
                  <a:pt x="8499253" y="156137"/>
                  <a:pt x="8480924" y="431276"/>
                </a:cubicBezTo>
                <a:cubicBezTo>
                  <a:pt x="8484097" y="887660"/>
                  <a:pt x="8575191" y="2751073"/>
                  <a:pt x="8480924" y="3893595"/>
                </a:cubicBezTo>
                <a:cubicBezTo>
                  <a:pt x="8463414" y="4138125"/>
                  <a:pt x="8264686" y="4321082"/>
                  <a:pt x="8049648" y="4324871"/>
                </a:cubicBezTo>
                <a:cubicBezTo>
                  <a:pt x="7005817" y="4164164"/>
                  <a:pt x="1965639" y="4364538"/>
                  <a:pt x="431276" y="4324871"/>
                </a:cubicBezTo>
                <a:cubicBezTo>
                  <a:pt x="163656" y="4318926"/>
                  <a:pt x="-6358" y="4128901"/>
                  <a:pt x="0" y="3893595"/>
                </a:cubicBezTo>
                <a:cubicBezTo>
                  <a:pt x="32216" y="2853061"/>
                  <a:pt x="57206" y="898375"/>
                  <a:pt x="0" y="43127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等线" panose="020F0502020204030204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524369" y="789449"/>
            <a:ext cx="4813734" cy="577081"/>
            <a:chOff x="1046203" y="850875"/>
            <a:chExt cx="6418311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r>
                <a:rPr lang="en-US" sz="2700" b="1" dirty="0">
                  <a:solidFill>
                    <a:srgbClr val="FFFFFF"/>
                  </a:solidFill>
                  <a:latin typeface="Calibri"/>
                </a:rPr>
                <a:t>1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55339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3000" b="1" dirty="0" err="1">
                  <a:solidFill>
                    <a:srgbClr val="000000"/>
                  </a:solidFill>
                  <a:latin typeface="Calibri"/>
                </a:rPr>
                <a:t>Tính</a:t>
              </a:r>
              <a:endParaRPr lang="en-US" sz="3000" b="1" dirty="0">
                <a:solidFill>
                  <a:srgbClr val="000000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96724D5-41AB-5ACB-E516-2D49CA021F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811345"/>
                  </p:ext>
                </p:extLst>
              </p:nvPr>
            </p:nvGraphicFramePr>
            <p:xfrm>
              <a:off x="467544" y="1635646"/>
              <a:ext cx="7886700" cy="1869948"/>
            </p:xfrm>
            <a:graphic>
              <a:graphicData uri="http://schemas.openxmlformats.org/drawingml/2006/table">
                <a:tbl>
                  <a:tblPr/>
                  <a:tblGrid>
                    <a:gridCol w="3600400">
                      <a:extLst>
                        <a:ext uri="{9D8B030D-6E8A-4147-A177-3AD203B41FA5}">
                          <a16:colId xmlns:a16="http://schemas.microsoft.com/office/drawing/2014/main" val="3017574213"/>
                        </a:ext>
                      </a:extLst>
                    </a:gridCol>
                    <a:gridCol w="4286300">
                      <a:extLst>
                        <a:ext uri="{9D8B030D-6E8A-4147-A177-3AD203B41FA5}">
                          <a16:colId xmlns:a16="http://schemas.microsoft.com/office/drawing/2014/main" val="17305773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3200" b="1" u="none" strike="noStrike" dirty="0">
                              <a:solidFill>
                                <a:srgbClr val="313131"/>
                              </a:solidFill>
                              <a:effectLst/>
                            </a:rPr>
                            <a:t>a) 536 817 + 82 579</a:t>
                          </a:r>
                          <a:endParaRPr lang="pt-BR" sz="3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 b="1" u="none" strike="noStrike" dirty="0">
                              <a:solidFill>
                                <a:srgbClr val="313131"/>
                              </a:solidFill>
                              <a:effectLst/>
                            </a:rPr>
                            <a:t>  981 759 – 645 267</a:t>
                          </a:r>
                          <a:endParaRPr lang="en-US" sz="3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458534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 b="1" u="none" strike="noStrike" dirty="0">
                              <a:solidFill>
                                <a:srgbClr val="313131"/>
                              </a:solidFill>
                              <a:effectLst/>
                            </a:rPr>
                            <a:t>b) 64,38 + 93,46</a:t>
                          </a:r>
                        </a:p>
                        <a:p>
                          <a:pPr algn="just"/>
                          <a:r>
                            <a:rPr lang="en-US" sz="3200" b="1" u="none" strike="noStrike" dirty="0">
                              <a:solidFill>
                                <a:srgbClr val="313131"/>
                              </a:solidFill>
                              <a:effectLst/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solidFill>
                                <a:srgbClr val="000000"/>
                              </a:solidFill>
                              <a:effectLst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 b="1" u="none" strike="noStrike" dirty="0">
                              <a:solidFill>
                                <a:srgbClr val="313131"/>
                              </a:solidFill>
                              <a:effectLst/>
                            </a:rPr>
                            <a:t>  86,09 – 54,3</a:t>
                          </a:r>
                        </a:p>
                        <a:p>
                          <a:pPr marL="0" marR="0" lvl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u="none" strike="noStrike" dirty="0">
                              <a:solidFill>
                                <a:srgbClr val="313131"/>
                              </a:solidFill>
                              <a:effectLst/>
                            </a:rPr>
                            <a:t>         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num>
                                <m:den>
                                  <m: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solidFill>
                                <a:srgbClr val="000000"/>
                              </a:solidFill>
                              <a:effectLst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3200" b="1" i="1" u="none" strike="noStrike" smtClean="0">
                                      <a:solidFill>
                                        <a:srgbClr val="31313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3200" dirty="0">
                              <a:solidFill>
                                <a:srgbClr val="000000"/>
                              </a:solidFill>
                              <a:effectLst/>
                            </a:rPr>
                            <a:t> 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717607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D96724D5-41AB-5ACB-E516-2D49CA021F5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81811345"/>
                  </p:ext>
                </p:extLst>
              </p:nvPr>
            </p:nvGraphicFramePr>
            <p:xfrm>
              <a:off x="467544" y="1635646"/>
              <a:ext cx="7886700" cy="1869948"/>
            </p:xfrm>
            <a:graphic>
              <a:graphicData uri="http://schemas.openxmlformats.org/drawingml/2006/table">
                <a:tbl>
                  <a:tblPr/>
                  <a:tblGrid>
                    <a:gridCol w="3600400">
                      <a:extLst>
                        <a:ext uri="{9D8B030D-6E8A-4147-A177-3AD203B41FA5}">
                          <a16:colId xmlns:a16="http://schemas.microsoft.com/office/drawing/2014/main" val="3017574213"/>
                        </a:ext>
                      </a:extLst>
                    </a:gridCol>
                    <a:gridCol w="4286300">
                      <a:extLst>
                        <a:ext uri="{9D8B030D-6E8A-4147-A177-3AD203B41FA5}">
                          <a16:colId xmlns:a16="http://schemas.microsoft.com/office/drawing/2014/main" val="173057735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pt-BR" sz="3200" b="1" u="none" strike="noStrike" dirty="0">
                              <a:solidFill>
                                <a:srgbClr val="313131"/>
                              </a:solidFill>
                              <a:effectLst/>
                            </a:rPr>
                            <a:t>a) 536 817 + 82 579</a:t>
                          </a:r>
                          <a:endParaRPr lang="pt-BR" sz="3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3200" b="1" u="none" strike="noStrike" dirty="0">
                              <a:solidFill>
                                <a:srgbClr val="313131"/>
                              </a:solidFill>
                              <a:effectLst/>
                            </a:rPr>
                            <a:t>  981 759 – 645 267</a:t>
                          </a:r>
                          <a:endParaRPr lang="en-US" sz="32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594585346"/>
                      </a:ext>
                    </a:extLst>
                  </a:tr>
                  <a:tr h="129082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t="-50704" r="-119120" b="-75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83949" t="-50704" b="-75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17607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510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9173855" cy="51435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253424" y="267495"/>
            <a:ext cx="8480924" cy="4590256"/>
          </a:xfrm>
          <a:custGeom>
            <a:avLst/>
            <a:gdLst>
              <a:gd name="connsiteX0" fmla="*/ 0 w 8480924"/>
              <a:gd name="connsiteY0" fmla="*/ 457740 h 4590256"/>
              <a:gd name="connsiteX1" fmla="*/ 457740 w 8480924"/>
              <a:gd name="connsiteY1" fmla="*/ 0 h 4590256"/>
              <a:gd name="connsiteX2" fmla="*/ 8023184 w 8480924"/>
              <a:gd name="connsiteY2" fmla="*/ 0 h 4590256"/>
              <a:gd name="connsiteX3" fmla="*/ 8480924 w 8480924"/>
              <a:gd name="connsiteY3" fmla="*/ 457740 h 4590256"/>
              <a:gd name="connsiteX4" fmla="*/ 8480924 w 8480924"/>
              <a:gd name="connsiteY4" fmla="*/ 4132516 h 4590256"/>
              <a:gd name="connsiteX5" fmla="*/ 8023184 w 8480924"/>
              <a:gd name="connsiteY5" fmla="*/ 4590256 h 4590256"/>
              <a:gd name="connsiteX6" fmla="*/ 457740 w 8480924"/>
              <a:gd name="connsiteY6" fmla="*/ 4590256 h 4590256"/>
              <a:gd name="connsiteX7" fmla="*/ 0 w 8480924"/>
              <a:gd name="connsiteY7" fmla="*/ 4132516 h 4590256"/>
              <a:gd name="connsiteX8" fmla="*/ 0 w 8480924"/>
              <a:gd name="connsiteY8" fmla="*/ 457740 h 459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0924" h="4590256" fill="none" extrusionOk="0">
                <a:moveTo>
                  <a:pt x="0" y="457740"/>
                </a:moveTo>
                <a:cubicBezTo>
                  <a:pt x="151" y="209032"/>
                  <a:pt x="213131" y="13752"/>
                  <a:pt x="457740" y="0"/>
                </a:cubicBezTo>
                <a:cubicBezTo>
                  <a:pt x="3548005" y="72427"/>
                  <a:pt x="5601209" y="61419"/>
                  <a:pt x="8023184" y="0"/>
                </a:cubicBezTo>
                <a:cubicBezTo>
                  <a:pt x="8271212" y="-32868"/>
                  <a:pt x="8453620" y="196678"/>
                  <a:pt x="8480924" y="457740"/>
                </a:cubicBezTo>
                <a:cubicBezTo>
                  <a:pt x="8581800" y="1660314"/>
                  <a:pt x="8373611" y="2835172"/>
                  <a:pt x="8480924" y="4132516"/>
                </a:cubicBezTo>
                <a:cubicBezTo>
                  <a:pt x="8488620" y="4346261"/>
                  <a:pt x="8250447" y="4561625"/>
                  <a:pt x="8023184" y="4590256"/>
                </a:cubicBezTo>
                <a:cubicBezTo>
                  <a:pt x="4703378" y="4620083"/>
                  <a:pt x="2973832" y="4510950"/>
                  <a:pt x="457740" y="4590256"/>
                </a:cubicBezTo>
                <a:cubicBezTo>
                  <a:pt x="244457" y="4585789"/>
                  <a:pt x="-22062" y="4389682"/>
                  <a:pt x="0" y="4132516"/>
                </a:cubicBezTo>
                <a:cubicBezTo>
                  <a:pt x="50037" y="2637057"/>
                  <a:pt x="770" y="2269052"/>
                  <a:pt x="0" y="457740"/>
                </a:cubicBezTo>
                <a:close/>
              </a:path>
              <a:path w="8480924" h="4590256" stroke="0" extrusionOk="0">
                <a:moveTo>
                  <a:pt x="0" y="457740"/>
                </a:moveTo>
                <a:cubicBezTo>
                  <a:pt x="43692" y="216847"/>
                  <a:pt x="217850" y="26904"/>
                  <a:pt x="457740" y="0"/>
                </a:cubicBezTo>
                <a:cubicBezTo>
                  <a:pt x="3658035" y="123000"/>
                  <a:pt x="5567301" y="-96860"/>
                  <a:pt x="8023184" y="0"/>
                </a:cubicBezTo>
                <a:cubicBezTo>
                  <a:pt x="8259408" y="-12635"/>
                  <a:pt x="8495261" y="176033"/>
                  <a:pt x="8480924" y="457740"/>
                </a:cubicBezTo>
                <a:cubicBezTo>
                  <a:pt x="8484097" y="2279553"/>
                  <a:pt x="8575191" y="2387431"/>
                  <a:pt x="8480924" y="4132516"/>
                </a:cubicBezTo>
                <a:cubicBezTo>
                  <a:pt x="8465259" y="4390994"/>
                  <a:pt x="8255058" y="4586831"/>
                  <a:pt x="8023184" y="4590256"/>
                </a:cubicBezTo>
                <a:cubicBezTo>
                  <a:pt x="4778932" y="4429549"/>
                  <a:pt x="1499872" y="4629923"/>
                  <a:pt x="457740" y="4590256"/>
                </a:cubicBezTo>
                <a:cubicBezTo>
                  <a:pt x="184598" y="4586148"/>
                  <a:pt x="-39734" y="4367318"/>
                  <a:pt x="0" y="4132516"/>
                </a:cubicBezTo>
                <a:cubicBezTo>
                  <a:pt x="32216" y="2935346"/>
                  <a:pt x="57206" y="1422396"/>
                  <a:pt x="0" y="45774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81D1A-594C-E472-9BC8-B9ABE222DFD6}"/>
              </a:ext>
            </a:extLst>
          </p:cNvPr>
          <p:cNvSpPr txBox="1"/>
          <p:nvPr/>
        </p:nvSpPr>
        <p:spPr>
          <a:xfrm>
            <a:off x="539552" y="699542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5C9216-AA6E-B0D2-BF21-F65A89F82E64}"/>
              </a:ext>
            </a:extLst>
          </p:cNvPr>
          <p:cNvSpPr txBox="1"/>
          <p:nvPr/>
        </p:nvSpPr>
        <p:spPr>
          <a:xfrm>
            <a:off x="1187624" y="62753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536 817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82 579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5122CF-BFE0-006B-F8BF-14B1D692FC53}"/>
              </a:ext>
            </a:extLst>
          </p:cNvPr>
          <p:cNvSpPr txBox="1"/>
          <p:nvPr/>
        </p:nvSpPr>
        <p:spPr>
          <a:xfrm>
            <a:off x="971600" y="84355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0ACF2E2-502D-4667-95D9-170046F1AE80}"/>
              </a:ext>
            </a:extLst>
          </p:cNvPr>
          <p:cNvCxnSpPr>
            <a:cxnSpLocks/>
          </p:cNvCxnSpPr>
          <p:nvPr/>
        </p:nvCxnSpPr>
        <p:spPr>
          <a:xfrm>
            <a:off x="1259632" y="1419622"/>
            <a:ext cx="10801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07213A3-B42D-53D2-7824-AC2EDDAD503C}"/>
              </a:ext>
            </a:extLst>
          </p:cNvPr>
          <p:cNvSpPr txBox="1"/>
          <p:nvPr/>
        </p:nvSpPr>
        <p:spPr>
          <a:xfrm>
            <a:off x="1187624" y="141962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619 396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AE776B-025E-842E-22F8-3064597B0099}"/>
              </a:ext>
            </a:extLst>
          </p:cNvPr>
          <p:cNvSpPr txBox="1"/>
          <p:nvPr/>
        </p:nvSpPr>
        <p:spPr>
          <a:xfrm>
            <a:off x="5508104" y="555526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981 759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645 267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E68BF5-438F-B73F-E328-24E3DBC3081D}"/>
              </a:ext>
            </a:extLst>
          </p:cNvPr>
          <p:cNvSpPr txBox="1"/>
          <p:nvPr/>
        </p:nvSpPr>
        <p:spPr>
          <a:xfrm>
            <a:off x="5292080" y="77155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3E4E3DD-C588-D800-38DD-CEBF1F576CA3}"/>
              </a:ext>
            </a:extLst>
          </p:cNvPr>
          <p:cNvCxnSpPr>
            <a:cxnSpLocks/>
          </p:cNvCxnSpPr>
          <p:nvPr/>
        </p:nvCxnSpPr>
        <p:spPr>
          <a:xfrm>
            <a:off x="5580112" y="1347614"/>
            <a:ext cx="10801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CAC92C8-F4BE-3451-E4C8-E1729E429AD1}"/>
              </a:ext>
            </a:extLst>
          </p:cNvPr>
          <p:cNvSpPr txBox="1"/>
          <p:nvPr/>
        </p:nvSpPr>
        <p:spPr>
          <a:xfrm>
            <a:off x="5508104" y="1347614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336 492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F1F3F0-78B6-E6D9-9ABB-DE95745054B3}"/>
              </a:ext>
            </a:extLst>
          </p:cNvPr>
          <p:cNvSpPr txBox="1"/>
          <p:nvPr/>
        </p:nvSpPr>
        <p:spPr>
          <a:xfrm>
            <a:off x="539552" y="221171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38F85A-4660-2A12-DA03-429397F23ACB}"/>
              </a:ext>
            </a:extLst>
          </p:cNvPr>
          <p:cNvSpPr txBox="1"/>
          <p:nvPr/>
        </p:nvSpPr>
        <p:spPr>
          <a:xfrm>
            <a:off x="1187624" y="2139702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64,38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93,46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4B34D0-B4FF-48BF-25E1-6187FCFB0378}"/>
              </a:ext>
            </a:extLst>
          </p:cNvPr>
          <p:cNvSpPr txBox="1"/>
          <p:nvPr/>
        </p:nvSpPr>
        <p:spPr>
          <a:xfrm>
            <a:off x="971600" y="235572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24DBE4-DB96-3BFE-9E7F-3799D7B5178B}"/>
              </a:ext>
            </a:extLst>
          </p:cNvPr>
          <p:cNvSpPr txBox="1"/>
          <p:nvPr/>
        </p:nvSpPr>
        <p:spPr>
          <a:xfrm>
            <a:off x="1043608" y="293179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157,84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26F46A-2CEC-9663-89F8-C357EC3AC404}"/>
              </a:ext>
            </a:extLst>
          </p:cNvPr>
          <p:cNvCxnSpPr>
            <a:cxnSpLocks/>
          </p:cNvCxnSpPr>
          <p:nvPr/>
        </p:nvCxnSpPr>
        <p:spPr>
          <a:xfrm>
            <a:off x="1115616" y="2931790"/>
            <a:ext cx="10801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5FAFB103-4B8E-A1AC-0D5E-6807D3672E36}"/>
              </a:ext>
            </a:extLst>
          </p:cNvPr>
          <p:cNvSpPr txBox="1"/>
          <p:nvPr/>
        </p:nvSpPr>
        <p:spPr>
          <a:xfrm>
            <a:off x="5724128" y="206769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86,09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54,3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C7D37A-8FF1-55C5-C334-7368DBEA63AA}"/>
              </a:ext>
            </a:extLst>
          </p:cNvPr>
          <p:cNvSpPr txBox="1"/>
          <p:nvPr/>
        </p:nvSpPr>
        <p:spPr>
          <a:xfrm>
            <a:off x="5508104" y="228371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F0D487-7DA4-7733-36EC-5E4C7271A203}"/>
              </a:ext>
            </a:extLst>
          </p:cNvPr>
          <p:cNvSpPr txBox="1"/>
          <p:nvPr/>
        </p:nvSpPr>
        <p:spPr>
          <a:xfrm>
            <a:off x="5652120" y="285978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31,79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28F32D0-E914-0C18-2E9E-B5EB23FA72C7}"/>
              </a:ext>
            </a:extLst>
          </p:cNvPr>
          <p:cNvCxnSpPr>
            <a:cxnSpLocks/>
          </p:cNvCxnSpPr>
          <p:nvPr/>
        </p:nvCxnSpPr>
        <p:spPr>
          <a:xfrm>
            <a:off x="5652120" y="2859782"/>
            <a:ext cx="10801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50E17-F7E5-3F52-CB7A-0BFA4A77A7FC}"/>
                  </a:ext>
                </a:extLst>
              </p:cNvPr>
              <p:cNvSpPr txBox="1"/>
              <p:nvPr/>
            </p:nvSpPr>
            <p:spPr>
              <a:xfrm>
                <a:off x="467544" y="3579862"/>
                <a:ext cx="6264696" cy="879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c</m:t>
                    </m:r>
                    <m:r>
                      <a:rPr lang="en-US" sz="36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  <m:f>
                      <m:fPr>
                        <m:ctrlPr>
                          <a:rPr lang="en-US" sz="3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36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nl-NL" sz="3600" i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3</m:t>
                        </m:r>
                      </m:num>
                      <m:den>
                        <m:r>
                          <a:rPr lang="nl-NL" sz="3600" i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36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nl-NL" sz="3600" i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41</m:t>
                        </m:r>
                      </m:num>
                      <m:den>
                        <m:r>
                          <a:rPr lang="nl-NL" sz="3600" i="0"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35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9350E17-F7E5-3F52-CB7A-0BFA4A77A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579862"/>
                <a:ext cx="6264696" cy="879215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5CADA2-F891-9098-0429-DDC28F66192A}"/>
                  </a:ext>
                </a:extLst>
              </p:cNvPr>
              <p:cNvSpPr txBox="1"/>
              <p:nvPr/>
            </p:nvSpPr>
            <p:spPr>
              <a:xfrm>
                <a:off x="5580112" y="3579862"/>
                <a:ext cx="2880320" cy="900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nl-NL" sz="36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nl-NL" sz="3600" dirty="0"/>
                  <a:t> =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nl-NL" sz="36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endParaRPr lang="en-US" sz="6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5CADA2-F891-9098-0429-DDC28F661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579862"/>
                <a:ext cx="2880320" cy="900824"/>
              </a:xfrm>
              <a:prstGeom prst="rect">
                <a:avLst/>
              </a:prstGeom>
              <a:blipFill>
                <a:blip r:embed="rId4"/>
                <a:stretch>
                  <a:fillRect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67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9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9" grpId="0"/>
      <p:bldP spid="40" grpId="0"/>
      <p:bldP spid="4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9173855" cy="51435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253424" y="532879"/>
            <a:ext cx="8480924" cy="4324871"/>
          </a:xfrm>
          <a:custGeom>
            <a:avLst/>
            <a:gdLst>
              <a:gd name="connsiteX0" fmla="*/ 0 w 8480924"/>
              <a:gd name="connsiteY0" fmla="*/ 431276 h 4324871"/>
              <a:gd name="connsiteX1" fmla="*/ 431276 w 8480924"/>
              <a:gd name="connsiteY1" fmla="*/ 0 h 4324871"/>
              <a:gd name="connsiteX2" fmla="*/ 8049648 w 8480924"/>
              <a:gd name="connsiteY2" fmla="*/ 0 h 4324871"/>
              <a:gd name="connsiteX3" fmla="*/ 8480924 w 8480924"/>
              <a:gd name="connsiteY3" fmla="*/ 431276 h 4324871"/>
              <a:gd name="connsiteX4" fmla="*/ 8480924 w 8480924"/>
              <a:gd name="connsiteY4" fmla="*/ 3893595 h 4324871"/>
              <a:gd name="connsiteX5" fmla="*/ 8049648 w 8480924"/>
              <a:gd name="connsiteY5" fmla="*/ 4324871 h 4324871"/>
              <a:gd name="connsiteX6" fmla="*/ 431276 w 8480924"/>
              <a:gd name="connsiteY6" fmla="*/ 4324871 h 4324871"/>
              <a:gd name="connsiteX7" fmla="*/ 0 w 8480924"/>
              <a:gd name="connsiteY7" fmla="*/ 3893595 h 4324871"/>
              <a:gd name="connsiteX8" fmla="*/ 0 w 8480924"/>
              <a:gd name="connsiteY8" fmla="*/ 431276 h 432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0924" h="4324871" fill="none" extrusionOk="0">
                <a:moveTo>
                  <a:pt x="0" y="431276"/>
                </a:moveTo>
                <a:cubicBezTo>
                  <a:pt x="526" y="207323"/>
                  <a:pt x="214686" y="36247"/>
                  <a:pt x="431276" y="0"/>
                </a:cubicBezTo>
                <a:cubicBezTo>
                  <a:pt x="3631387" y="72427"/>
                  <a:pt x="6760413" y="61419"/>
                  <a:pt x="8049648" y="0"/>
                </a:cubicBezTo>
                <a:cubicBezTo>
                  <a:pt x="8282516" y="-36613"/>
                  <a:pt x="8474632" y="191186"/>
                  <a:pt x="8480924" y="431276"/>
                </a:cubicBezTo>
                <a:cubicBezTo>
                  <a:pt x="8581800" y="1216154"/>
                  <a:pt x="8373611" y="3274425"/>
                  <a:pt x="8480924" y="3893595"/>
                </a:cubicBezTo>
                <a:cubicBezTo>
                  <a:pt x="8488989" y="4090850"/>
                  <a:pt x="8280204" y="4316317"/>
                  <a:pt x="8049648" y="4324871"/>
                </a:cubicBezTo>
                <a:cubicBezTo>
                  <a:pt x="4312852" y="4354698"/>
                  <a:pt x="2743555" y="4245565"/>
                  <a:pt x="431276" y="4324871"/>
                </a:cubicBezTo>
                <a:cubicBezTo>
                  <a:pt x="218069" y="4322047"/>
                  <a:pt x="-14864" y="4134721"/>
                  <a:pt x="0" y="3893595"/>
                </a:cubicBezTo>
                <a:cubicBezTo>
                  <a:pt x="50037" y="2599010"/>
                  <a:pt x="770" y="908125"/>
                  <a:pt x="0" y="431276"/>
                </a:cubicBezTo>
                <a:close/>
              </a:path>
              <a:path w="8480924" h="4324871" stroke="0" extrusionOk="0">
                <a:moveTo>
                  <a:pt x="0" y="431276"/>
                </a:moveTo>
                <a:cubicBezTo>
                  <a:pt x="16578" y="197608"/>
                  <a:pt x="213445" y="42411"/>
                  <a:pt x="431276" y="0"/>
                </a:cubicBezTo>
                <a:cubicBezTo>
                  <a:pt x="3403980" y="123000"/>
                  <a:pt x="6128499" y="-96860"/>
                  <a:pt x="8049648" y="0"/>
                </a:cubicBezTo>
                <a:cubicBezTo>
                  <a:pt x="8262829" y="-19059"/>
                  <a:pt x="8499253" y="156137"/>
                  <a:pt x="8480924" y="431276"/>
                </a:cubicBezTo>
                <a:cubicBezTo>
                  <a:pt x="8484097" y="887660"/>
                  <a:pt x="8575191" y="2751073"/>
                  <a:pt x="8480924" y="3893595"/>
                </a:cubicBezTo>
                <a:cubicBezTo>
                  <a:pt x="8463414" y="4138125"/>
                  <a:pt x="8264686" y="4321082"/>
                  <a:pt x="8049648" y="4324871"/>
                </a:cubicBezTo>
                <a:cubicBezTo>
                  <a:pt x="7005817" y="4164164"/>
                  <a:pt x="1965639" y="4364538"/>
                  <a:pt x="431276" y="4324871"/>
                </a:cubicBezTo>
                <a:cubicBezTo>
                  <a:pt x="163656" y="4318926"/>
                  <a:pt x="-6358" y="4128901"/>
                  <a:pt x="0" y="3893595"/>
                </a:cubicBezTo>
                <a:cubicBezTo>
                  <a:pt x="32216" y="2853061"/>
                  <a:pt x="57206" y="898375"/>
                  <a:pt x="0" y="43127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524369" y="789449"/>
            <a:ext cx="8008071" cy="577081"/>
            <a:chOff x="1046203" y="850875"/>
            <a:chExt cx="10677426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97930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Tìm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hoặc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chữ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số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thích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hợp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dấu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“?”.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D9FB528-EBBD-1139-126B-0D7A3C531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689480"/>
            <a:ext cx="8244408" cy="205453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AAD14E-28D8-B58F-0EB2-DEF940E8D870}"/>
              </a:ext>
            </a:extLst>
          </p:cNvPr>
          <p:cNvSpPr/>
          <p:nvPr/>
        </p:nvSpPr>
        <p:spPr>
          <a:xfrm>
            <a:off x="1907704" y="2067694"/>
            <a:ext cx="360040" cy="3600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B149CE-71E2-78F5-26A9-7DBC593AFAF9}"/>
              </a:ext>
            </a:extLst>
          </p:cNvPr>
          <p:cNvSpPr/>
          <p:nvPr/>
        </p:nvSpPr>
        <p:spPr>
          <a:xfrm>
            <a:off x="2987824" y="2067694"/>
            <a:ext cx="360040" cy="3600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D4447DF-6CB3-011B-7D4E-A0CC91D46152}"/>
              </a:ext>
            </a:extLst>
          </p:cNvPr>
          <p:cNvSpPr/>
          <p:nvPr/>
        </p:nvSpPr>
        <p:spPr>
          <a:xfrm>
            <a:off x="1907704" y="2571750"/>
            <a:ext cx="360040" cy="3600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F804BBA-F2B3-0C91-B7FA-FC68DF75D114}"/>
              </a:ext>
            </a:extLst>
          </p:cNvPr>
          <p:cNvSpPr/>
          <p:nvPr/>
        </p:nvSpPr>
        <p:spPr>
          <a:xfrm>
            <a:off x="1907704" y="3075806"/>
            <a:ext cx="360040" cy="3600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8DE1D47-B52E-3401-B919-89D3AD6BFC02}"/>
              </a:ext>
            </a:extLst>
          </p:cNvPr>
          <p:cNvSpPr/>
          <p:nvPr/>
        </p:nvSpPr>
        <p:spPr>
          <a:xfrm>
            <a:off x="6300192" y="2067694"/>
            <a:ext cx="360040" cy="3600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A2EEE4F-2B3D-285C-7D99-0A5BB0898EDD}"/>
              </a:ext>
            </a:extLst>
          </p:cNvPr>
          <p:cNvSpPr/>
          <p:nvPr/>
        </p:nvSpPr>
        <p:spPr>
          <a:xfrm>
            <a:off x="7884368" y="2571750"/>
            <a:ext cx="360040" cy="3600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487F3E7-3F98-425F-6537-CF2320CDD918}"/>
              </a:ext>
            </a:extLst>
          </p:cNvPr>
          <p:cNvSpPr/>
          <p:nvPr/>
        </p:nvSpPr>
        <p:spPr>
          <a:xfrm>
            <a:off x="6876256" y="3075806"/>
            <a:ext cx="360040" cy="36004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18311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9173855" cy="51435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253424" y="532879"/>
            <a:ext cx="8480924" cy="4324871"/>
          </a:xfrm>
          <a:custGeom>
            <a:avLst/>
            <a:gdLst>
              <a:gd name="connsiteX0" fmla="*/ 0 w 8480924"/>
              <a:gd name="connsiteY0" fmla="*/ 431276 h 4324871"/>
              <a:gd name="connsiteX1" fmla="*/ 431276 w 8480924"/>
              <a:gd name="connsiteY1" fmla="*/ 0 h 4324871"/>
              <a:gd name="connsiteX2" fmla="*/ 8049648 w 8480924"/>
              <a:gd name="connsiteY2" fmla="*/ 0 h 4324871"/>
              <a:gd name="connsiteX3" fmla="*/ 8480924 w 8480924"/>
              <a:gd name="connsiteY3" fmla="*/ 431276 h 4324871"/>
              <a:gd name="connsiteX4" fmla="*/ 8480924 w 8480924"/>
              <a:gd name="connsiteY4" fmla="*/ 3893595 h 4324871"/>
              <a:gd name="connsiteX5" fmla="*/ 8049648 w 8480924"/>
              <a:gd name="connsiteY5" fmla="*/ 4324871 h 4324871"/>
              <a:gd name="connsiteX6" fmla="*/ 431276 w 8480924"/>
              <a:gd name="connsiteY6" fmla="*/ 4324871 h 4324871"/>
              <a:gd name="connsiteX7" fmla="*/ 0 w 8480924"/>
              <a:gd name="connsiteY7" fmla="*/ 3893595 h 4324871"/>
              <a:gd name="connsiteX8" fmla="*/ 0 w 8480924"/>
              <a:gd name="connsiteY8" fmla="*/ 431276 h 432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0924" h="4324871" fill="none" extrusionOk="0">
                <a:moveTo>
                  <a:pt x="0" y="431276"/>
                </a:moveTo>
                <a:cubicBezTo>
                  <a:pt x="526" y="207323"/>
                  <a:pt x="214686" y="36247"/>
                  <a:pt x="431276" y="0"/>
                </a:cubicBezTo>
                <a:cubicBezTo>
                  <a:pt x="3631387" y="72427"/>
                  <a:pt x="6760413" y="61419"/>
                  <a:pt x="8049648" y="0"/>
                </a:cubicBezTo>
                <a:cubicBezTo>
                  <a:pt x="8282516" y="-36613"/>
                  <a:pt x="8474632" y="191186"/>
                  <a:pt x="8480924" y="431276"/>
                </a:cubicBezTo>
                <a:cubicBezTo>
                  <a:pt x="8581800" y="1216154"/>
                  <a:pt x="8373611" y="3274425"/>
                  <a:pt x="8480924" y="3893595"/>
                </a:cubicBezTo>
                <a:cubicBezTo>
                  <a:pt x="8488989" y="4090850"/>
                  <a:pt x="8280204" y="4316317"/>
                  <a:pt x="8049648" y="4324871"/>
                </a:cubicBezTo>
                <a:cubicBezTo>
                  <a:pt x="4312852" y="4354698"/>
                  <a:pt x="2743555" y="4245565"/>
                  <a:pt x="431276" y="4324871"/>
                </a:cubicBezTo>
                <a:cubicBezTo>
                  <a:pt x="218069" y="4322047"/>
                  <a:pt x="-14864" y="4134721"/>
                  <a:pt x="0" y="3893595"/>
                </a:cubicBezTo>
                <a:cubicBezTo>
                  <a:pt x="50037" y="2599010"/>
                  <a:pt x="770" y="908125"/>
                  <a:pt x="0" y="431276"/>
                </a:cubicBezTo>
                <a:close/>
              </a:path>
              <a:path w="8480924" h="4324871" stroke="0" extrusionOk="0">
                <a:moveTo>
                  <a:pt x="0" y="431276"/>
                </a:moveTo>
                <a:cubicBezTo>
                  <a:pt x="16578" y="197608"/>
                  <a:pt x="213445" y="42411"/>
                  <a:pt x="431276" y="0"/>
                </a:cubicBezTo>
                <a:cubicBezTo>
                  <a:pt x="3403980" y="123000"/>
                  <a:pt x="6128499" y="-96860"/>
                  <a:pt x="8049648" y="0"/>
                </a:cubicBezTo>
                <a:cubicBezTo>
                  <a:pt x="8262829" y="-19059"/>
                  <a:pt x="8499253" y="156137"/>
                  <a:pt x="8480924" y="431276"/>
                </a:cubicBezTo>
                <a:cubicBezTo>
                  <a:pt x="8484097" y="887660"/>
                  <a:pt x="8575191" y="2751073"/>
                  <a:pt x="8480924" y="3893595"/>
                </a:cubicBezTo>
                <a:cubicBezTo>
                  <a:pt x="8463414" y="4138125"/>
                  <a:pt x="8264686" y="4321082"/>
                  <a:pt x="8049648" y="4324871"/>
                </a:cubicBezTo>
                <a:cubicBezTo>
                  <a:pt x="7005817" y="4164164"/>
                  <a:pt x="1965639" y="4364538"/>
                  <a:pt x="431276" y="4324871"/>
                </a:cubicBezTo>
                <a:cubicBezTo>
                  <a:pt x="163656" y="4318926"/>
                  <a:pt x="-6358" y="4128901"/>
                  <a:pt x="0" y="3893595"/>
                </a:cubicBezTo>
                <a:cubicBezTo>
                  <a:pt x="32216" y="2853061"/>
                  <a:pt x="57206" y="898375"/>
                  <a:pt x="0" y="43127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524369" y="789449"/>
            <a:ext cx="5487791" cy="577081"/>
            <a:chOff x="1046203" y="850875"/>
            <a:chExt cx="7317054" cy="769441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643271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Tính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bằng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thuận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tiện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DDDD85B-3E15-491E-30A6-13CDBA54B3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0808977"/>
                  </p:ext>
                </p:extLst>
              </p:nvPr>
            </p:nvGraphicFramePr>
            <p:xfrm>
              <a:off x="683568" y="1563638"/>
              <a:ext cx="7886700" cy="990918"/>
            </p:xfrm>
            <a:graphic>
              <a:graphicData uri="http://schemas.openxmlformats.org/drawingml/2006/table">
                <a:tbl>
                  <a:tblPr/>
                  <a:tblGrid>
                    <a:gridCol w="3816424">
                      <a:extLst>
                        <a:ext uri="{9D8B030D-6E8A-4147-A177-3AD203B41FA5}">
                          <a16:colId xmlns:a16="http://schemas.microsoft.com/office/drawing/2014/main" val="2550507818"/>
                        </a:ext>
                      </a:extLst>
                    </a:gridCol>
                    <a:gridCol w="4070276">
                      <a:extLst>
                        <a:ext uri="{9D8B030D-6E8A-4147-A177-3AD203B41FA5}">
                          <a16:colId xmlns:a16="http://schemas.microsoft.com/office/drawing/2014/main" val="508399948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457200" indent="-457200" algn="just">
                            <a:buAutoNum type="alphaLcParenR"/>
                          </a:pPr>
                          <a:r>
                            <a:rPr lang="en-US" sz="2400" b="1" i="0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275 + (725 + 486)</a:t>
                          </a:r>
                        </a:p>
                        <a:p>
                          <a:pPr marL="0" indent="0" algn="just">
                            <a:buNone/>
                          </a:pPr>
                          <a:r>
                            <a:rPr lang="en-US" sz="2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 63,4 + 597 + 36,6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400" b="1" i="0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b) (3,29 + 4,63) + 5,37</a:t>
                          </a:r>
                        </a:p>
                        <a:p>
                          <a:pPr algn="just"/>
                          <a14:m>
                            <m:oMath xmlns:m="http://schemas.openxmlformats.org/officeDocument/2006/math">
                              <m:r>
                                <a:rPr lang="en-US" sz="2400" b="1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𝐝</m:t>
                              </m:r>
                              <m:r>
                                <a:rPr lang="en-US" sz="2400" b="1" i="0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 </m:t>
                              </m:r>
                              <m:f>
                                <m:fPr>
                                  <m:ctrlPr>
                                    <a:rPr lang="en-US" sz="2400" b="1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vi-VN" sz="2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400" b="1" i="0" kern="120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vi-VN" sz="2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i="0" kern="120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vi-VN" sz="2400" b="1" i="0" kern="120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+</a:t>
                          </a:r>
                          <a:r>
                            <a:rPr lang="en-US" sz="2400" b="1" i="0" kern="120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2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400" b="1" i="0" kern="120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:r>
                            <a:rPr lang="vi-VN" sz="2400" b="1" i="0" kern="120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+</a:t>
                          </a:r>
                          <a:r>
                            <a:rPr lang="en-US" sz="2400" b="1" i="0" kern="1200" dirty="0">
                              <a:solidFill>
                                <a:schemeClr val="tx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1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2400" b="1" i="0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en-US" sz="2400" b="1" i="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5235198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DDDD85B-3E15-491E-30A6-13CDBA54B32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0808977"/>
                  </p:ext>
                </p:extLst>
              </p:nvPr>
            </p:nvGraphicFramePr>
            <p:xfrm>
              <a:off x="683568" y="1563638"/>
              <a:ext cx="7886700" cy="990918"/>
            </p:xfrm>
            <a:graphic>
              <a:graphicData uri="http://schemas.openxmlformats.org/drawingml/2006/table">
                <a:tbl>
                  <a:tblPr/>
                  <a:tblGrid>
                    <a:gridCol w="3816424">
                      <a:extLst>
                        <a:ext uri="{9D8B030D-6E8A-4147-A177-3AD203B41FA5}">
                          <a16:colId xmlns:a16="http://schemas.microsoft.com/office/drawing/2014/main" val="2550507818"/>
                        </a:ext>
                      </a:extLst>
                    </a:gridCol>
                    <a:gridCol w="4070276">
                      <a:extLst>
                        <a:ext uri="{9D8B030D-6E8A-4147-A177-3AD203B41FA5}">
                          <a16:colId xmlns:a16="http://schemas.microsoft.com/office/drawing/2014/main" val="508399948"/>
                        </a:ext>
                      </a:extLst>
                    </a:gridCol>
                  </a:tblGrid>
                  <a:tr h="990918">
                    <a:tc>
                      <a:txBody>
                        <a:bodyPr/>
                        <a:lstStyle/>
                        <a:p>
                          <a:pPr marL="457200" indent="-457200" algn="just">
                            <a:buAutoNum type="alphaLcParenR"/>
                          </a:pPr>
                          <a:r>
                            <a:rPr lang="en-US" sz="2400" b="1" i="0" u="none" strike="noStrike" dirty="0">
                              <a:solidFill>
                                <a:srgbClr val="313131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275 + (725 + 486)</a:t>
                          </a:r>
                        </a:p>
                        <a:p>
                          <a:pPr marL="0" indent="0" algn="just">
                            <a:buNone/>
                          </a:pPr>
                          <a:r>
                            <a:rPr lang="en-US" sz="2400" b="1" i="0" dirty="0">
                              <a:solidFill>
                                <a:srgbClr val="00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c) 63,4 + 597 + 36,6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93713" t="-4268" b="-48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35198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793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9173855" cy="51435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253424" y="267495"/>
            <a:ext cx="8480924" cy="4590256"/>
          </a:xfrm>
          <a:custGeom>
            <a:avLst/>
            <a:gdLst>
              <a:gd name="connsiteX0" fmla="*/ 0 w 8480924"/>
              <a:gd name="connsiteY0" fmla="*/ 457740 h 4590256"/>
              <a:gd name="connsiteX1" fmla="*/ 457740 w 8480924"/>
              <a:gd name="connsiteY1" fmla="*/ 0 h 4590256"/>
              <a:gd name="connsiteX2" fmla="*/ 8023184 w 8480924"/>
              <a:gd name="connsiteY2" fmla="*/ 0 h 4590256"/>
              <a:gd name="connsiteX3" fmla="*/ 8480924 w 8480924"/>
              <a:gd name="connsiteY3" fmla="*/ 457740 h 4590256"/>
              <a:gd name="connsiteX4" fmla="*/ 8480924 w 8480924"/>
              <a:gd name="connsiteY4" fmla="*/ 4132516 h 4590256"/>
              <a:gd name="connsiteX5" fmla="*/ 8023184 w 8480924"/>
              <a:gd name="connsiteY5" fmla="*/ 4590256 h 4590256"/>
              <a:gd name="connsiteX6" fmla="*/ 457740 w 8480924"/>
              <a:gd name="connsiteY6" fmla="*/ 4590256 h 4590256"/>
              <a:gd name="connsiteX7" fmla="*/ 0 w 8480924"/>
              <a:gd name="connsiteY7" fmla="*/ 4132516 h 4590256"/>
              <a:gd name="connsiteX8" fmla="*/ 0 w 8480924"/>
              <a:gd name="connsiteY8" fmla="*/ 457740 h 459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0924" h="4590256" fill="none" extrusionOk="0">
                <a:moveTo>
                  <a:pt x="0" y="457740"/>
                </a:moveTo>
                <a:cubicBezTo>
                  <a:pt x="151" y="209032"/>
                  <a:pt x="213131" y="13752"/>
                  <a:pt x="457740" y="0"/>
                </a:cubicBezTo>
                <a:cubicBezTo>
                  <a:pt x="3548005" y="72427"/>
                  <a:pt x="5601209" y="61419"/>
                  <a:pt x="8023184" y="0"/>
                </a:cubicBezTo>
                <a:cubicBezTo>
                  <a:pt x="8271212" y="-32868"/>
                  <a:pt x="8453620" y="196678"/>
                  <a:pt x="8480924" y="457740"/>
                </a:cubicBezTo>
                <a:cubicBezTo>
                  <a:pt x="8581800" y="1660314"/>
                  <a:pt x="8373611" y="2835172"/>
                  <a:pt x="8480924" y="4132516"/>
                </a:cubicBezTo>
                <a:cubicBezTo>
                  <a:pt x="8488620" y="4346261"/>
                  <a:pt x="8250447" y="4561625"/>
                  <a:pt x="8023184" y="4590256"/>
                </a:cubicBezTo>
                <a:cubicBezTo>
                  <a:pt x="4703378" y="4620083"/>
                  <a:pt x="2973832" y="4510950"/>
                  <a:pt x="457740" y="4590256"/>
                </a:cubicBezTo>
                <a:cubicBezTo>
                  <a:pt x="244457" y="4585789"/>
                  <a:pt x="-22062" y="4389682"/>
                  <a:pt x="0" y="4132516"/>
                </a:cubicBezTo>
                <a:cubicBezTo>
                  <a:pt x="50037" y="2637057"/>
                  <a:pt x="770" y="2269052"/>
                  <a:pt x="0" y="457740"/>
                </a:cubicBezTo>
                <a:close/>
              </a:path>
              <a:path w="8480924" h="4590256" stroke="0" extrusionOk="0">
                <a:moveTo>
                  <a:pt x="0" y="457740"/>
                </a:moveTo>
                <a:cubicBezTo>
                  <a:pt x="43692" y="216847"/>
                  <a:pt x="217850" y="26904"/>
                  <a:pt x="457740" y="0"/>
                </a:cubicBezTo>
                <a:cubicBezTo>
                  <a:pt x="3658035" y="123000"/>
                  <a:pt x="5567301" y="-96860"/>
                  <a:pt x="8023184" y="0"/>
                </a:cubicBezTo>
                <a:cubicBezTo>
                  <a:pt x="8259408" y="-12635"/>
                  <a:pt x="8495261" y="176033"/>
                  <a:pt x="8480924" y="457740"/>
                </a:cubicBezTo>
                <a:cubicBezTo>
                  <a:pt x="8484097" y="2279553"/>
                  <a:pt x="8575191" y="2387431"/>
                  <a:pt x="8480924" y="4132516"/>
                </a:cubicBezTo>
                <a:cubicBezTo>
                  <a:pt x="8465259" y="4390994"/>
                  <a:pt x="8255058" y="4586831"/>
                  <a:pt x="8023184" y="4590256"/>
                </a:cubicBezTo>
                <a:cubicBezTo>
                  <a:pt x="4778932" y="4429549"/>
                  <a:pt x="1499872" y="4629923"/>
                  <a:pt x="457740" y="4590256"/>
                </a:cubicBezTo>
                <a:cubicBezTo>
                  <a:pt x="184598" y="4586148"/>
                  <a:pt x="-39734" y="4367318"/>
                  <a:pt x="0" y="4132516"/>
                </a:cubicBezTo>
                <a:cubicBezTo>
                  <a:pt x="32216" y="2935346"/>
                  <a:pt x="57206" y="1422396"/>
                  <a:pt x="0" y="45774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0F2D6F0-D88D-C467-34F1-35C069A8C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7132"/>
              </p:ext>
            </p:extLst>
          </p:nvPr>
        </p:nvGraphicFramePr>
        <p:xfrm>
          <a:off x="539552" y="483518"/>
          <a:ext cx="3816424" cy="1798320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1213264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275 + (725 + 486)</a:t>
                      </a:r>
                    </a:p>
                    <a:p>
                      <a:pPr algn="just"/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(275 + 725) + 486</a:t>
                      </a:r>
                    </a:p>
                    <a:p>
                      <a:pPr algn="just"/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1 000 + 486</a:t>
                      </a:r>
                    </a:p>
                    <a:p>
                      <a:pPr algn="just"/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1 486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0588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2FCF7C4-A9AF-3F97-9EAA-A95F63E1F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22575"/>
              </p:ext>
            </p:extLst>
          </p:nvPr>
        </p:nvGraphicFramePr>
        <p:xfrm>
          <a:off x="4788024" y="483518"/>
          <a:ext cx="3816424" cy="1798320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1213264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(3,29 + 4,63) + 5,37</a:t>
                      </a:r>
                    </a:p>
                    <a:p>
                      <a:pPr algn="just"/>
                      <a:r>
                        <a:rPr lang="pl-PL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3,29 + (4,63 + 5,37)</a:t>
                      </a:r>
                    </a:p>
                    <a:p>
                      <a:pPr algn="just"/>
                      <a:r>
                        <a:rPr lang="pl-PL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3,29 + 10</a:t>
                      </a:r>
                    </a:p>
                    <a:p>
                      <a:pPr algn="just"/>
                      <a:r>
                        <a:rPr lang="pl-PL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13,29</a:t>
                      </a:r>
                      <a:endParaRPr lang="pt-BR" sz="28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0588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6D84EF4-2E4A-4BC2-499E-7CE548B38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481933"/>
              </p:ext>
            </p:extLst>
          </p:nvPr>
        </p:nvGraphicFramePr>
        <p:xfrm>
          <a:off x="539552" y="2571750"/>
          <a:ext cx="3816424" cy="1798320"/>
        </p:xfrm>
        <a:graphic>
          <a:graphicData uri="http://schemas.openxmlformats.org/drawingml/2006/table">
            <a:tbl>
              <a:tblPr/>
              <a:tblGrid>
                <a:gridCol w="3816424">
                  <a:extLst>
                    <a:ext uri="{9D8B030D-6E8A-4147-A177-3AD203B41FA5}">
                      <a16:colId xmlns:a16="http://schemas.microsoft.com/office/drawing/2014/main" val="12132643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63,4 + 597 + 36,6</a:t>
                      </a:r>
                    </a:p>
                    <a:p>
                      <a:pPr algn="just"/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(63,4 + 36,6) + 597</a:t>
                      </a:r>
                    </a:p>
                    <a:p>
                      <a:pPr algn="just"/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100 + 597</a:t>
                      </a:r>
                    </a:p>
                    <a:p>
                      <a:pPr algn="just"/>
                      <a:r>
                        <a:rPr lang="pt-BR" sz="28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= 697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0588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25A39B7-BA7C-A9A5-BA7D-17C9E7A848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1824456"/>
                  </p:ext>
                </p:extLst>
              </p:nvPr>
            </p:nvGraphicFramePr>
            <p:xfrm>
              <a:off x="4788024" y="2427734"/>
              <a:ext cx="3816424" cy="2190115"/>
            </p:xfrm>
            <a:graphic>
              <a:graphicData uri="http://schemas.openxmlformats.org/drawingml/2006/table">
                <a:tbl>
                  <a:tblPr/>
                  <a:tblGrid>
                    <a:gridCol w="3816424">
                      <a:extLst>
                        <a:ext uri="{9D8B030D-6E8A-4147-A177-3AD203B41FA5}">
                          <a16:colId xmlns:a16="http://schemas.microsoft.com/office/drawing/2014/main" val="121326432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r>
                            <a:rPr lang="en-US" sz="2800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d)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:endParaRPr lang="en-US" sz="2800" kern="120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  <a:p>
                          <a:r>
                            <a:rPr lang="en-US" sz="2800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num>
                                <m:den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vi-VN" sz="2800" b="1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800" b="1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en-US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 </m:t>
                                  </m:r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) +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+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2800" b="1" i="1" kern="1200">
                                      <a:solidFill>
                                        <a:srgbClr val="FF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𝟏𝟐</m:t>
                                  </m:r>
                                </m:den>
                              </m:f>
                              <m:r>
                                <a:rPr lang="en-US" sz="2800" b="1" i="1" kern="120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endParaRPr lang="en-US" sz="2800" kern="1200" dirty="0">
                            <a:solidFill>
                              <a:srgbClr val="FF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  <a:p>
                          <a:r>
                            <a:rPr lang="en-US" sz="2800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1 + 1 </a:t>
                          </a:r>
                        </a:p>
                        <a:p>
                          <a:r>
                            <a:rPr lang="en-US" sz="2800" kern="1200" dirty="0"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+mn-cs"/>
                            </a:rPr>
                            <a:t>= 2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3058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>
                <a:extLst>
                  <a:ext uri="{FF2B5EF4-FFF2-40B4-BE49-F238E27FC236}">
                    <a16:creationId xmlns:a16="http://schemas.microsoft.com/office/drawing/2014/main" id="{425A39B7-BA7C-A9A5-BA7D-17C9E7A848A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1824456"/>
                  </p:ext>
                </p:extLst>
              </p:nvPr>
            </p:nvGraphicFramePr>
            <p:xfrm>
              <a:off x="4788024" y="2427734"/>
              <a:ext cx="3816424" cy="2190115"/>
            </p:xfrm>
            <a:graphic>
              <a:graphicData uri="http://schemas.openxmlformats.org/drawingml/2006/table">
                <a:tbl>
                  <a:tblPr/>
                  <a:tblGrid>
                    <a:gridCol w="3816424">
                      <a:extLst>
                        <a:ext uri="{9D8B030D-6E8A-4147-A177-3AD203B41FA5}">
                          <a16:colId xmlns:a16="http://schemas.microsoft.com/office/drawing/2014/main" val="1213264322"/>
                        </a:ext>
                      </a:extLst>
                    </a:gridCol>
                  </a:tblGrid>
                  <a:tr h="219011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b="-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30588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13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9173855" cy="51435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253424" y="532879"/>
            <a:ext cx="8480924" cy="4324871"/>
          </a:xfrm>
          <a:custGeom>
            <a:avLst/>
            <a:gdLst>
              <a:gd name="connsiteX0" fmla="*/ 0 w 8480924"/>
              <a:gd name="connsiteY0" fmla="*/ 431276 h 4324871"/>
              <a:gd name="connsiteX1" fmla="*/ 431276 w 8480924"/>
              <a:gd name="connsiteY1" fmla="*/ 0 h 4324871"/>
              <a:gd name="connsiteX2" fmla="*/ 8049648 w 8480924"/>
              <a:gd name="connsiteY2" fmla="*/ 0 h 4324871"/>
              <a:gd name="connsiteX3" fmla="*/ 8480924 w 8480924"/>
              <a:gd name="connsiteY3" fmla="*/ 431276 h 4324871"/>
              <a:gd name="connsiteX4" fmla="*/ 8480924 w 8480924"/>
              <a:gd name="connsiteY4" fmla="*/ 3893595 h 4324871"/>
              <a:gd name="connsiteX5" fmla="*/ 8049648 w 8480924"/>
              <a:gd name="connsiteY5" fmla="*/ 4324871 h 4324871"/>
              <a:gd name="connsiteX6" fmla="*/ 431276 w 8480924"/>
              <a:gd name="connsiteY6" fmla="*/ 4324871 h 4324871"/>
              <a:gd name="connsiteX7" fmla="*/ 0 w 8480924"/>
              <a:gd name="connsiteY7" fmla="*/ 3893595 h 4324871"/>
              <a:gd name="connsiteX8" fmla="*/ 0 w 8480924"/>
              <a:gd name="connsiteY8" fmla="*/ 431276 h 432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0924" h="4324871" fill="none" extrusionOk="0">
                <a:moveTo>
                  <a:pt x="0" y="431276"/>
                </a:moveTo>
                <a:cubicBezTo>
                  <a:pt x="526" y="207323"/>
                  <a:pt x="214686" y="36247"/>
                  <a:pt x="431276" y="0"/>
                </a:cubicBezTo>
                <a:cubicBezTo>
                  <a:pt x="3631387" y="72427"/>
                  <a:pt x="6760413" y="61419"/>
                  <a:pt x="8049648" y="0"/>
                </a:cubicBezTo>
                <a:cubicBezTo>
                  <a:pt x="8282516" y="-36613"/>
                  <a:pt x="8474632" y="191186"/>
                  <a:pt x="8480924" y="431276"/>
                </a:cubicBezTo>
                <a:cubicBezTo>
                  <a:pt x="8581800" y="1216154"/>
                  <a:pt x="8373611" y="3274425"/>
                  <a:pt x="8480924" y="3893595"/>
                </a:cubicBezTo>
                <a:cubicBezTo>
                  <a:pt x="8488989" y="4090850"/>
                  <a:pt x="8280204" y="4316317"/>
                  <a:pt x="8049648" y="4324871"/>
                </a:cubicBezTo>
                <a:cubicBezTo>
                  <a:pt x="4312852" y="4354698"/>
                  <a:pt x="2743555" y="4245565"/>
                  <a:pt x="431276" y="4324871"/>
                </a:cubicBezTo>
                <a:cubicBezTo>
                  <a:pt x="218069" y="4322047"/>
                  <a:pt x="-14864" y="4134721"/>
                  <a:pt x="0" y="3893595"/>
                </a:cubicBezTo>
                <a:cubicBezTo>
                  <a:pt x="50037" y="2599010"/>
                  <a:pt x="770" y="908125"/>
                  <a:pt x="0" y="431276"/>
                </a:cubicBezTo>
                <a:close/>
              </a:path>
              <a:path w="8480924" h="4324871" stroke="0" extrusionOk="0">
                <a:moveTo>
                  <a:pt x="0" y="431276"/>
                </a:moveTo>
                <a:cubicBezTo>
                  <a:pt x="16578" y="197608"/>
                  <a:pt x="213445" y="42411"/>
                  <a:pt x="431276" y="0"/>
                </a:cubicBezTo>
                <a:cubicBezTo>
                  <a:pt x="3403980" y="123000"/>
                  <a:pt x="6128499" y="-96860"/>
                  <a:pt x="8049648" y="0"/>
                </a:cubicBezTo>
                <a:cubicBezTo>
                  <a:pt x="8262829" y="-19059"/>
                  <a:pt x="8499253" y="156137"/>
                  <a:pt x="8480924" y="431276"/>
                </a:cubicBezTo>
                <a:cubicBezTo>
                  <a:pt x="8484097" y="887660"/>
                  <a:pt x="8575191" y="2751073"/>
                  <a:pt x="8480924" y="3893595"/>
                </a:cubicBezTo>
                <a:cubicBezTo>
                  <a:pt x="8463414" y="4138125"/>
                  <a:pt x="8264686" y="4321082"/>
                  <a:pt x="8049648" y="4324871"/>
                </a:cubicBezTo>
                <a:cubicBezTo>
                  <a:pt x="7005817" y="4164164"/>
                  <a:pt x="1965639" y="4364538"/>
                  <a:pt x="431276" y="4324871"/>
                </a:cubicBezTo>
                <a:cubicBezTo>
                  <a:pt x="163656" y="4318926"/>
                  <a:pt x="-6358" y="4128901"/>
                  <a:pt x="0" y="3893595"/>
                </a:cubicBezTo>
                <a:cubicBezTo>
                  <a:pt x="32216" y="2853061"/>
                  <a:pt x="57206" y="898375"/>
                  <a:pt x="0" y="43127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688F1775-6340-B4A1-7236-4C1FCB1093E8}"/>
              </a:ext>
            </a:extLst>
          </p:cNvPr>
          <p:cNvGrpSpPr/>
          <p:nvPr/>
        </p:nvGrpSpPr>
        <p:grpSpPr>
          <a:xfrm>
            <a:off x="524369" y="789449"/>
            <a:ext cx="8080079" cy="1200329"/>
            <a:chOff x="1046203" y="850875"/>
            <a:chExt cx="10773437" cy="1600438"/>
          </a:xfrm>
        </p:grpSpPr>
        <p:sp>
          <p:nvSpPr>
            <p:cNvPr id="12" name="Hình Bầu dục 11">
              <a:extLst>
                <a:ext uri="{FF2B5EF4-FFF2-40B4-BE49-F238E27FC236}">
                  <a16:creationId xmlns:a16="http://schemas.microsoft.com/office/drawing/2014/main" id="{52FF508D-E3C0-CA2D-7993-105596F6DB40}"/>
                </a:ext>
              </a:extLst>
            </p:cNvPr>
            <p:cNvSpPr/>
            <p:nvPr/>
          </p:nvSpPr>
          <p:spPr>
            <a:xfrm>
              <a:off x="1046203" y="850875"/>
              <a:ext cx="779477" cy="7694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FDD8CD77-027D-963B-2EA8-362F6FFF2027}"/>
                </a:ext>
              </a:extLst>
            </p:cNvPr>
            <p:cNvSpPr txBox="1"/>
            <p:nvPr/>
          </p:nvSpPr>
          <p:spPr>
            <a:xfrm>
              <a:off x="1930543" y="850875"/>
              <a:ext cx="9889097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Rô-bốt nối hai cây gậy ngắn, mỗi cây gậy dài 0,8 m thành cây gậy dài AB. Cho biết chỗ nối là đoạn MN dài 0,15 m (như hình vẽ). Hỏi cây gậy AB dài bao nhiêu mét?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F19327-6EAD-D50A-4A87-BAB3E3DF0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139702"/>
            <a:ext cx="7452320" cy="259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3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màn hình, thiết bị điện tử, ảnh chụp màn hình&#10;&#10;Mô tả được tạo tự động">
            <a:extLst>
              <a:ext uri="{FF2B5EF4-FFF2-40B4-BE49-F238E27FC236}">
                <a16:creationId xmlns:a16="http://schemas.microsoft.com/office/drawing/2014/main" id="{62FD9C83-FDC3-4024-5732-DA2F14734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31" t="45000" r="3126" b="17778"/>
          <a:stretch/>
        </p:blipFill>
        <p:spPr>
          <a:xfrm>
            <a:off x="0" y="0"/>
            <a:ext cx="9173855" cy="5143500"/>
          </a:xfrm>
          <a:prstGeom prst="rect">
            <a:avLst/>
          </a:prstGeom>
        </p:spPr>
      </p:pic>
      <p:sp>
        <p:nvSpPr>
          <p:cNvPr id="9" name="Rectangle: Rounded Corners 11">
            <a:extLst>
              <a:ext uri="{FF2B5EF4-FFF2-40B4-BE49-F238E27FC236}">
                <a16:creationId xmlns:a16="http://schemas.microsoft.com/office/drawing/2014/main" id="{D0C8FAFB-5972-69A2-586F-32B307758B2D}"/>
              </a:ext>
            </a:extLst>
          </p:cNvPr>
          <p:cNvSpPr/>
          <p:nvPr/>
        </p:nvSpPr>
        <p:spPr>
          <a:xfrm>
            <a:off x="253424" y="532879"/>
            <a:ext cx="8480924" cy="4324871"/>
          </a:xfrm>
          <a:custGeom>
            <a:avLst/>
            <a:gdLst>
              <a:gd name="connsiteX0" fmla="*/ 0 w 8480924"/>
              <a:gd name="connsiteY0" fmla="*/ 431276 h 4324871"/>
              <a:gd name="connsiteX1" fmla="*/ 431276 w 8480924"/>
              <a:gd name="connsiteY1" fmla="*/ 0 h 4324871"/>
              <a:gd name="connsiteX2" fmla="*/ 8049648 w 8480924"/>
              <a:gd name="connsiteY2" fmla="*/ 0 h 4324871"/>
              <a:gd name="connsiteX3" fmla="*/ 8480924 w 8480924"/>
              <a:gd name="connsiteY3" fmla="*/ 431276 h 4324871"/>
              <a:gd name="connsiteX4" fmla="*/ 8480924 w 8480924"/>
              <a:gd name="connsiteY4" fmla="*/ 3893595 h 4324871"/>
              <a:gd name="connsiteX5" fmla="*/ 8049648 w 8480924"/>
              <a:gd name="connsiteY5" fmla="*/ 4324871 h 4324871"/>
              <a:gd name="connsiteX6" fmla="*/ 431276 w 8480924"/>
              <a:gd name="connsiteY6" fmla="*/ 4324871 h 4324871"/>
              <a:gd name="connsiteX7" fmla="*/ 0 w 8480924"/>
              <a:gd name="connsiteY7" fmla="*/ 3893595 h 4324871"/>
              <a:gd name="connsiteX8" fmla="*/ 0 w 8480924"/>
              <a:gd name="connsiteY8" fmla="*/ 431276 h 4324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80924" h="4324871" fill="none" extrusionOk="0">
                <a:moveTo>
                  <a:pt x="0" y="431276"/>
                </a:moveTo>
                <a:cubicBezTo>
                  <a:pt x="526" y="207323"/>
                  <a:pt x="214686" y="36247"/>
                  <a:pt x="431276" y="0"/>
                </a:cubicBezTo>
                <a:cubicBezTo>
                  <a:pt x="3631387" y="72427"/>
                  <a:pt x="6760413" y="61419"/>
                  <a:pt x="8049648" y="0"/>
                </a:cubicBezTo>
                <a:cubicBezTo>
                  <a:pt x="8282516" y="-36613"/>
                  <a:pt x="8474632" y="191186"/>
                  <a:pt x="8480924" y="431276"/>
                </a:cubicBezTo>
                <a:cubicBezTo>
                  <a:pt x="8581800" y="1216154"/>
                  <a:pt x="8373611" y="3274425"/>
                  <a:pt x="8480924" y="3893595"/>
                </a:cubicBezTo>
                <a:cubicBezTo>
                  <a:pt x="8488989" y="4090850"/>
                  <a:pt x="8280204" y="4316317"/>
                  <a:pt x="8049648" y="4324871"/>
                </a:cubicBezTo>
                <a:cubicBezTo>
                  <a:pt x="4312852" y="4354698"/>
                  <a:pt x="2743555" y="4245565"/>
                  <a:pt x="431276" y="4324871"/>
                </a:cubicBezTo>
                <a:cubicBezTo>
                  <a:pt x="218069" y="4322047"/>
                  <a:pt x="-14864" y="4134721"/>
                  <a:pt x="0" y="3893595"/>
                </a:cubicBezTo>
                <a:cubicBezTo>
                  <a:pt x="50037" y="2599010"/>
                  <a:pt x="770" y="908125"/>
                  <a:pt x="0" y="431276"/>
                </a:cubicBezTo>
                <a:close/>
              </a:path>
              <a:path w="8480924" h="4324871" stroke="0" extrusionOk="0">
                <a:moveTo>
                  <a:pt x="0" y="431276"/>
                </a:moveTo>
                <a:cubicBezTo>
                  <a:pt x="16578" y="197608"/>
                  <a:pt x="213445" y="42411"/>
                  <a:pt x="431276" y="0"/>
                </a:cubicBezTo>
                <a:cubicBezTo>
                  <a:pt x="3403980" y="123000"/>
                  <a:pt x="6128499" y="-96860"/>
                  <a:pt x="8049648" y="0"/>
                </a:cubicBezTo>
                <a:cubicBezTo>
                  <a:pt x="8262829" y="-19059"/>
                  <a:pt x="8499253" y="156137"/>
                  <a:pt x="8480924" y="431276"/>
                </a:cubicBezTo>
                <a:cubicBezTo>
                  <a:pt x="8484097" y="887660"/>
                  <a:pt x="8575191" y="2751073"/>
                  <a:pt x="8480924" y="3893595"/>
                </a:cubicBezTo>
                <a:cubicBezTo>
                  <a:pt x="8463414" y="4138125"/>
                  <a:pt x="8264686" y="4321082"/>
                  <a:pt x="8049648" y="4324871"/>
                </a:cubicBezTo>
                <a:cubicBezTo>
                  <a:pt x="7005817" y="4164164"/>
                  <a:pt x="1965639" y="4364538"/>
                  <a:pt x="431276" y="4324871"/>
                </a:cubicBezTo>
                <a:cubicBezTo>
                  <a:pt x="163656" y="4318926"/>
                  <a:pt x="-6358" y="4128901"/>
                  <a:pt x="0" y="3893595"/>
                </a:cubicBezTo>
                <a:cubicBezTo>
                  <a:pt x="32216" y="2853061"/>
                  <a:pt x="57206" y="898375"/>
                  <a:pt x="0" y="43127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70C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>
                      <a:gd name="adj" fmla="val 997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6509C0-1A89-2A25-672B-1B29043332AA}"/>
              </a:ext>
            </a:extLst>
          </p:cNvPr>
          <p:cNvSpPr txBox="1"/>
          <p:nvPr/>
        </p:nvSpPr>
        <p:spPr>
          <a:xfrm>
            <a:off x="1259632" y="1203598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gậy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0,8 + 0,8 = 1,6 (m)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gậy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1,6 – 0,15 = 1,45 (m)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1,45 m.</a:t>
            </a:r>
          </a:p>
          <a:p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D5AF01-3DA2-7C8B-4EA0-F18985F2D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139702"/>
            <a:ext cx="4200508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839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648</TotalTime>
  <Words>320</Words>
  <Application>Microsoft Office PowerPoint</Application>
  <PresentationFormat>On-screen Show (16:9)</PresentationFormat>
  <Paragraphs>68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等线</vt:lpstr>
      <vt:lpstr>Arial</vt:lpstr>
      <vt:lpstr>Calibri</vt:lpstr>
      <vt:lpstr>Calibri Light</vt:lpstr>
      <vt:lpstr>Cambria</vt:lpstr>
      <vt:lpstr>Cambria Math</vt:lpstr>
      <vt:lpstr>Times New Roman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Ngọc Đỗ</cp:lastModifiedBy>
  <cp:revision>12</cp:revision>
  <dcterms:created xsi:type="dcterms:W3CDTF">2015-08-22T03:26:29Z</dcterms:created>
  <dcterms:modified xsi:type="dcterms:W3CDTF">2025-05-07T01:40:15Z</dcterms:modified>
</cp:coreProperties>
</file>