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693" r:id="rId3"/>
  </p:sldMasterIdLst>
  <p:notesMasterIdLst>
    <p:notesMasterId r:id="rId12"/>
  </p:notesMasterIdLst>
  <p:sldIdLst>
    <p:sldId id="257" r:id="rId4"/>
    <p:sldId id="261" r:id="rId5"/>
    <p:sldId id="267" r:id="rId6"/>
    <p:sldId id="272" r:id="rId7"/>
    <p:sldId id="325" r:id="rId8"/>
    <p:sldId id="386" r:id="rId9"/>
    <p:sldId id="32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2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Đỗ" userId="2f07f5d2c440dd9f" providerId="LiveId" clId="{DE7D99FB-87BB-4671-8913-23CA29080B9D}"/>
    <pc:docChg chg="delSld">
      <pc:chgData name="Ngọc Đỗ" userId="2f07f5d2c440dd9f" providerId="LiveId" clId="{DE7D99FB-87BB-4671-8913-23CA29080B9D}" dt="2025-05-07T01:24:41.509" v="1" actId="47"/>
      <pc:docMkLst>
        <pc:docMk/>
      </pc:docMkLst>
      <pc:sldChg chg="del">
        <pc:chgData name="Ngọc Đỗ" userId="2f07f5d2c440dd9f" providerId="LiveId" clId="{DE7D99FB-87BB-4671-8913-23CA29080B9D}" dt="2025-05-07T01:24:41.149" v="0" actId="47"/>
        <pc:sldMkLst>
          <pc:docMk/>
          <pc:sldMk cId="819460556" sldId="259"/>
        </pc:sldMkLst>
      </pc:sldChg>
      <pc:sldChg chg="del">
        <pc:chgData name="Ngọc Đỗ" userId="2f07f5d2c440dd9f" providerId="LiveId" clId="{DE7D99FB-87BB-4671-8913-23CA29080B9D}" dt="2025-05-07T01:24:41.509" v="1" actId="47"/>
        <pc:sldMkLst>
          <pc:docMk/>
          <pc:sldMk cId="92079712" sldId="32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4D8BD-037E-4C1C-9BFA-3501E8C34330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FCDDB-24F7-49E4-81C2-9F3510F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8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208B7-79F7-4FA2-BFDA-95A81DC7CA5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58199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FCDDB-24F7-49E4-81C2-9F3510FCC4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8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BC432600-F88F-5D34-3917-0FC802F6A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7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25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41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89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11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96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85E5-3499-79CD-D4A0-9A0FB777E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6FE1A-D2E8-9FED-7353-D9A053165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86936-4C26-1DD1-42CF-5A856BBC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06B07-BA08-63ED-6BF1-B58D1B41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5336A-54C4-B51F-BEA9-62E3C173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15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1D6B-0B77-62CE-7971-4A276052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B642F-1B13-1AB4-3D47-BF2C05708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55AAD-ACCA-B481-3FBD-9A40CF92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36E94-76D9-B434-609B-87039048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B764D-AF39-BD2A-797F-1D8CEDEF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00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21D6-4CE4-5EC5-60B4-3561EA123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91D95-236A-E39F-17D8-02EAE5B0A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76ED1-317F-43EA-3D9F-CCD6630B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3B16D-0197-6FB4-A14F-1FAC3AE6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6511F-9F77-57DC-5D27-4771E485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86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1939-D73E-9F5B-B76A-4050DE95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1CC68-E542-3666-216C-0449C011C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C2EB8-8189-5F3E-CE8F-EDBAAE18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04FF-5F68-1C96-2611-9289AC89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C4C64-6B31-8101-A08E-14AEDCA9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C4801-5C0B-9C2D-1582-D2D5083B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33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E826-7416-DFE4-E64B-F39B5A8C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EE1C0-D8B9-40CA-5756-A33552BC0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B5B2C-8699-2707-184A-97EA72813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17991-B6E2-9CCB-53FE-CF7F2BE1D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9C6E5-39B2-F488-61ED-01DAEA12D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4C1422-821C-0551-CC9A-9867A20A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0AAD14-6817-0A8A-F460-5DA7F118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DF8F6-928A-FE52-535C-07E9E94E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9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9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7850-C959-A108-7585-577387CF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CF750-1F1C-1CA2-CF89-9682854BC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DBF80-C737-19C0-6F4A-C09443A1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F1DA0-754D-FE1F-424F-8EC7F36F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81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53D95-BE57-7370-EE9E-550D5027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CC7CA-5955-B84D-14D5-EF37E905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1C2C4-794C-5541-E92F-D71B25C7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39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A71F-8BB9-D874-4265-8A31648C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F56D-DC3B-23A9-A3B0-5CD2AF824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D28FF-0D49-4633-D1F1-828971FEA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F04FD-1862-99BD-2F27-0CCC481A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C4179-E539-43BC-CD43-631BE7B9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7EE77-2CAE-CCA4-BE1F-E23D5D7A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6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5E5A-D732-4762-D017-0FD71CF8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21A4B-17BA-41A8-D73D-C9FE57F1E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2B2E6-4E0E-AAE8-B623-02AF74B08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8DCD0-FB89-DDBA-E5CF-10207513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4EFE2-DB5F-A1C2-0B64-81C9AD4A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05B3E-B799-536C-8A38-1517E6BC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63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F364-1E15-02CE-55E1-99F47B00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D8FED-CAF8-38DE-324D-95A8D86BC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C0696-E281-5E91-7BDB-8F6959CD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C964E-3ABE-E366-C585-BD1E576A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2B6A9-F5DE-22E7-79C5-C3703062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43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EA13C-B81C-EE0B-9EE4-EE4E45662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3A7D8-C912-C1EF-82C0-DA6BD264C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06C4D-F1A6-9D65-4D44-2A68B0B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79BFB-FEEE-7AB9-1B27-8E40BCB7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66F81-EE8C-04D5-923A-ACF6960C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53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D6D2C-29A5-646C-BBA2-A1E5D8873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0E299-A346-C63F-F2FA-B17C4E56B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509BC-224C-C786-F167-5CFCAC3F3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D0438-87EF-E5DC-2837-C4D851A2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7E829-3773-F996-0892-D700D5FF9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98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9F963-A2C8-E3F2-5383-0207AD2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81941-CCB1-47DB-A2DA-466BF2B51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790B2-DDC4-270D-3740-EC01851B8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CAD9-4493-D2C2-8B94-02DC6E4B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F85AD-63A7-61DC-8522-E36D44E5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20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EC720-2CBC-5C64-7A47-6E3A864A9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DB92B-3D80-1218-8E72-711E0E27F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6B584-9245-F2B4-4A19-F6FBC5F1D0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DC667-AD90-D68B-4F22-E5625DD24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C85A2-950D-C7DC-E99A-1CFD80F9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33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08D51-CEE0-C1B7-EDE6-A557C01F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B65D2-850E-CD81-DCD6-2DC813465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DA073-EF57-03D3-8CE3-70902FDE5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28740-75E3-7B64-DE01-88DC1DB2BD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F28B8-C007-D5B4-45C2-D3E15E75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5EAC2-DE9C-0A8D-FB36-77C09C8D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292423" y="231819"/>
            <a:ext cx="11633415" cy="64265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74F6-5FA0-BA71-EBC9-FC3B4EA05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A28C3-D505-BB40-1BE8-012DDB877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3F855-3AF1-9B04-5EEE-B1431D125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EFF79C-D3DB-FB3D-0EE7-6824E6E35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F98717-6805-E8BF-85A7-D5B56F84E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AECFEC-AC87-553A-05C3-230E9177D0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51DB88-426A-3FE8-4880-ED9113DB6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A80988-6A3B-C154-FFCF-5DE045DC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08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EA61D-BF1D-A6C9-3AE5-D48103DF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7D75C6-5CEC-0BC0-DB63-D918BAB8F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43050-F410-0F84-8C17-5A4E10FB0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56C7E-B1D8-EDEA-6E4E-931582B46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32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C262C4-5F18-34BA-FD8F-1C4841A262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923883-6B76-BBE9-8569-CFFD48717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E8294-76D6-6DFA-D487-0D5A0989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11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46EC3-54D8-418C-F933-5998C800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8B508-CEC6-098E-BFDF-AEDAF18B1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341BC9-991D-054E-6313-BBA1137A3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53EEC-ABCE-0D96-6A81-61E56B49A8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C2500-B376-3E6E-E3E7-D9CEA91BF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40E37-4F10-97D8-9264-546D933D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923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BCAD5-E90C-DE37-09A1-439FDB0B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CE9436-29CC-689D-4EBA-5124942016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EA61B8-54F5-B008-E780-76EAE3DB4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7E185-F0AA-5DCC-146E-E61E02AC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55A5B-590A-28E2-B783-2C87B3C50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21389-081D-297F-F84D-A2B283DB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12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D691D-C09B-1DC8-6258-2DEC200A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21F15-B6B7-AAB0-2D3A-29CF1ABA4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17916-0A0D-9A24-6172-B23DD4E9B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2A511-41A8-D155-DD6C-7E437A98E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35C47-3320-711E-11FB-7A62DCBF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825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5A2345-AB28-AA0B-6E88-17BC1BF30E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9B5C1D-2318-0597-16AA-D212BDCB8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EA5B5-1E87-1817-DACF-2A8D26016B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BBED6-F4EB-DB51-A06B-A54D5173C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B9FC7-736B-6AE7-040B-4DB960EB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4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520C588-5CCE-4A48-8EB8-928C545378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" y="497836"/>
            <a:ext cx="990604" cy="9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9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6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16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1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32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04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6A34293-974D-370B-1197-270F05F8164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617" y="0"/>
            <a:ext cx="1579195" cy="15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3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567B2AA-3A5C-EE12-7954-801908E43E4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6A6E1-2F87-6770-7832-A8A278CE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CA5D2-51F4-2A3D-6247-4CBA0FE74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70578-1BCF-647E-9B89-B55A40A95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18DE0D-C7C3-4155-95A2-3205EED884C2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7E648-086A-321E-7223-DE225B89F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405CF-A92C-F9A8-868A-A67AB492F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3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0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C90D8AF0-B84C-C549-C72B-FAF7430F56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2"/>
          <a:stretch/>
        </p:blipFill>
        <p:spPr>
          <a:xfrm>
            <a:off x="206823" y="380240"/>
            <a:ext cx="11430005" cy="609752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2E7A5ED-B021-F9E8-2455-AE3B3C9FE8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51883F1-21B8-C53B-5202-24DFCF3E6F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9095104" y="3562613"/>
            <a:ext cx="3534579" cy="258981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C6E22FA-7024-09FB-053C-D8AC2EEF6F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57" y="2806180"/>
            <a:ext cx="4397843" cy="405181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D8B4E00-F9FD-BB62-C313-A30E620245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87" y="3480705"/>
            <a:ext cx="4109358" cy="4109358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D6E8E9E5-86E6-02B7-F818-F56BD85952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380" y="5578544"/>
            <a:ext cx="1350926" cy="13509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70" y="-635"/>
            <a:ext cx="1523956" cy="15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8DB6A9-E975-5168-DE71-425A92F04B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0084" y="1524000"/>
            <a:ext cx="6847558" cy="2477095"/>
          </a:xfrm>
          <a:prstGeom prst="rect">
            <a:avLst/>
          </a:prstGeom>
        </p:spPr>
      </p:pic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D93544F-09CA-AC14-71A8-F74920ED08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617" y="0"/>
            <a:ext cx="1579195" cy="15791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7B2E37-6F42-316E-86AD-2FC80ED604B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54354" y="3916203"/>
            <a:ext cx="232277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B9CFBA-075A-5A8E-3E1D-F9C8DBC957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3488" y="1436915"/>
            <a:ext cx="14716459" cy="35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7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01486" y="0"/>
            <a:ext cx="10384971" cy="1349829"/>
            <a:chOff x="4638198" y="458224"/>
            <a:chExt cx="7145383" cy="3415476"/>
          </a:xfrm>
        </p:grpSpPr>
        <p:grpSp>
          <p:nvGrpSpPr>
            <p:cNvPr id="8" name="Group 2"/>
            <p:cNvGrpSpPr/>
            <p:nvPr/>
          </p:nvGrpSpPr>
          <p:grpSpPr>
            <a:xfrm>
              <a:off x="4638198" y="458224"/>
              <a:ext cx="7145383" cy="3415476"/>
              <a:chOff x="0" y="0"/>
              <a:chExt cx="9454516" cy="4572992"/>
            </a:xfrm>
          </p:grpSpPr>
          <p:sp>
            <p:nvSpPr>
              <p:cNvPr id="9" name="Freeform 3"/>
              <p:cNvSpPr/>
              <p:nvPr/>
            </p:nvSpPr>
            <p:spPr>
              <a:xfrm>
                <a:off x="0" y="0"/>
                <a:ext cx="9454516" cy="4572992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8"/>
            <p:cNvSpPr txBox="1"/>
            <p:nvPr/>
          </p:nvSpPr>
          <p:spPr>
            <a:xfrm>
              <a:off x="4714241" y="519708"/>
              <a:ext cx="7024400" cy="24920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hãy cùng bạn ghi lại những điều nên làm và không nên làm để phòng tránh bị xâm hại theo mẫu sau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AC81D4-9B92-D9A8-B152-B4097D585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331154"/>
              </p:ext>
            </p:extLst>
          </p:nvPr>
        </p:nvGraphicFramePr>
        <p:xfrm>
          <a:off x="1186543" y="1862665"/>
          <a:ext cx="9916886" cy="225153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58443">
                  <a:extLst>
                    <a:ext uri="{9D8B030D-6E8A-4147-A177-3AD203B41FA5}">
                      <a16:colId xmlns:a16="http://schemas.microsoft.com/office/drawing/2014/main" val="4415347"/>
                    </a:ext>
                  </a:extLst>
                </a:gridCol>
                <a:gridCol w="4958443">
                  <a:extLst>
                    <a:ext uri="{9D8B030D-6E8A-4147-A177-3AD203B41FA5}">
                      <a16:colId xmlns:a16="http://schemas.microsoft.com/office/drawing/2014/main" val="1400931852"/>
                    </a:ext>
                  </a:extLst>
                </a:gridCol>
              </a:tblGrid>
              <a:tr h="8696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nên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làm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nên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làm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175125"/>
                  </a:ext>
                </a:extLst>
              </a:tr>
              <a:tr h="1381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77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31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11D9550-8246-B783-5326-0B957A825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178446"/>
              </p:ext>
            </p:extLst>
          </p:nvPr>
        </p:nvGraphicFramePr>
        <p:xfrm>
          <a:off x="838200" y="849087"/>
          <a:ext cx="10515600" cy="5050968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232575923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48695498"/>
                    </a:ext>
                  </a:extLst>
                </a:gridCol>
              </a:tblGrid>
              <a:tr h="94597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nên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nên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796654"/>
                  </a:ext>
                </a:extLst>
              </a:tr>
              <a:tr h="1106520">
                <a:tc>
                  <a:txBody>
                    <a:bodyPr/>
                    <a:lstStyle/>
                    <a:p>
                      <a:pPr algn="just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 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nên tiếp xúc thân thiết với người lạ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 </a:t>
                      </a:r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Tiếp xúc thân mật với người lạ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504278"/>
                  </a:ext>
                </a:extLst>
              </a:tr>
              <a:tr h="1106520">
                <a:tc>
                  <a:txBody>
                    <a:bodyPr/>
                    <a:lstStyle/>
                    <a:p>
                      <a:pPr algn="just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 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mở cửa cho người lạ vào nhà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 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Để người lạ sờ vào người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200154"/>
                  </a:ext>
                </a:extLst>
              </a:tr>
              <a:tr h="945976">
                <a:tc>
                  <a:txBody>
                    <a:bodyPr/>
                    <a:lstStyle/>
                    <a:p>
                      <a:pPr algn="jus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 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gây gổ đánh nhau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 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Nghe lời dụ dỗ của người lạ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454591"/>
                  </a:ext>
                </a:extLst>
              </a:tr>
              <a:tr h="945976">
                <a:tc>
                  <a:txBody>
                    <a:bodyPr/>
                    <a:lstStyle/>
                    <a:p>
                      <a:pPr algn="jus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075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10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01486" y="0"/>
            <a:ext cx="10384971" cy="1653714"/>
            <a:chOff x="4638198" y="458224"/>
            <a:chExt cx="7145383" cy="3415476"/>
          </a:xfrm>
        </p:grpSpPr>
        <p:grpSp>
          <p:nvGrpSpPr>
            <p:cNvPr id="8" name="Group 2"/>
            <p:cNvGrpSpPr/>
            <p:nvPr/>
          </p:nvGrpSpPr>
          <p:grpSpPr>
            <a:xfrm>
              <a:off x="4638198" y="458224"/>
              <a:ext cx="7145383" cy="3415476"/>
              <a:chOff x="0" y="0"/>
              <a:chExt cx="9454516" cy="4572992"/>
            </a:xfrm>
          </p:grpSpPr>
          <p:sp>
            <p:nvSpPr>
              <p:cNvPr id="9" name="Freeform 3"/>
              <p:cNvSpPr/>
              <p:nvPr/>
            </p:nvSpPr>
            <p:spPr>
              <a:xfrm>
                <a:off x="0" y="0"/>
                <a:ext cx="9454516" cy="4572992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8"/>
            <p:cNvSpPr txBox="1"/>
            <p:nvPr/>
          </p:nvSpPr>
          <p:spPr>
            <a:xfrm>
              <a:off x="4714241" y="519707"/>
              <a:ext cx="7024400" cy="3051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vi-V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 hãy sưu tầm bài thơ, bài hát,.. hoặc thiết kế tờ rơi tuyên truyền về phòng tránh xâm hại; sau đó, chia sẻ với các bạn trong lớp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050" name="Picture 2" descr="Đạo đức lớp 5 Kết nối tri thức Bài 7: Phòng, tránh xâm hại">
            <a:extLst>
              <a:ext uri="{FF2B5EF4-FFF2-40B4-BE49-F238E27FC236}">
                <a16:creationId xmlns:a16="http://schemas.microsoft.com/office/drawing/2014/main" id="{A7F1D7D6-9884-DDFF-0151-80E2C03C8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7" y="1741715"/>
            <a:ext cx="2843213" cy="482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ĂN HÓA - XÃ HỘI">
            <a:extLst>
              <a:ext uri="{FF2B5EF4-FFF2-40B4-BE49-F238E27FC236}">
                <a16:creationId xmlns:a16="http://schemas.microsoft.com/office/drawing/2014/main" id="{D53998CE-D657-673C-7CC7-8ABAD8631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1763485"/>
            <a:ext cx="5163230" cy="46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52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09EBACEC-D47B-5150-D91B-2E59E7BD84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9" b="73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BF6325-81F3-75FC-50BC-813CA18BF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05492" y="3301138"/>
            <a:ext cx="2871130" cy="355558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EE1911E-E4BF-4CBD-1FD8-0BB5E46FEADF}"/>
              </a:ext>
            </a:extLst>
          </p:cNvPr>
          <p:cNvSpPr/>
          <p:nvPr/>
        </p:nvSpPr>
        <p:spPr>
          <a:xfrm>
            <a:off x="170123" y="227671"/>
            <a:ext cx="10833157" cy="2137157"/>
          </a:xfrm>
          <a:prstGeom prst="wedgeRoundRectCallout">
            <a:avLst>
              <a:gd name="adj1" fmla="val 17965"/>
              <a:gd name="adj2" fmla="val 83798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libri (Body)"/>
              </a:rPr>
              <a:t>3. Em hãy đóng vai là tuyên truyền viên để phổ biến đến bạn bè các kĩ năng phòng, tránh xâm hại.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32A8DDA-3CFA-B68E-13A8-EFC6BB99DC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079677" y="3008161"/>
            <a:ext cx="2271406" cy="38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32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44163E-CAA6-F736-2FD4-035F2B39C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36" y="1878465"/>
            <a:ext cx="104013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1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l="14469" r="14633" b="41954"/>
          <a:stretch/>
        </p:blipFill>
        <p:spPr>
          <a:xfrm>
            <a:off x="2054140" y="955247"/>
            <a:ext cx="7901470" cy="336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6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155</Words>
  <Application>Microsoft Office PowerPoint</Application>
  <PresentationFormat>Widescreen</PresentationFormat>
  <Paragraphs>17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Calibri (Body)</vt:lpstr>
      <vt:lpstr>Cambria</vt:lpstr>
      <vt:lpstr>Office 主题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keywords>MĂNGNON</cp:keywords>
  <cp:lastModifiedBy>Ngọc Đỗ</cp:lastModifiedBy>
  <cp:revision>86</cp:revision>
  <dcterms:created xsi:type="dcterms:W3CDTF">2024-01-13T10:44:00Z</dcterms:created>
  <dcterms:modified xsi:type="dcterms:W3CDTF">2025-05-07T01:24:45Z</dcterms:modified>
</cp:coreProperties>
</file>