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0"/>
  </p:notesMasterIdLst>
  <p:sldIdLst>
    <p:sldId id="334" r:id="rId2"/>
    <p:sldId id="389" r:id="rId3"/>
    <p:sldId id="416" r:id="rId4"/>
    <p:sldId id="417" r:id="rId5"/>
    <p:sldId id="419" r:id="rId6"/>
    <p:sldId id="326" r:id="rId7"/>
    <p:sldId id="418" r:id="rId8"/>
    <p:sldId id="39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76" d="100"/>
          <a:sy n="76" d="100"/>
        </p:scale>
        <p:origin x="768"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3B7B5E5C-C182-47D9-8054-B14A0AEFA376}"/>
    <pc:docChg chg="delSld delMainMaster">
      <pc:chgData name="Ngọc Đỗ" userId="2f07f5d2c440dd9f" providerId="LiveId" clId="{3B7B5E5C-C182-47D9-8054-B14A0AEFA376}" dt="2025-05-07T01:32:49.744" v="2" actId="47"/>
      <pc:docMkLst>
        <pc:docMk/>
      </pc:docMkLst>
      <pc:sldChg chg="del">
        <pc:chgData name="Ngọc Đỗ" userId="2f07f5d2c440dd9f" providerId="LiveId" clId="{3B7B5E5C-C182-47D9-8054-B14A0AEFA376}" dt="2025-05-07T01:32:48.589" v="1" actId="47"/>
        <pc:sldMkLst>
          <pc:docMk/>
          <pc:sldMk cId="2457633313" sldId="257"/>
        </pc:sldMkLst>
      </pc:sldChg>
      <pc:sldChg chg="del">
        <pc:chgData name="Ngọc Đỗ" userId="2f07f5d2c440dd9f" providerId="LiveId" clId="{3B7B5E5C-C182-47D9-8054-B14A0AEFA376}" dt="2025-05-07T01:32:48.325" v="0" actId="47"/>
        <pc:sldMkLst>
          <pc:docMk/>
          <pc:sldMk cId="1899897626" sldId="323"/>
        </pc:sldMkLst>
      </pc:sldChg>
      <pc:sldChg chg="del">
        <pc:chgData name="Ngọc Đỗ" userId="2f07f5d2c440dd9f" providerId="LiveId" clId="{3B7B5E5C-C182-47D9-8054-B14A0AEFA376}" dt="2025-05-07T01:32:49.744" v="2" actId="47"/>
        <pc:sldMkLst>
          <pc:docMk/>
          <pc:sldMk cId="922994400" sldId="325"/>
        </pc:sldMkLst>
      </pc:sldChg>
      <pc:sldMasterChg chg="del delSldLayout">
        <pc:chgData name="Ngọc Đỗ" userId="2f07f5d2c440dd9f" providerId="LiveId" clId="{3B7B5E5C-C182-47D9-8054-B14A0AEFA376}" dt="2025-05-07T01:32:48.589" v="1" actId="47"/>
        <pc:sldMasterMkLst>
          <pc:docMk/>
          <pc:sldMasterMk cId="3493080580" sldId="2147483692"/>
        </pc:sldMasterMkLst>
        <pc:sldLayoutChg chg="del">
          <pc:chgData name="Ngọc Đỗ" userId="2f07f5d2c440dd9f" providerId="LiveId" clId="{3B7B5E5C-C182-47D9-8054-B14A0AEFA376}" dt="2025-05-07T01:32:48.589" v="1" actId="47"/>
          <pc:sldLayoutMkLst>
            <pc:docMk/>
            <pc:sldMasterMk cId="3493080580" sldId="2147483692"/>
            <pc:sldLayoutMk cId="1443582850" sldId="2147483693"/>
          </pc:sldLayoutMkLst>
        </pc:sldLayoutChg>
        <pc:sldLayoutChg chg="del">
          <pc:chgData name="Ngọc Đỗ" userId="2f07f5d2c440dd9f" providerId="LiveId" clId="{3B7B5E5C-C182-47D9-8054-B14A0AEFA376}" dt="2025-05-07T01:32:48.589" v="1" actId="47"/>
          <pc:sldLayoutMkLst>
            <pc:docMk/>
            <pc:sldMasterMk cId="3493080580" sldId="2147483692"/>
            <pc:sldLayoutMk cId="1509466464" sldId="2147483694"/>
          </pc:sldLayoutMkLst>
        </pc:sldLayoutChg>
        <pc:sldLayoutChg chg="del">
          <pc:chgData name="Ngọc Đỗ" userId="2f07f5d2c440dd9f" providerId="LiveId" clId="{3B7B5E5C-C182-47D9-8054-B14A0AEFA376}" dt="2025-05-07T01:32:48.589" v="1" actId="47"/>
          <pc:sldLayoutMkLst>
            <pc:docMk/>
            <pc:sldMasterMk cId="3493080580" sldId="2147483692"/>
            <pc:sldLayoutMk cId="1280045074" sldId="2147483695"/>
          </pc:sldLayoutMkLst>
        </pc:sldLayoutChg>
        <pc:sldLayoutChg chg="del">
          <pc:chgData name="Ngọc Đỗ" userId="2f07f5d2c440dd9f" providerId="LiveId" clId="{3B7B5E5C-C182-47D9-8054-B14A0AEFA376}" dt="2025-05-07T01:32:48.589" v="1" actId="47"/>
          <pc:sldLayoutMkLst>
            <pc:docMk/>
            <pc:sldMasterMk cId="3493080580" sldId="2147483692"/>
            <pc:sldLayoutMk cId="1322482894" sldId="2147483696"/>
          </pc:sldLayoutMkLst>
        </pc:sldLayoutChg>
        <pc:sldLayoutChg chg="del">
          <pc:chgData name="Ngọc Đỗ" userId="2f07f5d2c440dd9f" providerId="LiveId" clId="{3B7B5E5C-C182-47D9-8054-B14A0AEFA376}" dt="2025-05-07T01:32:48.589" v="1" actId="47"/>
          <pc:sldLayoutMkLst>
            <pc:docMk/>
            <pc:sldMasterMk cId="3493080580" sldId="2147483692"/>
            <pc:sldLayoutMk cId="4186863492" sldId="2147483697"/>
          </pc:sldLayoutMkLst>
        </pc:sldLayoutChg>
        <pc:sldLayoutChg chg="del">
          <pc:chgData name="Ngọc Đỗ" userId="2f07f5d2c440dd9f" providerId="LiveId" clId="{3B7B5E5C-C182-47D9-8054-B14A0AEFA376}" dt="2025-05-07T01:32:48.589" v="1" actId="47"/>
          <pc:sldLayoutMkLst>
            <pc:docMk/>
            <pc:sldMasterMk cId="3493080580" sldId="2147483692"/>
            <pc:sldLayoutMk cId="2153220986" sldId="2147483698"/>
          </pc:sldLayoutMkLst>
        </pc:sldLayoutChg>
        <pc:sldLayoutChg chg="del">
          <pc:chgData name="Ngọc Đỗ" userId="2f07f5d2c440dd9f" providerId="LiveId" clId="{3B7B5E5C-C182-47D9-8054-B14A0AEFA376}" dt="2025-05-07T01:32:48.589" v="1" actId="47"/>
          <pc:sldLayoutMkLst>
            <pc:docMk/>
            <pc:sldMasterMk cId="3493080580" sldId="2147483692"/>
            <pc:sldLayoutMk cId="1464125049" sldId="2147483699"/>
          </pc:sldLayoutMkLst>
        </pc:sldLayoutChg>
        <pc:sldLayoutChg chg="del">
          <pc:chgData name="Ngọc Đỗ" userId="2f07f5d2c440dd9f" providerId="LiveId" clId="{3B7B5E5C-C182-47D9-8054-B14A0AEFA376}" dt="2025-05-07T01:32:48.589" v="1" actId="47"/>
          <pc:sldLayoutMkLst>
            <pc:docMk/>
            <pc:sldMasterMk cId="3493080580" sldId="2147483692"/>
            <pc:sldLayoutMk cId="3390322957" sldId="2147483700"/>
          </pc:sldLayoutMkLst>
        </pc:sldLayoutChg>
        <pc:sldLayoutChg chg="del">
          <pc:chgData name="Ngọc Đỗ" userId="2f07f5d2c440dd9f" providerId="LiveId" clId="{3B7B5E5C-C182-47D9-8054-B14A0AEFA376}" dt="2025-05-07T01:32:48.589" v="1" actId="47"/>
          <pc:sldLayoutMkLst>
            <pc:docMk/>
            <pc:sldMasterMk cId="3493080580" sldId="2147483692"/>
            <pc:sldLayoutMk cId="3057145804" sldId="2147483701"/>
          </pc:sldLayoutMkLst>
        </pc:sldLayoutChg>
        <pc:sldLayoutChg chg="del">
          <pc:chgData name="Ngọc Đỗ" userId="2f07f5d2c440dd9f" providerId="LiveId" clId="{3B7B5E5C-C182-47D9-8054-B14A0AEFA376}" dt="2025-05-07T01:32:48.589" v="1" actId="47"/>
          <pc:sldLayoutMkLst>
            <pc:docMk/>
            <pc:sldMasterMk cId="3493080580" sldId="2147483692"/>
            <pc:sldLayoutMk cId="1607009463" sldId="2147483702"/>
          </pc:sldLayoutMkLst>
        </pc:sldLayoutChg>
        <pc:sldLayoutChg chg="del">
          <pc:chgData name="Ngọc Đỗ" userId="2f07f5d2c440dd9f" providerId="LiveId" clId="{3B7B5E5C-C182-47D9-8054-B14A0AEFA376}" dt="2025-05-07T01:32:48.589" v="1" actId="47"/>
          <pc:sldLayoutMkLst>
            <pc:docMk/>
            <pc:sldMasterMk cId="3493080580" sldId="2147483692"/>
            <pc:sldLayoutMk cId="3073603661" sldId="21474837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07/05/2025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07/05/2025</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1956630" y="1136010"/>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038251" y="3429000"/>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847149" y="1510059"/>
                <a:ext cx="8080513" cy="887166"/>
              </a:xfrm>
              <a:prstGeom prst="rect">
                <a:avLst/>
              </a:prstGeom>
              <a:noFill/>
            </p:spPr>
            <p:txBody>
              <a:bodyPr wrap="square" rtlCol="0">
                <a:spAutoFit/>
              </a:bodyPr>
              <a:lstStyle/>
              <a:p>
                <a:pPr algn="ctr"/>
                <a14:m>
                  <m:oMath xmlns:m="http://schemas.openxmlformats.org/officeDocument/2006/math">
                    <m:f>
                      <m:fPr>
                        <m:ctrlPr>
                          <a:rPr lang="en-US" sz="3600" i="1" smtClean="0">
                            <a:solidFill>
                              <a:srgbClr val="242021"/>
                            </a:solidFill>
                            <a:effectLst/>
                            <a:latin typeface="Cambria Math" panose="02040503050406030204" pitchFamily="18" charset="0"/>
                          </a:rPr>
                        </m:ctrlPr>
                      </m:fPr>
                      <m:num>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75</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489</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6024</m:t>
                        </m:r>
                      </m:num>
                      <m:den>
                        <m:r>
                          <a:rPr lang="en-US" sz="3600" i="1">
                            <a:latin typeface="Cambria Math" panose="02040503050406030204" pitchFamily="18" charset="0"/>
                          </a:rPr>
                          <m:t>1000</m:t>
                        </m:r>
                      </m:den>
                    </m:f>
                  </m:oMath>
                </a14:m>
                <a:endParaRPr lang="en-US" sz="36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847149" y="1510059"/>
                <a:ext cx="8080513" cy="887166"/>
              </a:xfrm>
              <a:prstGeom prst="rect">
                <a:avLst/>
              </a:prstGeom>
              <a:blipFill>
                <a:blip r:embed="rId2"/>
                <a:stretch>
                  <a:fillRect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300369" y="2289088"/>
                <a:ext cx="10188274" cy="4135556"/>
              </a:xfrm>
              <a:prstGeom prst="rect">
                <a:avLst/>
              </a:prstGeom>
              <a:noFill/>
            </p:spPr>
            <p:txBody>
              <a:bodyPr wrap="square" rtlCol="0">
                <a:spAutoFit/>
              </a:bodyPr>
              <a:lstStyle/>
              <a:p>
                <a:pPr>
                  <a:lnSpc>
                    <a:spcPct val="130000"/>
                  </a:lnSpc>
                </a:pPr>
                <a14:m>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31</m:t>
                        </m:r>
                      </m:num>
                      <m:den>
                        <m:r>
                          <a:rPr lang="en-US" sz="3600" i="1">
                            <a:solidFill>
                              <a:srgbClr val="FF0000"/>
                            </a:solidFill>
                            <a:effectLst/>
                            <a:latin typeface="Cambria Math" panose="02040503050406030204" pitchFamily="18" charset="0"/>
                            <a:ea typeface="Calibri" panose="020F0502020204030204" pitchFamily="34" charset="0"/>
                          </a:rPr>
                          <m:t>10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75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489</m:t>
                        </m:r>
                      </m:num>
                      <m:den>
                        <m:r>
                          <a:rPr lang="en-US" sz="3600" i="1">
                            <a:solidFill>
                              <a:srgbClr val="FF0000"/>
                            </a:solidFill>
                            <a:effectLst/>
                            <a:latin typeface="Cambria Math" panose="02040503050406030204" pitchFamily="18" charset="0"/>
                            <a:ea typeface="Calibri" panose="020F0502020204030204" pitchFamily="34" charset="0"/>
                          </a:rPr>
                          <m:t>100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200" dirty="0">
                    <a:solidFill>
                      <a:srgbClr val="FF0000"/>
                    </a:solidFill>
                    <a:effectLst/>
                    <a:latin typeface="Cambria" panose="02040503050406030204" pitchFamily="18" charset="0"/>
                    <a:ea typeface="Cambria" panose="02040503050406030204" pitchFamily="18" charset="0"/>
                  </a:rPr>
                  <a:t>=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6024</m:t>
                        </m:r>
                      </m:num>
                      <m:den>
                        <m:r>
                          <a:rPr lang="en-US" sz="36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300369" y="2289088"/>
                <a:ext cx="10188274" cy="4135556"/>
              </a:xfrm>
              <a:prstGeom prst="rect">
                <a:avLst/>
              </a:prstGeom>
              <a:blipFill>
                <a:blip r:embed="rId3"/>
                <a:stretch>
                  <a:fillRect b="-590"/>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1709532" y="2337050"/>
                <a:ext cx="4253948" cy="2857385"/>
              </a:xfrm>
              <a:prstGeom prst="rect">
                <a:avLst/>
              </a:prstGeom>
              <a:noFill/>
            </p:spPr>
            <p:txBody>
              <a:bodyPr wrap="square" rtlCol="0">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21</m:t>
                        </m:r>
                      </m:num>
                      <m:den>
                        <m:r>
                          <a:rPr lang="en-US" sz="4400" b="0" i="1">
                            <a:solidFill>
                              <a:srgbClr val="FF0000"/>
                            </a:solidFill>
                            <a:effectLst/>
                            <a:latin typeface="Cambria Math" panose="02040503050406030204" pitchFamily="18" charset="0"/>
                            <a:ea typeface="SimSun" panose="02010600030101010101" pitchFamily="2" charset="-122"/>
                          </a:rPr>
                          <m:t>30</m:t>
                        </m:r>
                      </m:den>
                    </m:f>
                  </m:oMath>
                </a14:m>
                <a:r>
                  <a:rPr lang="en-US" sz="4400" b="0" i="0" dirty="0">
                    <a:solidFill>
                      <a:srgbClr val="FF0000"/>
                    </a:solidFill>
                    <a:effectLst/>
                    <a:latin typeface="Cambria" panose="02040503050406030204" pitchFamily="18" charset="0"/>
                    <a:ea typeface="Cambria" panose="02040503050406030204" pitchFamily="18" charset="0"/>
                  </a:rPr>
                  <a:t> = 0,7;</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62</m:t>
                        </m:r>
                      </m:num>
                      <m:den>
                        <m:r>
                          <a:rPr lang="en-US" sz="4400" b="0" i="1">
                            <a:solidFill>
                              <a:srgbClr val="FF0000"/>
                            </a:solidFill>
                            <a:effectLst/>
                            <a:latin typeface="Cambria Math" panose="02040503050406030204" pitchFamily="18" charset="0"/>
                            <a:ea typeface="SimSun" panose="02010600030101010101" pitchFamily="2" charset="-122"/>
                          </a:rPr>
                          <m:t>200</m:t>
                        </m:r>
                      </m:den>
                    </m:f>
                  </m:oMath>
                </a14:m>
                <a:r>
                  <a:rPr lang="en-US" sz="4400" dirty="0">
                    <a:solidFill>
                      <a:srgbClr val="FF0000"/>
                    </a:solidFill>
                    <a:effectLst/>
                    <a:latin typeface="Cambria" panose="02040503050406030204" pitchFamily="18" charset="0"/>
                    <a:ea typeface="Cambria" panose="02040503050406030204" pitchFamily="18" charset="0"/>
                  </a:rPr>
                  <a:t> </a:t>
                </a:r>
                <a:r>
                  <a:rPr lang="en-US" sz="4400" b="0" i="0" dirty="0">
                    <a:solidFill>
                      <a:srgbClr val="FF0000"/>
                    </a:solidFill>
                    <a:effectLst/>
                    <a:latin typeface="Cambria" panose="02040503050406030204" pitchFamily="18" charset="0"/>
                    <a:ea typeface="Cambria" panose="02040503050406030204" pitchFamily="18" charset="0"/>
                  </a:rPr>
                  <a:t>= 0,31;</a:t>
                </a: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1709532" y="2337050"/>
                <a:ext cx="4253948" cy="2857385"/>
              </a:xfrm>
              <a:prstGeom prst="rect">
                <a:avLst/>
              </a:prstGeom>
              <a:blipFill>
                <a:blip r:embed="rId3"/>
                <a:stretch>
                  <a:fillRect b="-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6E2822-A159-C013-B3D1-9AC6348ED184}"/>
                  </a:ext>
                </a:extLst>
              </p:cNvPr>
              <p:cNvSpPr txBox="1"/>
              <p:nvPr/>
            </p:nvSpPr>
            <p:spPr>
              <a:xfrm>
                <a:off x="7174523" y="2409582"/>
                <a:ext cx="3191608" cy="2859116"/>
              </a:xfrm>
              <a:prstGeom prst="rect">
                <a:avLst/>
              </a:prstGeom>
              <a:noFill/>
            </p:spPr>
            <p:txBody>
              <a:bodyPr wrap="square">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7</m:t>
                        </m:r>
                      </m:num>
                      <m:den>
                        <m:r>
                          <a:rPr lang="en-US" sz="4400" b="0" i="1">
                            <a:solidFill>
                              <a:srgbClr val="FF0000"/>
                            </a:solidFill>
                            <a:effectLst/>
                            <a:latin typeface="Cambria Math" panose="02040503050406030204" pitchFamily="18" charset="0"/>
                            <a:ea typeface="SimSun" panose="02010600030101010101" pitchFamily="2" charset="-122"/>
                          </a:rPr>
                          <m:t>4</m:t>
                        </m:r>
                      </m:den>
                    </m:f>
                  </m:oMath>
                </a14:m>
                <a:r>
                  <a:rPr lang="en-US" sz="4400" b="0" i="0" dirty="0">
                    <a:solidFill>
                      <a:srgbClr val="FF0000"/>
                    </a:solidFill>
                    <a:effectLst/>
                    <a:latin typeface="Cambria" panose="02040503050406030204" pitchFamily="18" charset="0"/>
                    <a:ea typeface="Cambria" panose="02040503050406030204" pitchFamily="18" charset="0"/>
                  </a:rPr>
                  <a:t> = 1,75;</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5</m:t>
                        </m:r>
                      </m:num>
                      <m:den>
                        <m:r>
                          <a:rPr lang="en-US" sz="4400" b="0" i="1">
                            <a:solidFill>
                              <a:srgbClr val="FF0000"/>
                            </a:solidFill>
                            <a:effectLst/>
                            <a:latin typeface="Cambria Math" panose="02040503050406030204" pitchFamily="18" charset="0"/>
                            <a:ea typeface="SimSun" panose="02010600030101010101" pitchFamily="2" charset="-122"/>
                          </a:rPr>
                          <m:t>8</m:t>
                        </m:r>
                      </m:den>
                    </m:f>
                  </m:oMath>
                </a14:m>
                <a:r>
                  <a:rPr lang="en-US" sz="4400" b="0" i="0" dirty="0">
                    <a:solidFill>
                      <a:srgbClr val="FF0000"/>
                    </a:solidFill>
                    <a:effectLst/>
                    <a:latin typeface="Cambria" panose="02040503050406030204" pitchFamily="18" charset="0"/>
                    <a:ea typeface="Cambria" panose="02040503050406030204" pitchFamily="18" charset="0"/>
                  </a:rPr>
                  <a:t> = 0,625</a:t>
                </a:r>
                <a:endParaRPr lang="en-US" sz="4400" dirty="0">
                  <a:solidFill>
                    <a:srgbClr val="FF000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B16E2822-A159-C013-B3D1-9AC6348ED184}"/>
                  </a:ext>
                </a:extLst>
              </p:cNvPr>
              <p:cNvSpPr txBox="1">
                <a:spLocks noRot="1" noChangeAspect="1" noMove="1" noResize="1" noEditPoints="1" noAdjustHandles="1" noChangeArrowheads="1" noChangeShapeType="1" noTextEdit="1"/>
              </p:cNvSpPr>
              <p:nvPr/>
            </p:nvSpPr>
            <p:spPr>
              <a:xfrm>
                <a:off x="7174523" y="2409582"/>
                <a:ext cx="3191608" cy="2859116"/>
              </a:xfrm>
              <a:prstGeom prst="rect">
                <a:avLst/>
              </a:prstGeom>
              <a:blipFill>
                <a:blip r:embed="rId4"/>
                <a:stretch>
                  <a:fillRect l="-382" b="-383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1995</TotalTime>
  <Words>314</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Ngọc Đỗ</cp:lastModifiedBy>
  <cp:revision>42</cp:revision>
  <dcterms:created xsi:type="dcterms:W3CDTF">2023-09-10T01:58:34Z</dcterms:created>
  <dcterms:modified xsi:type="dcterms:W3CDTF">2025-05-07T01:32:53Z</dcterms:modified>
  <cp:category>9Slide.vn</cp:category>
</cp:coreProperties>
</file>