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2" r:id="rId3"/>
    <p:sldMasterId id="2147483724" r:id="rId4"/>
    <p:sldMasterId id="2147483741" r:id="rId5"/>
    <p:sldMasterId id="2147483760" r:id="rId6"/>
  </p:sldMasterIdLst>
  <p:notesMasterIdLst>
    <p:notesMasterId r:id="rId22"/>
  </p:notesMasterIdLst>
  <p:sldIdLst>
    <p:sldId id="299" r:id="rId7"/>
    <p:sldId id="300" r:id="rId8"/>
    <p:sldId id="265" r:id="rId9"/>
    <p:sldId id="520" r:id="rId10"/>
    <p:sldId id="521" r:id="rId11"/>
    <p:sldId id="522" r:id="rId12"/>
    <p:sldId id="286" r:id="rId13"/>
    <p:sldId id="523" r:id="rId14"/>
    <p:sldId id="524" r:id="rId15"/>
    <p:sldId id="333" r:id="rId16"/>
    <p:sldId id="526" r:id="rId17"/>
    <p:sldId id="331" r:id="rId18"/>
    <p:sldId id="525" r:id="rId19"/>
    <p:sldId id="527" r:id="rId20"/>
    <p:sldId id="41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99FF99"/>
    <a:srgbClr val="99FFCC"/>
    <a:srgbClr val="FABDD5"/>
    <a:srgbClr val="00FFFF"/>
    <a:srgbClr val="FF8391"/>
    <a:srgbClr val="00FF99"/>
    <a:srgbClr val="F1008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76" d="100"/>
          <a:sy n="76" d="100"/>
        </p:scale>
        <p:origin x="300"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03E892B6-38DF-44C5-B813-E19CEC237AD2}"/>
    <pc:docChg chg="delSld delMainMaster">
      <pc:chgData name="Ngọc Đỗ" userId="2f07f5d2c440dd9f" providerId="LiveId" clId="{03E892B6-38DF-44C5-B813-E19CEC237AD2}" dt="2025-05-07T01:54:47.619" v="4" actId="47"/>
      <pc:docMkLst>
        <pc:docMk/>
      </pc:docMkLst>
      <pc:sldChg chg="del">
        <pc:chgData name="Ngọc Đỗ" userId="2f07f5d2c440dd9f" providerId="LiveId" clId="{03E892B6-38DF-44C5-B813-E19CEC237AD2}" dt="2025-05-07T01:54:38.954" v="0" actId="47"/>
        <pc:sldMkLst>
          <pc:docMk/>
          <pc:sldMk cId="1075133764" sldId="279"/>
        </pc:sldMkLst>
      </pc:sldChg>
      <pc:sldChg chg="del">
        <pc:chgData name="Ngọc Đỗ" userId="2f07f5d2c440dd9f" providerId="LiveId" clId="{03E892B6-38DF-44C5-B813-E19CEC237AD2}" dt="2025-05-07T01:54:39.331" v="1" actId="47"/>
        <pc:sldMkLst>
          <pc:docMk/>
          <pc:sldMk cId="1597676687" sldId="282"/>
        </pc:sldMkLst>
      </pc:sldChg>
      <pc:sldChg chg="del">
        <pc:chgData name="Ngọc Đỗ" userId="2f07f5d2c440dd9f" providerId="LiveId" clId="{03E892B6-38DF-44C5-B813-E19CEC237AD2}" dt="2025-05-07T01:54:41.390" v="2" actId="47"/>
        <pc:sldMkLst>
          <pc:docMk/>
          <pc:sldMk cId="2526657322" sldId="283"/>
        </pc:sldMkLst>
      </pc:sldChg>
      <pc:sldChg chg="del">
        <pc:chgData name="Ngọc Đỗ" userId="2f07f5d2c440dd9f" providerId="LiveId" clId="{03E892B6-38DF-44C5-B813-E19CEC237AD2}" dt="2025-05-07T01:54:42.316" v="3" actId="47"/>
        <pc:sldMkLst>
          <pc:docMk/>
          <pc:sldMk cId="4091761496" sldId="296"/>
        </pc:sldMkLst>
      </pc:sldChg>
      <pc:sldChg chg="del">
        <pc:chgData name="Ngọc Đỗ" userId="2f07f5d2c440dd9f" providerId="LiveId" clId="{03E892B6-38DF-44C5-B813-E19CEC237AD2}" dt="2025-05-07T01:54:47.619" v="4" actId="47"/>
        <pc:sldMkLst>
          <pc:docMk/>
          <pc:sldMk cId="766320546" sldId="528"/>
        </pc:sldMkLst>
      </pc:sldChg>
      <pc:sldMasterChg chg="del delSldLayout">
        <pc:chgData name="Ngọc Đỗ" userId="2f07f5d2c440dd9f" providerId="LiveId" clId="{03E892B6-38DF-44C5-B813-E19CEC237AD2}" dt="2025-05-07T01:54:41.390" v="2" actId="47"/>
        <pc:sldMasterMkLst>
          <pc:docMk/>
          <pc:sldMasterMk cId="2348648377" sldId="2147483697"/>
        </pc:sldMasterMkLst>
        <pc:sldLayoutChg chg="del">
          <pc:chgData name="Ngọc Đỗ" userId="2f07f5d2c440dd9f" providerId="LiveId" clId="{03E892B6-38DF-44C5-B813-E19CEC237AD2}" dt="2025-05-07T01:54:41.390" v="2" actId="47"/>
          <pc:sldLayoutMkLst>
            <pc:docMk/>
            <pc:sldMasterMk cId="2348648377" sldId="2147483697"/>
            <pc:sldLayoutMk cId="2901383088" sldId="2147483698"/>
          </pc:sldLayoutMkLst>
        </pc:sldLayoutChg>
        <pc:sldLayoutChg chg="del">
          <pc:chgData name="Ngọc Đỗ" userId="2f07f5d2c440dd9f" providerId="LiveId" clId="{03E892B6-38DF-44C5-B813-E19CEC237AD2}" dt="2025-05-07T01:54:41.390" v="2" actId="47"/>
          <pc:sldLayoutMkLst>
            <pc:docMk/>
            <pc:sldMasterMk cId="2348648377" sldId="2147483697"/>
            <pc:sldLayoutMk cId="4027362232" sldId="2147483699"/>
          </pc:sldLayoutMkLst>
        </pc:sldLayoutChg>
        <pc:sldLayoutChg chg="del">
          <pc:chgData name="Ngọc Đỗ" userId="2f07f5d2c440dd9f" providerId="LiveId" clId="{03E892B6-38DF-44C5-B813-E19CEC237AD2}" dt="2025-05-07T01:54:41.390" v="2" actId="47"/>
          <pc:sldLayoutMkLst>
            <pc:docMk/>
            <pc:sldMasterMk cId="2348648377" sldId="2147483697"/>
            <pc:sldLayoutMk cId="864893678" sldId="2147483700"/>
          </pc:sldLayoutMkLst>
        </pc:sldLayoutChg>
        <pc:sldLayoutChg chg="del">
          <pc:chgData name="Ngọc Đỗ" userId="2f07f5d2c440dd9f" providerId="LiveId" clId="{03E892B6-38DF-44C5-B813-E19CEC237AD2}" dt="2025-05-07T01:54:41.390" v="2" actId="47"/>
          <pc:sldLayoutMkLst>
            <pc:docMk/>
            <pc:sldMasterMk cId="2348648377" sldId="2147483697"/>
            <pc:sldLayoutMk cId="2257281240" sldId="2147483701"/>
          </pc:sldLayoutMkLst>
        </pc:sldLayoutChg>
        <pc:sldLayoutChg chg="del">
          <pc:chgData name="Ngọc Đỗ" userId="2f07f5d2c440dd9f" providerId="LiveId" clId="{03E892B6-38DF-44C5-B813-E19CEC237AD2}" dt="2025-05-07T01:54:41.390" v="2" actId="47"/>
          <pc:sldLayoutMkLst>
            <pc:docMk/>
            <pc:sldMasterMk cId="2348648377" sldId="2147483697"/>
            <pc:sldLayoutMk cId="1948758759" sldId="2147483702"/>
          </pc:sldLayoutMkLst>
        </pc:sldLayoutChg>
        <pc:sldLayoutChg chg="del">
          <pc:chgData name="Ngọc Đỗ" userId="2f07f5d2c440dd9f" providerId="LiveId" clId="{03E892B6-38DF-44C5-B813-E19CEC237AD2}" dt="2025-05-07T01:54:41.390" v="2" actId="47"/>
          <pc:sldLayoutMkLst>
            <pc:docMk/>
            <pc:sldMasterMk cId="2348648377" sldId="2147483697"/>
            <pc:sldLayoutMk cId="3220923080" sldId="2147483703"/>
          </pc:sldLayoutMkLst>
        </pc:sldLayoutChg>
        <pc:sldLayoutChg chg="del">
          <pc:chgData name="Ngọc Đỗ" userId="2f07f5d2c440dd9f" providerId="LiveId" clId="{03E892B6-38DF-44C5-B813-E19CEC237AD2}" dt="2025-05-07T01:54:41.390" v="2" actId="47"/>
          <pc:sldLayoutMkLst>
            <pc:docMk/>
            <pc:sldMasterMk cId="2348648377" sldId="2147483697"/>
            <pc:sldLayoutMk cId="1630525038" sldId="2147483704"/>
          </pc:sldLayoutMkLst>
        </pc:sldLayoutChg>
        <pc:sldLayoutChg chg="del">
          <pc:chgData name="Ngọc Đỗ" userId="2f07f5d2c440dd9f" providerId="LiveId" clId="{03E892B6-38DF-44C5-B813-E19CEC237AD2}" dt="2025-05-07T01:54:41.390" v="2" actId="47"/>
          <pc:sldLayoutMkLst>
            <pc:docMk/>
            <pc:sldMasterMk cId="2348648377" sldId="2147483697"/>
            <pc:sldLayoutMk cId="4136675996" sldId="2147483705"/>
          </pc:sldLayoutMkLst>
        </pc:sldLayoutChg>
        <pc:sldLayoutChg chg="del">
          <pc:chgData name="Ngọc Đỗ" userId="2f07f5d2c440dd9f" providerId="LiveId" clId="{03E892B6-38DF-44C5-B813-E19CEC237AD2}" dt="2025-05-07T01:54:41.390" v="2" actId="47"/>
          <pc:sldLayoutMkLst>
            <pc:docMk/>
            <pc:sldMasterMk cId="2348648377" sldId="2147483697"/>
            <pc:sldLayoutMk cId="2028246410" sldId="2147483706"/>
          </pc:sldLayoutMkLst>
        </pc:sldLayoutChg>
        <pc:sldLayoutChg chg="del">
          <pc:chgData name="Ngọc Đỗ" userId="2f07f5d2c440dd9f" providerId="LiveId" clId="{03E892B6-38DF-44C5-B813-E19CEC237AD2}" dt="2025-05-07T01:54:41.390" v="2" actId="47"/>
          <pc:sldLayoutMkLst>
            <pc:docMk/>
            <pc:sldMasterMk cId="2348648377" sldId="2147483697"/>
            <pc:sldLayoutMk cId="3089459591" sldId="2147483707"/>
          </pc:sldLayoutMkLst>
        </pc:sldLayoutChg>
        <pc:sldLayoutChg chg="del">
          <pc:chgData name="Ngọc Đỗ" userId="2f07f5d2c440dd9f" providerId="LiveId" clId="{03E892B6-38DF-44C5-B813-E19CEC237AD2}" dt="2025-05-07T01:54:41.390" v="2" actId="47"/>
          <pc:sldLayoutMkLst>
            <pc:docMk/>
            <pc:sldMasterMk cId="2348648377" sldId="2147483697"/>
            <pc:sldLayoutMk cId="473355264" sldId="2147483708"/>
          </pc:sldLayoutMkLst>
        </pc:sldLayoutChg>
        <pc:sldLayoutChg chg="del">
          <pc:chgData name="Ngọc Đỗ" userId="2f07f5d2c440dd9f" providerId="LiveId" clId="{03E892B6-38DF-44C5-B813-E19CEC237AD2}" dt="2025-05-07T01:54:41.390" v="2" actId="47"/>
          <pc:sldLayoutMkLst>
            <pc:docMk/>
            <pc:sldMasterMk cId="2348648377" sldId="2147483697"/>
            <pc:sldLayoutMk cId="2072957181" sldId="2147483709"/>
          </pc:sldLayoutMkLst>
        </pc:sldLayoutChg>
        <pc:sldLayoutChg chg="del">
          <pc:chgData name="Ngọc Đỗ" userId="2f07f5d2c440dd9f" providerId="LiveId" clId="{03E892B6-38DF-44C5-B813-E19CEC237AD2}" dt="2025-05-07T01:54:41.390" v="2" actId="47"/>
          <pc:sldLayoutMkLst>
            <pc:docMk/>
            <pc:sldMasterMk cId="2348648377" sldId="2147483697"/>
            <pc:sldLayoutMk cId="1104433175" sldId="2147483710"/>
          </pc:sldLayoutMkLst>
        </pc:sldLayoutChg>
        <pc:sldLayoutChg chg="del">
          <pc:chgData name="Ngọc Đỗ" userId="2f07f5d2c440dd9f" providerId="LiveId" clId="{03E892B6-38DF-44C5-B813-E19CEC237AD2}" dt="2025-05-07T01:54:41.390" v="2" actId="47"/>
          <pc:sldLayoutMkLst>
            <pc:docMk/>
            <pc:sldMasterMk cId="2348648377" sldId="2147483697"/>
            <pc:sldLayoutMk cId="2909804365" sldId="2147483711"/>
          </pc:sldLayoutMkLst>
        </pc:sldLayoutChg>
      </pc:sldMasterChg>
      <pc:sldMasterChg chg="del delSldLayout">
        <pc:chgData name="Ngọc Đỗ" userId="2f07f5d2c440dd9f" providerId="LiveId" clId="{03E892B6-38DF-44C5-B813-E19CEC237AD2}" dt="2025-05-07T01:54:47.619" v="4" actId="47"/>
        <pc:sldMasterMkLst>
          <pc:docMk/>
          <pc:sldMasterMk cId="245034348" sldId="2147483758"/>
        </pc:sldMasterMkLst>
        <pc:sldLayoutChg chg="del">
          <pc:chgData name="Ngọc Đỗ" userId="2f07f5d2c440dd9f" providerId="LiveId" clId="{03E892B6-38DF-44C5-B813-E19CEC237AD2}" dt="2025-05-07T01:54:47.619" v="4" actId="47"/>
          <pc:sldLayoutMkLst>
            <pc:docMk/>
            <pc:sldMasterMk cId="245034348" sldId="2147483758"/>
            <pc:sldLayoutMk cId="4139091357" sldId="21474837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83AD2-CD00-4048-9D8C-6058D8820D7E}" type="datetimeFigureOut">
              <a:rPr lang="vi-VN" smtClean="0"/>
              <a:t>07/05/2025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8640-6435-4228-A9D8-5D6DC96A9211}" type="slidenum">
              <a:rPr lang="vi-VN" smtClean="0"/>
              <a:t>‹#›</a:t>
            </a:fld>
            <a:endParaRPr lang="vi-VN"/>
          </a:p>
        </p:txBody>
      </p:sp>
    </p:spTree>
    <p:extLst>
      <p:ext uri="{BB962C8B-B14F-4D97-AF65-F5344CB8AC3E}">
        <p14:creationId xmlns:p14="http://schemas.microsoft.com/office/powerpoint/2010/main" val="350584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a:extLst>
            <a:ext uri="{FF2B5EF4-FFF2-40B4-BE49-F238E27FC236}">
              <a16:creationId xmlns:a16="http://schemas.microsoft.com/office/drawing/2014/main" id="{96746435-6908-D429-4023-FC355EBB1ABC}"/>
            </a:ext>
          </a:extLst>
        </p:cNvPr>
        <p:cNvGrpSpPr/>
        <p:nvPr/>
      </p:nvGrpSpPr>
      <p:grpSpPr>
        <a:xfrm>
          <a:off x="0" y="0"/>
          <a:ext cx="0" cy="0"/>
          <a:chOff x="0" y="0"/>
          <a:chExt cx="0" cy="0"/>
        </a:xfrm>
      </p:grpSpPr>
      <p:sp>
        <p:nvSpPr>
          <p:cNvPr id="1549" name="Google Shape;1549;g1141aa6e17f_0_310:notes">
            <a:extLst>
              <a:ext uri="{FF2B5EF4-FFF2-40B4-BE49-F238E27FC236}">
                <a16:creationId xmlns:a16="http://schemas.microsoft.com/office/drawing/2014/main" id="{9F29A39C-ADFC-BCF2-61E7-75994C331D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141aa6e17f_0_310:notes">
            <a:extLst>
              <a:ext uri="{FF2B5EF4-FFF2-40B4-BE49-F238E27FC236}">
                <a16:creationId xmlns:a16="http://schemas.microsoft.com/office/drawing/2014/main" id="{ADA57870-CDC2-A04C-4A36-3C47F5462C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64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922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8841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2517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1A27-B003-411C-80FC-66119245F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4C47132-D574-4629-A9E5-49069E6FE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62B06C9-4BA1-444B-9DAA-D8E84229FC53}"/>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8A7CB3FA-4523-4E63-9FEC-425EEEEE13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10C5CE4-2CFB-422C-9FB0-06710DDCCA19}"/>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16142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3BBD-644E-43E5-A106-A354CEB3B5E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0349F52-FB5B-44E5-BD0A-C63F9B907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594750A-F09C-487C-B776-CF651EAFC74F}"/>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FD4C3C1D-5F4E-4EEE-A2DE-066EFE5129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8BBFDA-C8E0-4A77-9EE9-A6F5DB5587BB}"/>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867084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9B03-BBAA-47E8-A232-22FFA7BFA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F71A91-E30E-4AC2-A404-ACED8C2F1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4E738-004B-401E-912D-E3CBC59A7062}"/>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74A07258-1E02-45C3-A79F-9C6568D123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AE0BD0-E7F9-444D-8BFC-5DF97C3B47E8}"/>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94419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5C18-5BE7-4690-B815-CD3CB2D7D5C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B6DE03C-3917-405A-ABAE-0E5210578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8653854-A0AC-4778-A6CD-0EF01B1EDC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400DD14-88B0-4081-ACCB-B601A303293E}"/>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6" name="Footer Placeholder 5">
            <a:extLst>
              <a:ext uri="{FF2B5EF4-FFF2-40B4-BE49-F238E27FC236}">
                <a16:creationId xmlns:a16="http://schemas.microsoft.com/office/drawing/2014/main" id="{FA449704-03C5-47EC-9268-28558C2F47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6A1394-C166-4D4D-8C8C-0D132726BD7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186511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5E6C-0CEC-40FF-A5AB-940980DAA1D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504C92-B131-4A90-A7A1-81D389302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C339D-4C65-45F7-BB29-ADBFDC778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7285FDD-1FA6-41D6-A0F1-DDF81610F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A8032-485D-40C9-B39D-2E87EB5E07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28F50F7-E31E-42C5-B112-B002272E97A6}"/>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8" name="Footer Placeholder 7">
            <a:extLst>
              <a:ext uri="{FF2B5EF4-FFF2-40B4-BE49-F238E27FC236}">
                <a16:creationId xmlns:a16="http://schemas.microsoft.com/office/drawing/2014/main" id="{D6D99E55-0CCB-4296-8EFB-98A4B30CAC3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6DFF51D-8EEC-4DE8-A4C4-B1779C6B9017}"/>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34197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330A-6028-4329-A97E-B24FC14D009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40CD012-EB2E-41E5-9CC3-606A7038EE42}"/>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4" name="Footer Placeholder 3">
            <a:extLst>
              <a:ext uri="{FF2B5EF4-FFF2-40B4-BE49-F238E27FC236}">
                <a16:creationId xmlns:a16="http://schemas.microsoft.com/office/drawing/2014/main" id="{871FCB33-4AF9-4178-9933-12B447CB2C5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4A0B2D9-AA9D-422F-A5DA-707A8127B1C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2974312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DA0A2-CF2C-480A-9349-F5FB4262B234}"/>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3" name="Footer Placeholder 2">
            <a:extLst>
              <a:ext uri="{FF2B5EF4-FFF2-40B4-BE49-F238E27FC236}">
                <a16:creationId xmlns:a16="http://schemas.microsoft.com/office/drawing/2014/main" id="{1FB23984-2712-4F99-82A1-651198AF1DC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0F9BA03-67F7-47F9-943E-ECC7301D0D44}"/>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423657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04FC-64DF-46D0-82CA-24A163486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BDFBE8C-72C3-4E05-9377-F329983BB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98DC63-82F9-4D19-A3D1-92E63162B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C4AAC-392A-411A-9AAF-76077EF6D4BE}"/>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6" name="Footer Placeholder 5">
            <a:extLst>
              <a:ext uri="{FF2B5EF4-FFF2-40B4-BE49-F238E27FC236}">
                <a16:creationId xmlns:a16="http://schemas.microsoft.com/office/drawing/2014/main" id="{3D48B982-6C42-4702-B6A7-88AEBE38361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D237393-36EC-4E5A-BA0E-FCCC298016D8}"/>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02625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8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E637-1AC1-4A18-AA3C-2DAB5475E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BD312EE-EC3F-4F38-9ABF-31A202082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B8B2DB4-60BB-4AED-A83E-E379F7768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AFE50-73DF-4B9D-8E2C-EB2F9ECFAE18}"/>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6" name="Footer Placeholder 5">
            <a:extLst>
              <a:ext uri="{FF2B5EF4-FFF2-40B4-BE49-F238E27FC236}">
                <a16:creationId xmlns:a16="http://schemas.microsoft.com/office/drawing/2014/main" id="{9CA8F26E-68B5-4E05-AB07-D0519AEB5C1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C2CBFF9-5E37-4EB0-9EF6-B2A1B949CDA9}"/>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43484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1795-68DE-4FCB-866E-448360CFA24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9550E7-2509-4C39-A87C-5CD5FFC64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F5DAF79-8126-4B61-B0C6-D961AAF79696}"/>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7D2A6249-9C14-4966-9F34-5123BE7B28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DDB3FC-3974-4382-AE98-4A0E614DAA43}"/>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78771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A3A78-E9CD-4674-BD6D-159E30FA1F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E90EB2-E2DC-419E-A730-D0257E601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311403-AE49-4E45-89C9-93A098155EDC}"/>
              </a:ext>
            </a:extLst>
          </p:cNvPr>
          <p:cNvSpPr>
            <a:spLocks noGrp="1"/>
          </p:cNvSpPr>
          <p:nvPr>
            <p:ph type="dt" sz="half" idx="10"/>
          </p:nvPr>
        </p:nvSpPr>
        <p:spPr/>
        <p:txBody>
          <a:body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6D8014F3-E150-4046-8543-1948D81D1B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DF6898-EA4C-43EB-8A2B-AFB0D078ACCE}"/>
              </a:ext>
            </a:extLst>
          </p:cNvPr>
          <p:cNvSpPr>
            <a:spLocks noGrp="1"/>
          </p:cNvSpPr>
          <p:nvPr>
            <p:ph type="sldNum" sz="quarter" idx="12"/>
          </p:nvPr>
        </p:nvSpPr>
        <p:spPr/>
        <p:txBody>
          <a:bodyPr/>
          <a:lstStyle/>
          <a:p>
            <a:fld id="{BD35A7B0-6168-4D0E-B8D4-9506A5403F48}" type="slidenum">
              <a:rPr lang="vi-VN" smtClean="0"/>
              <a:t>‹#›</a:t>
            </a:fld>
            <a:endParaRPr lang="vi-VN"/>
          </a:p>
        </p:txBody>
      </p:sp>
    </p:spTree>
    <p:extLst>
      <p:ext uri="{BB962C8B-B14F-4D97-AF65-F5344CB8AC3E}">
        <p14:creationId xmlns:p14="http://schemas.microsoft.com/office/powerpoint/2010/main" val="3809930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D02C-F120-4972-7FF4-997708CAA6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083C0-B919-269A-E2C8-B7BACF8F72C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BCE60-357A-C0F0-F016-48031BD19526}"/>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5" name="Footer Placeholder 4">
            <a:extLst>
              <a:ext uri="{FF2B5EF4-FFF2-40B4-BE49-F238E27FC236}">
                <a16:creationId xmlns:a16="http://schemas.microsoft.com/office/drawing/2014/main" id="{B2A176E0-F1C2-BB08-010C-1A123EEDEA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F6A81-67B3-FD5A-174E-59BCCDA95066}"/>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1870067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5152-CC7C-8343-8EDA-21ACD97E5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4BFF9-9EF8-EA49-6CDF-F9E8B07D0D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0C025-BD64-4FCA-D543-7ED66E9FA1F8}"/>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5" name="Footer Placeholder 4">
            <a:extLst>
              <a:ext uri="{FF2B5EF4-FFF2-40B4-BE49-F238E27FC236}">
                <a16:creationId xmlns:a16="http://schemas.microsoft.com/office/drawing/2014/main" id="{11F11D1B-8FFE-1555-A440-D255EC6B26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7A3F03-5685-4544-F1A9-5051E6F2B954}"/>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328014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980-E465-0876-6738-E0B55DC5AB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413B3-8C68-54C7-1D41-09AD695F31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CC260-8A42-5E9C-FE10-6F512D3D19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5" name="Footer Placeholder 4">
            <a:extLst>
              <a:ext uri="{FF2B5EF4-FFF2-40B4-BE49-F238E27FC236}">
                <a16:creationId xmlns:a16="http://schemas.microsoft.com/office/drawing/2014/main" id="{CADAC1A8-19E5-BAD0-043B-3E0214FC4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CD6B28-607D-00B8-93EC-C0FD03EC7F90}"/>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52752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6F14-4C69-A339-F9BC-36D05ABDD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DBD52B-0462-1171-4B9B-545F8A545C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19572-32D6-DE91-A8B4-BB9E0558E8D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1F462-2431-FEA2-2A61-D332EC7F76FD}"/>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6" name="Footer Placeholder 5">
            <a:extLst>
              <a:ext uri="{FF2B5EF4-FFF2-40B4-BE49-F238E27FC236}">
                <a16:creationId xmlns:a16="http://schemas.microsoft.com/office/drawing/2014/main" id="{94B4FC54-D253-8282-C195-FBA9B1B10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4DA779-8D88-D196-D195-B498F085C19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421032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CAD5-6EC2-A165-58AB-0C405036ED9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32FC6E-EA30-D813-3B90-0EBDCEF232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A3D0-E7C6-8EE6-61CB-5C5E46BEAF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EB9BC-0E1D-9170-AC09-1F11F79748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2DC6B-260E-C5F2-3397-A92CF79294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1E840-CDC0-ADE4-CEBB-E0EF69707007}"/>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8" name="Footer Placeholder 7">
            <a:extLst>
              <a:ext uri="{FF2B5EF4-FFF2-40B4-BE49-F238E27FC236}">
                <a16:creationId xmlns:a16="http://schemas.microsoft.com/office/drawing/2014/main" id="{25A8EECD-6730-C155-3BD0-70E44C5141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346666-6785-1D1F-CCB3-285169744B4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51044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37CC-3B28-6318-C219-40125BC81B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62F1F0C-35B8-B6F5-62DA-85B709E842B4}"/>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4" name="Footer Placeholder 3">
            <a:extLst>
              <a:ext uri="{FF2B5EF4-FFF2-40B4-BE49-F238E27FC236}">
                <a16:creationId xmlns:a16="http://schemas.microsoft.com/office/drawing/2014/main" id="{87AF8E93-FE86-0246-7FB8-7F7365DC4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387BE4-3C86-7852-E1A2-B620216768C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184069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0CA35-B2A7-86F7-E8C6-4065BBD1FA69}"/>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3" name="Footer Placeholder 2">
            <a:extLst>
              <a:ext uri="{FF2B5EF4-FFF2-40B4-BE49-F238E27FC236}">
                <a16:creationId xmlns:a16="http://schemas.microsoft.com/office/drawing/2014/main" id="{7E32D763-7FC3-5663-FAE4-59E9294EA7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CFD2146-EA1C-7B04-32CF-3EA3B452F59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1786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880672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AFB6-7025-64BA-C270-13E65627E8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C77ED-F675-9AC7-7F07-72D9F3DB7D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526764-6ACD-C591-E4BD-26FB858C2C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4A013-496A-F8DD-9C2B-B16301B3A6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6" name="Footer Placeholder 5">
            <a:extLst>
              <a:ext uri="{FF2B5EF4-FFF2-40B4-BE49-F238E27FC236}">
                <a16:creationId xmlns:a16="http://schemas.microsoft.com/office/drawing/2014/main" id="{382D1ED4-F26F-8ACE-3AE7-2F1D015B16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732C47-341D-30AC-E824-E212B2310C5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4029667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893-DEB6-705C-B445-C2D1E4A04D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D7C85-5579-73CC-3828-F949D4FAF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581A4-B37D-23D9-5B2E-84509625AB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AA997-ADB5-CF34-3A41-BDF9FF05CE8B}"/>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6" name="Footer Placeholder 5">
            <a:extLst>
              <a:ext uri="{FF2B5EF4-FFF2-40B4-BE49-F238E27FC236}">
                <a16:creationId xmlns:a16="http://schemas.microsoft.com/office/drawing/2014/main" id="{850849DA-CA19-3027-4CEF-EA2FE2A804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3885D7-4714-D06A-ED30-9D5C426D831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53109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9B54-4354-05DC-956A-C8D1C54380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B9883-6DA3-B54F-6CE2-5ABC6264869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7037B-F6B1-EB5A-B68E-E45155BCCF05}"/>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5" name="Footer Placeholder 4">
            <a:extLst>
              <a:ext uri="{FF2B5EF4-FFF2-40B4-BE49-F238E27FC236}">
                <a16:creationId xmlns:a16="http://schemas.microsoft.com/office/drawing/2014/main" id="{C0BDC89C-3C01-1844-C85D-099F2717AA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38CF10-D624-F94A-C9E7-EAAF44B0268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279430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B6303-C5B2-34F9-7E99-90D9E5B98B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39785C-5558-8D4A-CC63-C906C2E747C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57F8-256B-C888-29ED-194DE28CA32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07/05/2025</a:t>
            </a:fld>
            <a:endParaRPr lang="en-US"/>
          </a:p>
        </p:txBody>
      </p:sp>
      <p:sp>
        <p:nvSpPr>
          <p:cNvPr id="5" name="Footer Placeholder 4">
            <a:extLst>
              <a:ext uri="{FF2B5EF4-FFF2-40B4-BE49-F238E27FC236}">
                <a16:creationId xmlns:a16="http://schemas.microsoft.com/office/drawing/2014/main" id="{29551235-AF8D-6AB4-2E8C-B3EE13BA24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642100-9500-1AF4-3109-D2129B80744E}"/>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89252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611080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6198708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60828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117192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6">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4236119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483531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52583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984470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077223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211859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5106776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388712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572607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340185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70456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97045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40062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20410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9492698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902786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174724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7889449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6">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833655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489268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62744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7511057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3732290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396453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21734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1888472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2891329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089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92368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92929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87275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39310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91141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03550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987679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443077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6">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61846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3525682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84814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855555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928837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24086627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32491513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3" userDrawn="1">
  <p:cSld name="1_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4949072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65485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76950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5187875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65650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6957897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07/05/2025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1212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sv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5.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07/05/2025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5E75A166-A5CD-162B-86B5-871F8541CBD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405108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47091-7343-4DB0-A485-5C0361AA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DC13C71-2E35-4D85-AE13-5B277B1EB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AED6D3-8459-4951-8238-C894E01E7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9494-2F2B-4BB9-92B1-4D10B79F576D}" type="datetimeFigureOut">
              <a:rPr lang="vi-VN" smtClean="0"/>
              <a:t>07/05/2025</a:t>
            </a:fld>
            <a:endParaRPr lang="vi-VN"/>
          </a:p>
        </p:txBody>
      </p:sp>
      <p:sp>
        <p:nvSpPr>
          <p:cNvPr id="5" name="Footer Placeholder 4">
            <a:extLst>
              <a:ext uri="{FF2B5EF4-FFF2-40B4-BE49-F238E27FC236}">
                <a16:creationId xmlns:a16="http://schemas.microsoft.com/office/drawing/2014/main" id="{0A6DA88C-FD09-4613-80EF-3E6807950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4A11DE7-B110-4DA2-9D9E-158BEF28A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5A7B0-6168-4D0E-B8D4-9506A5403F48}"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E393D6BF-DCB6-AEDF-6E5F-7D780B52A0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274668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DD2D7DD-232A-63C1-CF8F-98D90B32747C}"/>
              </a:ext>
            </a:extLst>
          </p:cNvPr>
          <p:cNvSpPr/>
          <p:nvPr userDrawn="1"/>
        </p:nvSpPr>
        <p:spPr>
          <a:xfrm>
            <a:off x="0" y="1"/>
            <a:ext cx="12192000" cy="6858000"/>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13"/>
            <a:stretch>
              <a:fillRect l="-83720" t="-2137" r="-136920" b="42"/>
            </a:stretch>
          </a:blipFill>
        </p:spPr>
      </p:sp>
      <p:sp>
        <p:nvSpPr>
          <p:cNvPr id="3" name="Freeform 3">
            <a:extLst>
              <a:ext uri="{FF2B5EF4-FFF2-40B4-BE49-F238E27FC236}">
                <a16:creationId xmlns:a16="http://schemas.microsoft.com/office/drawing/2014/main" id="{963BAEA3-2354-5CB0-BE3A-960193D4551C}"/>
              </a:ext>
            </a:extLst>
          </p:cNvPr>
          <p:cNvSpPr/>
          <p:nvPr userDrawn="1"/>
        </p:nvSpPr>
        <p:spPr>
          <a:xfrm>
            <a:off x="0" y="4281580"/>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sp>
        <p:nvSpPr>
          <p:cNvPr id="4" name="Freeform 3">
            <a:extLst>
              <a:ext uri="{FF2B5EF4-FFF2-40B4-BE49-F238E27FC236}">
                <a16:creationId xmlns:a16="http://schemas.microsoft.com/office/drawing/2014/main" id="{DCC5FB5E-338D-5F2C-F6BB-C1ADB387F0E5}"/>
              </a:ext>
            </a:extLst>
          </p:cNvPr>
          <p:cNvSpPr/>
          <p:nvPr userDrawn="1"/>
        </p:nvSpPr>
        <p:spPr>
          <a:xfrm>
            <a:off x="6096000" y="4281579"/>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pic>
        <p:nvPicPr>
          <p:cNvPr id="5" name="Picture 4" descr="A round pink label with white text and a black background&#10;&#10;Description automatically generated">
            <a:extLst>
              <a:ext uri="{FF2B5EF4-FFF2-40B4-BE49-F238E27FC236}">
                <a16:creationId xmlns:a16="http://schemas.microsoft.com/office/drawing/2014/main" id="{A544DD1E-449F-EF6E-5B5D-93567A33292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97270" y="144157"/>
            <a:ext cx="1550635" cy="1550635"/>
          </a:xfrm>
          <a:prstGeom prst="rect">
            <a:avLst/>
          </a:prstGeom>
        </p:spPr>
      </p:pic>
    </p:spTree>
    <p:extLst>
      <p:ext uri="{BB962C8B-B14F-4D97-AF65-F5344CB8AC3E}">
        <p14:creationId xmlns:p14="http://schemas.microsoft.com/office/powerpoint/2010/main" val="25413693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9ADB48E4-1526-73B5-EFF5-7E823F45EC00}"/>
              </a:ext>
            </a:extLst>
          </p:cNvPr>
          <p:cNvPicPr>
            <a:picLocks noChangeAspect="1"/>
          </p:cNvPicPr>
          <p:nvPr userDrawn="1"/>
        </p:nvPicPr>
        <p:blipFill>
          <a:blip r:embed="rId18"/>
          <a:srcRect t="3792" r="610"/>
          <a:stretch/>
        </p:blipFill>
        <p:spPr>
          <a:xfrm>
            <a:off x="-47656" y="0"/>
            <a:ext cx="12239656" cy="685799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F42CD97D-08EA-C280-258A-2D7DAB50E8F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1790067167"/>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9ADB48E4-1526-73B5-EFF5-7E823F45EC00}"/>
              </a:ext>
            </a:extLst>
          </p:cNvPr>
          <p:cNvPicPr>
            <a:picLocks noChangeAspect="1"/>
          </p:cNvPicPr>
          <p:nvPr userDrawn="1"/>
        </p:nvPicPr>
        <p:blipFill>
          <a:blip r:embed="rId18"/>
          <a:srcRect t="3792" r="610"/>
          <a:stretch/>
        </p:blipFill>
        <p:spPr>
          <a:xfrm>
            <a:off x="-47656" y="0"/>
            <a:ext cx="12239656" cy="6857999"/>
          </a:xfrm>
          <a:prstGeom prst="rect">
            <a:avLst/>
          </a:prstGeom>
        </p:spPr>
      </p:pic>
    </p:spTree>
    <p:extLst>
      <p:ext uri="{BB962C8B-B14F-4D97-AF65-F5344CB8AC3E}">
        <p14:creationId xmlns:p14="http://schemas.microsoft.com/office/powerpoint/2010/main" val="3075862953"/>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9ADB48E4-1526-73B5-EFF5-7E823F45EC00}"/>
              </a:ext>
            </a:extLst>
          </p:cNvPr>
          <p:cNvPicPr>
            <a:picLocks noChangeAspect="1"/>
          </p:cNvPicPr>
          <p:nvPr userDrawn="1"/>
        </p:nvPicPr>
        <p:blipFill>
          <a:blip r:embed="rId18"/>
          <a:srcRect t="3792" r="610"/>
          <a:stretch/>
        </p:blipFill>
        <p:spPr>
          <a:xfrm>
            <a:off x="-47656" y="0"/>
            <a:ext cx="12239656" cy="6857999"/>
          </a:xfrm>
          <a:prstGeom prst="rect">
            <a:avLst/>
          </a:prstGeom>
        </p:spPr>
      </p:pic>
    </p:spTree>
    <p:extLst>
      <p:ext uri="{BB962C8B-B14F-4D97-AF65-F5344CB8AC3E}">
        <p14:creationId xmlns:p14="http://schemas.microsoft.com/office/powerpoint/2010/main" val="1516678186"/>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4"/>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5"/>
          <a:stretch>
            <a:fillRect/>
          </a:stretch>
        </p:blipFill>
        <p:spPr>
          <a:xfrm>
            <a:off x="327227" y="4337302"/>
            <a:ext cx="4717231" cy="2380254"/>
          </a:xfrm>
          <a:prstGeom prst="rect">
            <a:avLst/>
          </a:prstGeom>
        </p:spPr>
      </p:pic>
      <p:pic>
        <p:nvPicPr>
          <p:cNvPr id="5" name="Picture 4">
            <a:extLst>
              <a:ext uri="{FF2B5EF4-FFF2-40B4-BE49-F238E27FC236}">
                <a16:creationId xmlns:a16="http://schemas.microsoft.com/office/drawing/2014/main" id="{6B8438A4-402B-32EC-6B66-435436C97C7A}"/>
              </a:ext>
            </a:extLst>
          </p:cNvPr>
          <p:cNvPicPr>
            <a:picLocks noChangeAspect="1"/>
          </p:cNvPicPr>
          <p:nvPr/>
        </p:nvPicPr>
        <p:blipFill>
          <a:blip r:embed="rId6"/>
          <a:stretch>
            <a:fillRect/>
          </a:stretch>
        </p:blipFill>
        <p:spPr>
          <a:xfrm>
            <a:off x="3828236" y="291992"/>
            <a:ext cx="4450466" cy="1127858"/>
          </a:xfrm>
          <a:prstGeom prst="rect">
            <a:avLst/>
          </a:prstGeom>
        </p:spPr>
      </p:pic>
      <p:pic>
        <p:nvPicPr>
          <p:cNvPr id="6" name="Picture 5">
            <a:extLst>
              <a:ext uri="{FF2B5EF4-FFF2-40B4-BE49-F238E27FC236}">
                <a16:creationId xmlns:a16="http://schemas.microsoft.com/office/drawing/2014/main" id="{1A74A19A-BC02-8186-5DF7-2FA6E5B38F67}"/>
              </a:ext>
            </a:extLst>
          </p:cNvPr>
          <p:cNvPicPr>
            <a:picLocks noChangeAspect="1"/>
          </p:cNvPicPr>
          <p:nvPr/>
        </p:nvPicPr>
        <p:blipFill>
          <a:blip r:embed="rId7"/>
          <a:stretch>
            <a:fillRect/>
          </a:stretch>
        </p:blipFill>
        <p:spPr>
          <a:xfrm>
            <a:off x="4591645" y="3689584"/>
            <a:ext cx="3029975" cy="1286367"/>
          </a:xfrm>
          <a:prstGeom prst="rect">
            <a:avLst/>
          </a:prstGeom>
        </p:spPr>
      </p:pic>
      <p:pic>
        <p:nvPicPr>
          <p:cNvPr id="7" name="Picture 6">
            <a:extLst>
              <a:ext uri="{FF2B5EF4-FFF2-40B4-BE49-F238E27FC236}">
                <a16:creationId xmlns:a16="http://schemas.microsoft.com/office/drawing/2014/main" id="{7D4DC6DF-C55C-21E1-AD22-EEFD06314061}"/>
              </a:ext>
            </a:extLst>
          </p:cNvPr>
          <p:cNvPicPr>
            <a:picLocks noChangeAspect="1"/>
          </p:cNvPicPr>
          <p:nvPr/>
        </p:nvPicPr>
        <p:blipFill>
          <a:blip r:embed="rId8"/>
          <a:stretch>
            <a:fillRect/>
          </a:stretch>
        </p:blipFill>
        <p:spPr>
          <a:xfrm>
            <a:off x="1861563" y="844812"/>
            <a:ext cx="8657070" cy="3621338"/>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266F4CC3-EF39-B751-5AFB-E9E2BBB2DE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3916545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board with a wooden stand&#10;&#10;Description automatically generated">
            <a:extLst>
              <a:ext uri="{FF2B5EF4-FFF2-40B4-BE49-F238E27FC236}">
                <a16:creationId xmlns:a16="http://schemas.microsoft.com/office/drawing/2014/main" id="{94CAE93D-C5C2-ED75-F285-EF8B60F342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1009" y="-624957"/>
            <a:ext cx="8375942" cy="7866102"/>
          </a:xfrm>
          <a:prstGeom prst="rect">
            <a:avLst/>
          </a:prstGeom>
        </p:spPr>
      </p:pic>
      <p:pic>
        <p:nvPicPr>
          <p:cNvPr id="6" name="Picture 5">
            <a:extLst>
              <a:ext uri="{FF2B5EF4-FFF2-40B4-BE49-F238E27FC236}">
                <a16:creationId xmlns:a16="http://schemas.microsoft.com/office/drawing/2014/main" id="{804A1AD8-C7AE-4F2C-1519-58EC1D03C21D}"/>
              </a:ext>
            </a:extLst>
          </p:cNvPr>
          <p:cNvPicPr>
            <a:picLocks noChangeAspect="1"/>
          </p:cNvPicPr>
          <p:nvPr/>
        </p:nvPicPr>
        <p:blipFill>
          <a:blip r:embed="rId4"/>
          <a:stretch>
            <a:fillRect/>
          </a:stretch>
        </p:blipFill>
        <p:spPr>
          <a:xfrm>
            <a:off x="149416" y="1353152"/>
            <a:ext cx="6947640" cy="2990248"/>
          </a:xfrm>
          <a:prstGeom prst="rect">
            <a:avLst/>
          </a:prstGeom>
        </p:spPr>
      </p:pic>
      <p:pic>
        <p:nvPicPr>
          <p:cNvPr id="7" name="Picture 6">
            <a:extLst>
              <a:ext uri="{FF2B5EF4-FFF2-40B4-BE49-F238E27FC236}">
                <a16:creationId xmlns:a16="http://schemas.microsoft.com/office/drawing/2014/main" id="{C202685A-9A5A-3B75-B25C-04B63B8DB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444" y="2806007"/>
            <a:ext cx="8392290" cy="4153298"/>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D529DA31-033C-9E2A-F8A6-85FE048EF7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1834981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a:extLst>
              <a:ext uri="{FF2B5EF4-FFF2-40B4-BE49-F238E27FC236}">
                <a16:creationId xmlns:a16="http://schemas.microsoft.com/office/drawing/2014/main" id="{D2AE55BA-E020-F028-6022-16AED2823E3D}"/>
              </a:ext>
            </a:extLst>
          </p:cNvPr>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AA66CE4-7B23-5668-AA21-86A0CDCE4596}"/>
              </a:ext>
            </a:extLst>
          </p:cNvPr>
          <p:cNvSpPr txBox="1"/>
          <p:nvPr/>
        </p:nvSpPr>
        <p:spPr>
          <a:xfrm>
            <a:off x="1031358" y="552893"/>
            <a:ext cx="10494334" cy="5632311"/>
          </a:xfrm>
          <a:prstGeom prst="rect">
            <a:avLst/>
          </a:prstGeom>
          <a:noFill/>
        </p:spPr>
        <p:txBody>
          <a:bodyPr wrap="square" rtlCol="0">
            <a:spAutoFit/>
          </a:bodyPr>
          <a:lstStyle/>
          <a:p>
            <a:pPr lvl="0" algn="just"/>
            <a:r>
              <a:rPr lang="vi-VN" sz="3600" b="1" dirty="0">
                <a:solidFill>
                  <a:srgbClr val="000000"/>
                </a:solidFill>
                <a:latin typeface="Cambria" panose="02040503050406030204" pitchFamily="18" charset="0"/>
                <a:ea typeface="Cambria" panose="02040503050406030204" pitchFamily="18" charset="0"/>
              </a:rPr>
              <a:t>Mỗi người nên làm giảm lượng rác thải hằng ngày ra môi trường bằng cách:</a:t>
            </a:r>
          </a:p>
          <a:p>
            <a:pPr lvl="0" algn="just"/>
            <a:r>
              <a:rPr lang="vi-VN" sz="3600" dirty="0">
                <a:solidFill>
                  <a:srgbClr val="000000"/>
                </a:solidFill>
                <a:latin typeface="Cambria" panose="02040503050406030204" pitchFamily="18" charset="0"/>
                <a:ea typeface="Cambria" panose="02040503050406030204" pitchFamily="18" charset="0"/>
              </a:rPr>
              <a:t>- Hạn chế sử dụng đồ nhựa dùng một lần như hộp cơm, thìa sữa chua, túi nilon,…</a:t>
            </a:r>
          </a:p>
          <a:p>
            <a:pPr lvl="0" algn="just"/>
            <a:r>
              <a:rPr lang="vi-VN" sz="3600" dirty="0">
                <a:solidFill>
                  <a:srgbClr val="000000"/>
                </a:solidFill>
                <a:latin typeface="Cambria" panose="02040503050406030204" pitchFamily="18" charset="0"/>
                <a:ea typeface="Cambria" panose="02040503050406030204" pitchFamily="18" charset="0"/>
              </a:rPr>
              <a:t>- Tái sử dụng và tái chế rác thải.</a:t>
            </a:r>
          </a:p>
          <a:p>
            <a:pPr lvl="0" algn="just"/>
            <a:r>
              <a:rPr lang="vi-VN" sz="3600" dirty="0">
                <a:solidFill>
                  <a:srgbClr val="000000"/>
                </a:solidFill>
                <a:latin typeface="Cambria" panose="02040503050406030204" pitchFamily="18" charset="0"/>
                <a:ea typeface="Cambria" panose="02040503050406030204" pitchFamily="18" charset="0"/>
              </a:rPr>
              <a:t>- Phân loại rác thải tại nguồn.</a:t>
            </a:r>
          </a:p>
          <a:p>
            <a:pPr lvl="0" algn="just"/>
            <a:r>
              <a:rPr lang="vi-VN" sz="3600" dirty="0">
                <a:solidFill>
                  <a:srgbClr val="000000"/>
                </a:solidFill>
                <a:latin typeface="Cambria" panose="02040503050406030204" pitchFamily="18" charset="0"/>
                <a:ea typeface="Cambria" panose="02040503050406030204" pitchFamily="18" charset="0"/>
              </a:rPr>
              <a:t>- Mang theo bình nước cá nhân, hộp cơm thay vì mua chai nước, hoặc đồ ăn sẵn,…</a:t>
            </a:r>
          </a:p>
          <a:p>
            <a:pPr lvl="0" algn="just"/>
            <a:r>
              <a:rPr lang="vi-VN" sz="3600" dirty="0">
                <a:solidFill>
                  <a:srgbClr val="000000"/>
                </a:solidFill>
                <a:latin typeface="Cambria" panose="02040503050406030204" pitchFamily="18" charset="0"/>
                <a:ea typeface="Cambria" panose="02040503050406030204" pitchFamily="18" charset="0"/>
              </a:rPr>
              <a:t>- Sử dụng giỏ đi chợ, sử dụng giấy báo gói thực phẩm,…</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06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1">
          <a:extLst>
            <a:ext uri="{FF2B5EF4-FFF2-40B4-BE49-F238E27FC236}">
              <a16:creationId xmlns:a16="http://schemas.microsoft.com/office/drawing/2014/main" id="{4789CD7D-FCD1-23F5-28AB-784F4E59B17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4E3B74F-B8B7-7F3C-673A-31CBC1084E90}"/>
              </a:ext>
            </a:extLst>
          </p:cNvPr>
          <p:cNvPicPr>
            <a:picLocks noChangeAspect="1"/>
          </p:cNvPicPr>
          <p:nvPr/>
        </p:nvPicPr>
        <p:blipFill>
          <a:blip r:embed="rId3"/>
          <a:stretch>
            <a:fillRect/>
          </a:stretch>
        </p:blipFill>
        <p:spPr>
          <a:xfrm>
            <a:off x="-424543" y="586739"/>
            <a:ext cx="12801797" cy="6825601"/>
          </a:xfrm>
          <a:prstGeom prst="rect">
            <a:avLst/>
          </a:prstGeom>
        </p:spPr>
      </p:pic>
      <p:sp>
        <p:nvSpPr>
          <p:cNvPr id="6" name="Rectangle: Rounded Corners 5">
            <a:extLst>
              <a:ext uri="{FF2B5EF4-FFF2-40B4-BE49-F238E27FC236}">
                <a16:creationId xmlns:a16="http://schemas.microsoft.com/office/drawing/2014/main" id="{F3FE6298-3D7B-A865-D0C8-32B9F7E5518C}"/>
              </a:ext>
            </a:extLst>
          </p:cNvPr>
          <p:cNvSpPr/>
          <p:nvPr/>
        </p:nvSpPr>
        <p:spPr>
          <a:xfrm>
            <a:off x="1212617" y="714095"/>
            <a:ext cx="10178143" cy="27733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Arial"/>
              <a:ea typeface="+mn-ea"/>
              <a:cs typeface="+mn-cs"/>
            </a:endParaRPr>
          </a:p>
        </p:txBody>
      </p:sp>
      <p:sp>
        <p:nvSpPr>
          <p:cNvPr id="5" name="TextBox 4">
            <a:extLst>
              <a:ext uri="{FF2B5EF4-FFF2-40B4-BE49-F238E27FC236}">
                <a16:creationId xmlns:a16="http://schemas.microsoft.com/office/drawing/2014/main" id="{184F077B-6F9F-6178-AEA0-E8BE658071F1}"/>
              </a:ext>
            </a:extLst>
          </p:cNvPr>
          <p:cNvSpPr txBox="1"/>
          <p:nvPr/>
        </p:nvSpPr>
        <p:spPr>
          <a:xfrm>
            <a:off x="1371212" y="834075"/>
            <a:ext cx="9920618" cy="2308324"/>
          </a:xfrm>
          <a:prstGeom prst="rect">
            <a:avLst/>
          </a:prstGeom>
          <a:noFill/>
        </p:spPr>
        <p:txBody>
          <a:bodyPr wrap="square" rtlCol="0">
            <a:spAutoFit/>
          </a:bodyPr>
          <a:lstStyle/>
          <a:p>
            <a:pPr lvl="0" algn="ctr"/>
            <a:r>
              <a:rPr lang="vi-VN" sz="3600" dirty="0">
                <a:solidFill>
                  <a:srgbClr val="FF0000"/>
                </a:solidFill>
                <a:latin typeface="Cambria" panose="02040503050406030204" pitchFamily="18" charset="0"/>
                <a:ea typeface="Cambria" panose="02040503050406030204" pitchFamily="18" charset="0"/>
              </a:rPr>
              <a:t>Cùng động viên cả gia đình, bạn bè thực hiện, người người cùng nhau có ý thức giảm lượng rác thải hằng ngày thì chúng ta sẽ bảo vệ được môi trường và tài nguyên thiên nhiên</a:t>
            </a:r>
          </a:p>
        </p:txBody>
      </p:sp>
    </p:spTree>
    <p:extLst>
      <p:ext uri="{BB962C8B-B14F-4D97-AF65-F5344CB8AC3E}">
        <p14:creationId xmlns:p14="http://schemas.microsoft.com/office/powerpoint/2010/main" val="2847248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a:extLst>
              <a:ext uri="{FF2B5EF4-FFF2-40B4-BE49-F238E27FC236}">
                <a16:creationId xmlns:a16="http://schemas.microsoft.com/office/drawing/2014/main" id="{D2AE55BA-E020-F028-6022-16AED2823E3D}"/>
              </a:ext>
            </a:extLst>
          </p:cNvPr>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157B93-529A-A01C-BE9A-F4ACE7A6F125}"/>
              </a:ext>
            </a:extLst>
          </p:cNvPr>
          <p:cNvSpPr txBox="1"/>
          <p:nvPr/>
        </p:nvSpPr>
        <p:spPr>
          <a:xfrm>
            <a:off x="1244009" y="320844"/>
            <a:ext cx="9781954" cy="1634490"/>
          </a:xfrm>
          <a:prstGeom prst="roundRect">
            <a:avLst/>
          </a:prstGeom>
          <a:solidFill>
            <a:srgbClr val="CCFFCC"/>
          </a:solidFill>
          <a:ln w="57150">
            <a:solidFill>
              <a:srgbClr val="00B050"/>
            </a:solidFill>
            <a:extLst>
              <a:ext uri="{C807C97D-BFC1-408E-A445-0C87EB9F89A2}">
                <ask:lineSketchStyleProps xmlns:ask="http://schemas.microsoft.com/office/drawing/2018/sketchyshapes" sd="3811622412">
                  <a:custGeom>
                    <a:avLst/>
                    <a:gdLst>
                      <a:gd name="connsiteX0" fmla="*/ 0 w 9781954"/>
                      <a:gd name="connsiteY0" fmla="*/ 187289 h 1123712"/>
                      <a:gd name="connsiteX1" fmla="*/ 187289 w 9781954"/>
                      <a:gd name="connsiteY1" fmla="*/ 0 h 1123712"/>
                      <a:gd name="connsiteX2" fmla="*/ 9594665 w 9781954"/>
                      <a:gd name="connsiteY2" fmla="*/ 0 h 1123712"/>
                      <a:gd name="connsiteX3" fmla="*/ 9781954 w 9781954"/>
                      <a:gd name="connsiteY3" fmla="*/ 187289 h 1123712"/>
                      <a:gd name="connsiteX4" fmla="*/ 9781954 w 9781954"/>
                      <a:gd name="connsiteY4" fmla="*/ 936423 h 1123712"/>
                      <a:gd name="connsiteX5" fmla="*/ 9594665 w 9781954"/>
                      <a:gd name="connsiteY5" fmla="*/ 1123712 h 1123712"/>
                      <a:gd name="connsiteX6" fmla="*/ 187289 w 9781954"/>
                      <a:gd name="connsiteY6" fmla="*/ 1123712 h 1123712"/>
                      <a:gd name="connsiteX7" fmla="*/ 0 w 9781954"/>
                      <a:gd name="connsiteY7" fmla="*/ 936423 h 1123712"/>
                      <a:gd name="connsiteX8" fmla="*/ 0 w 9781954"/>
                      <a:gd name="connsiteY8"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954" h="1123712" fill="none" extrusionOk="0">
                        <a:moveTo>
                          <a:pt x="0" y="187289"/>
                        </a:moveTo>
                        <a:cubicBezTo>
                          <a:pt x="-19092" y="78872"/>
                          <a:pt x="87989" y="6670"/>
                          <a:pt x="187289" y="0"/>
                        </a:cubicBezTo>
                        <a:cubicBezTo>
                          <a:pt x="4099525" y="-97001"/>
                          <a:pt x="5298370" y="-161121"/>
                          <a:pt x="9594665" y="0"/>
                        </a:cubicBezTo>
                        <a:cubicBezTo>
                          <a:pt x="9701642" y="3649"/>
                          <a:pt x="9783910" y="82716"/>
                          <a:pt x="9781954" y="187289"/>
                        </a:cubicBezTo>
                        <a:cubicBezTo>
                          <a:pt x="9847874" y="444264"/>
                          <a:pt x="9811328" y="750613"/>
                          <a:pt x="9781954" y="936423"/>
                        </a:cubicBezTo>
                        <a:cubicBezTo>
                          <a:pt x="9773028" y="1055282"/>
                          <a:pt x="9705010" y="1116996"/>
                          <a:pt x="9594665" y="1123712"/>
                        </a:cubicBezTo>
                        <a:cubicBezTo>
                          <a:pt x="8204188" y="1203932"/>
                          <a:pt x="3630139" y="1013945"/>
                          <a:pt x="187289" y="1123712"/>
                        </a:cubicBezTo>
                        <a:cubicBezTo>
                          <a:pt x="82409" y="1130784"/>
                          <a:pt x="4327" y="1038105"/>
                          <a:pt x="0" y="936423"/>
                        </a:cubicBezTo>
                        <a:cubicBezTo>
                          <a:pt x="42233" y="694223"/>
                          <a:pt x="41423" y="524820"/>
                          <a:pt x="0" y="187289"/>
                        </a:cubicBezTo>
                        <a:close/>
                      </a:path>
                      <a:path w="9781954" h="1123712" stroke="0" extrusionOk="0">
                        <a:moveTo>
                          <a:pt x="0" y="187289"/>
                        </a:moveTo>
                        <a:cubicBezTo>
                          <a:pt x="2757" y="75707"/>
                          <a:pt x="72438" y="5602"/>
                          <a:pt x="187289" y="0"/>
                        </a:cubicBezTo>
                        <a:cubicBezTo>
                          <a:pt x="1395786" y="24874"/>
                          <a:pt x="5196660" y="-137718"/>
                          <a:pt x="9594665" y="0"/>
                        </a:cubicBezTo>
                        <a:cubicBezTo>
                          <a:pt x="9696279" y="-1229"/>
                          <a:pt x="9792115" y="73686"/>
                          <a:pt x="9781954" y="187289"/>
                        </a:cubicBezTo>
                        <a:cubicBezTo>
                          <a:pt x="9823988" y="525212"/>
                          <a:pt x="9806209" y="634308"/>
                          <a:pt x="9781954" y="936423"/>
                        </a:cubicBezTo>
                        <a:cubicBezTo>
                          <a:pt x="9766104" y="1044290"/>
                          <a:pt x="9690127" y="1105828"/>
                          <a:pt x="9594665" y="1123712"/>
                        </a:cubicBezTo>
                        <a:cubicBezTo>
                          <a:pt x="5829362" y="1110706"/>
                          <a:pt x="4616689" y="996211"/>
                          <a:pt x="187289" y="1123712"/>
                        </a:cubicBezTo>
                        <a:cubicBezTo>
                          <a:pt x="80585" y="1119777"/>
                          <a:pt x="-2903" y="1045846"/>
                          <a:pt x="0" y="936423"/>
                        </a:cubicBezTo>
                        <a:cubicBezTo>
                          <a:pt x="-60236" y="856011"/>
                          <a:pt x="-64165" y="326111"/>
                          <a:pt x="0" y="187289"/>
                        </a:cubicBezTo>
                        <a:close/>
                      </a:path>
                    </a:pathLst>
                  </a:custGeom>
                  <ask:type>
                    <ask:lineSketchNone/>
                  </ask:type>
                </ask:lineSketchStyleProps>
              </a:ext>
            </a:extLst>
          </a:ln>
        </p:spPr>
        <p:txBody>
          <a:bodyPr wrap="square">
            <a:spAutoFit/>
          </a:bodyPr>
          <a:lstStyle/>
          <a:p>
            <a:pPr algn="ctr"/>
            <a:r>
              <a:rPr kumimoji="1" lang="vi-VN" altLang="zh-CN" sz="3000" dirty="0">
                <a:ea typeface="微软雅黑" panose="020B0503020204020204" pitchFamily="34" charset="-122"/>
                <a:cs typeface="HappyZcool-2016" charset="-122"/>
              </a:rPr>
              <a:t>Xây dựng nội dung vận động mọi người cùng sống hoà hợp với thiên nhiên, bảo vệ môi trường và đa dạng sinh học ở địa phương theo gợi ý:</a:t>
            </a:r>
            <a:endParaRPr kumimoji="1" lang="zh-CN" altLang="en-US" sz="3000" dirty="0">
              <a:ea typeface="微软雅黑" panose="020B0503020204020204" pitchFamily="34" charset="-122"/>
              <a:cs typeface="HappyZcool-2016" charset="-122"/>
            </a:endParaRPr>
          </a:p>
        </p:txBody>
      </p:sp>
      <p:graphicFrame>
        <p:nvGraphicFramePr>
          <p:cNvPr id="6" name="Table 5">
            <a:extLst>
              <a:ext uri="{FF2B5EF4-FFF2-40B4-BE49-F238E27FC236}">
                <a16:creationId xmlns:a16="http://schemas.microsoft.com/office/drawing/2014/main" id="{9D0C583E-CB6B-4E38-05B0-DE84EF39EEA9}"/>
              </a:ext>
            </a:extLst>
          </p:cNvPr>
          <p:cNvGraphicFramePr>
            <a:graphicFrameLocks noGrp="1"/>
          </p:cNvGraphicFramePr>
          <p:nvPr>
            <p:extLst>
              <p:ext uri="{D42A27DB-BD31-4B8C-83A1-F6EECF244321}">
                <p14:modId xmlns:p14="http://schemas.microsoft.com/office/powerpoint/2010/main" val="667262890"/>
              </p:ext>
            </p:extLst>
          </p:nvPr>
        </p:nvGraphicFramePr>
        <p:xfrm>
          <a:off x="1265274" y="2519916"/>
          <a:ext cx="10015869" cy="3657599"/>
        </p:xfrm>
        <a:graphic>
          <a:graphicData uri="http://schemas.openxmlformats.org/drawingml/2006/table">
            <a:tbl>
              <a:tblPr/>
              <a:tblGrid>
                <a:gridCol w="3338623">
                  <a:extLst>
                    <a:ext uri="{9D8B030D-6E8A-4147-A177-3AD203B41FA5}">
                      <a16:colId xmlns:a16="http://schemas.microsoft.com/office/drawing/2014/main" val="557221102"/>
                    </a:ext>
                  </a:extLst>
                </a:gridCol>
                <a:gridCol w="3338623">
                  <a:extLst>
                    <a:ext uri="{9D8B030D-6E8A-4147-A177-3AD203B41FA5}">
                      <a16:colId xmlns:a16="http://schemas.microsoft.com/office/drawing/2014/main" val="3072741114"/>
                    </a:ext>
                  </a:extLst>
                </a:gridCol>
                <a:gridCol w="3338623">
                  <a:extLst>
                    <a:ext uri="{9D8B030D-6E8A-4147-A177-3AD203B41FA5}">
                      <a16:colId xmlns:a16="http://schemas.microsoft.com/office/drawing/2014/main" val="3840329806"/>
                    </a:ext>
                  </a:extLst>
                </a:gridCol>
              </a:tblGrid>
              <a:tr h="1219200">
                <a:tc>
                  <a:txBody>
                    <a:bodyPr/>
                    <a:lstStyle/>
                    <a:p>
                      <a:pPr algn="ctr"/>
                      <a:r>
                        <a:rPr lang="en-US" sz="2800" b="1" dirty="0" err="1">
                          <a:solidFill>
                            <a:srgbClr val="000000"/>
                          </a:solidFill>
                          <a:effectLst/>
                        </a:rPr>
                        <a:t>Nội</a:t>
                      </a:r>
                      <a:r>
                        <a:rPr lang="en-US" sz="2800" b="1" dirty="0">
                          <a:solidFill>
                            <a:srgbClr val="000000"/>
                          </a:solidFill>
                          <a:effectLst/>
                        </a:rPr>
                        <a:t> dung </a:t>
                      </a:r>
                      <a:r>
                        <a:rPr lang="en-US" sz="2800" b="1" dirty="0" err="1">
                          <a:solidFill>
                            <a:srgbClr val="000000"/>
                          </a:solidFill>
                          <a:effectLst/>
                        </a:rPr>
                        <a:t>vận</a:t>
                      </a:r>
                      <a:r>
                        <a:rPr lang="en-US" sz="2800" b="1" dirty="0">
                          <a:solidFill>
                            <a:srgbClr val="000000"/>
                          </a:solidFill>
                          <a:effectLst/>
                        </a:rPr>
                        <a:t> </a:t>
                      </a:r>
                      <a:r>
                        <a:rPr lang="en-US" sz="2800" b="1" dirty="0" err="1">
                          <a:solidFill>
                            <a:srgbClr val="000000"/>
                          </a:solidFill>
                          <a:effectLst/>
                        </a:rPr>
                        <a:t>động</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Việc</a:t>
                      </a:r>
                      <a:r>
                        <a:rPr lang="en-US" sz="2800" b="1" dirty="0">
                          <a:solidFill>
                            <a:srgbClr val="000000"/>
                          </a:solidFill>
                          <a:effectLst/>
                        </a:rPr>
                        <a:t> </a:t>
                      </a:r>
                      <a:r>
                        <a:rPr lang="en-US" sz="2800" b="1" dirty="0" err="1">
                          <a:solidFill>
                            <a:srgbClr val="000000"/>
                          </a:solidFill>
                          <a:effectLst/>
                        </a:rPr>
                        <a:t>làm</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Hình</a:t>
                      </a:r>
                      <a:r>
                        <a:rPr lang="en-US" sz="2800" b="1" dirty="0">
                          <a:solidFill>
                            <a:srgbClr val="000000"/>
                          </a:solidFill>
                          <a:effectLst/>
                        </a:rPr>
                        <a:t> </a:t>
                      </a:r>
                      <a:r>
                        <a:rPr lang="en-US" sz="2800" b="1" dirty="0" err="1">
                          <a:solidFill>
                            <a:srgbClr val="000000"/>
                          </a:solidFill>
                          <a:effectLst/>
                        </a:rPr>
                        <a:t>thức</a:t>
                      </a:r>
                      <a:r>
                        <a:rPr lang="en-US" sz="2800" b="1" dirty="0">
                          <a:solidFill>
                            <a:srgbClr val="000000"/>
                          </a:solidFill>
                          <a:effectLst/>
                        </a:rPr>
                        <a:t> </a:t>
                      </a:r>
                      <a:r>
                        <a:rPr lang="en-US" sz="2800" b="1" dirty="0" err="1">
                          <a:solidFill>
                            <a:srgbClr val="000000"/>
                          </a:solidFill>
                          <a:effectLst/>
                        </a:rPr>
                        <a:t>tuyên</a:t>
                      </a:r>
                      <a:r>
                        <a:rPr lang="en-US" sz="2800" b="1" dirty="0">
                          <a:solidFill>
                            <a:srgbClr val="000000"/>
                          </a:solidFill>
                          <a:effectLst/>
                        </a:rPr>
                        <a:t> </a:t>
                      </a:r>
                      <a:r>
                        <a:rPr lang="en-US" sz="2800" b="1" dirty="0" err="1">
                          <a:solidFill>
                            <a:srgbClr val="000000"/>
                          </a:solidFill>
                          <a:effectLst/>
                        </a:rPr>
                        <a:t>truyền</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1322334"/>
                  </a:ext>
                </a:extLst>
              </a:tr>
              <a:tr h="1741714">
                <a:tc>
                  <a:txBody>
                    <a:bodyPr/>
                    <a:lstStyle/>
                    <a:p>
                      <a:pPr algn="ctr"/>
                      <a:r>
                        <a:rPr lang="vi-VN" sz="2800" dirty="0">
                          <a:solidFill>
                            <a:srgbClr val="000000"/>
                          </a:solidFill>
                          <a:effectLst/>
                        </a:rPr>
                        <a:t>Bảo vệ môi trường nước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rPr>
                        <a:t>Không</a:t>
                      </a:r>
                      <a:r>
                        <a:rPr lang="en-US" sz="2800" dirty="0">
                          <a:solidFill>
                            <a:srgbClr val="000000"/>
                          </a:solidFill>
                          <a:effectLst/>
                        </a:rPr>
                        <a:t> </a:t>
                      </a:r>
                      <a:r>
                        <a:rPr lang="en-US" sz="2800" dirty="0" err="1">
                          <a:solidFill>
                            <a:srgbClr val="000000"/>
                          </a:solidFill>
                          <a:effectLst/>
                        </a:rPr>
                        <a:t>vứt</a:t>
                      </a:r>
                      <a:r>
                        <a:rPr lang="en-US" sz="2800" dirty="0">
                          <a:solidFill>
                            <a:srgbClr val="000000"/>
                          </a:solidFill>
                          <a:effectLst/>
                        </a:rPr>
                        <a:t> </a:t>
                      </a:r>
                      <a:r>
                        <a:rPr lang="en-US" sz="2800" dirty="0" err="1">
                          <a:solidFill>
                            <a:srgbClr val="000000"/>
                          </a:solidFill>
                          <a:effectLst/>
                        </a:rPr>
                        <a:t>rác</a:t>
                      </a:r>
                      <a:r>
                        <a:rPr lang="en-US" sz="2800" dirty="0">
                          <a:solidFill>
                            <a:srgbClr val="000000"/>
                          </a:solidFill>
                          <a:effectLst/>
                        </a:rPr>
                        <a:t>, </a:t>
                      </a:r>
                      <a:r>
                        <a:rPr lang="en-US" sz="2800" dirty="0" err="1">
                          <a:solidFill>
                            <a:srgbClr val="000000"/>
                          </a:solidFill>
                          <a:effectLst/>
                        </a:rPr>
                        <a:t>xả</a:t>
                      </a:r>
                      <a:r>
                        <a:rPr lang="en-US" sz="2800" dirty="0">
                          <a:solidFill>
                            <a:srgbClr val="000000"/>
                          </a:solidFill>
                          <a:effectLst/>
                        </a:rPr>
                        <a:t> </a:t>
                      </a:r>
                      <a:r>
                        <a:rPr lang="en-US" sz="2800" dirty="0" err="1">
                          <a:solidFill>
                            <a:srgbClr val="000000"/>
                          </a:solidFill>
                          <a:effectLst/>
                        </a:rPr>
                        <a:t>chất</a:t>
                      </a:r>
                      <a:r>
                        <a:rPr lang="en-US" sz="2800" dirty="0">
                          <a:solidFill>
                            <a:srgbClr val="000000"/>
                          </a:solidFill>
                          <a:effectLst/>
                        </a:rPr>
                        <a:t> </a:t>
                      </a:r>
                      <a:r>
                        <a:rPr lang="en-US" sz="2800" dirty="0" err="1">
                          <a:solidFill>
                            <a:srgbClr val="000000"/>
                          </a:solidFill>
                          <a:effectLst/>
                        </a:rPr>
                        <a:t>thải</a:t>
                      </a:r>
                      <a:r>
                        <a:rPr lang="en-US" sz="2800" dirty="0">
                          <a:solidFill>
                            <a:srgbClr val="000000"/>
                          </a:solidFill>
                          <a:effectLst/>
                        </a:rPr>
                        <a:t> </a:t>
                      </a:r>
                      <a:r>
                        <a:rPr lang="en-US" sz="2800" dirty="0" err="1">
                          <a:solidFill>
                            <a:srgbClr val="000000"/>
                          </a:solidFill>
                          <a:effectLst/>
                        </a:rPr>
                        <a:t>xuống</a:t>
                      </a:r>
                      <a:r>
                        <a:rPr lang="en-US" sz="2800" dirty="0">
                          <a:solidFill>
                            <a:srgbClr val="000000"/>
                          </a:solidFill>
                          <a:effectLst/>
                        </a:rPr>
                        <a:t> </a:t>
                      </a:r>
                      <a:r>
                        <a:rPr lang="en-US" sz="2800" dirty="0" err="1">
                          <a:solidFill>
                            <a:srgbClr val="000000"/>
                          </a:solidFill>
                          <a:effectLst/>
                        </a:rPr>
                        <a:t>sông</a:t>
                      </a:r>
                      <a:r>
                        <a:rPr lang="en-US" sz="2800" dirty="0">
                          <a:solidFill>
                            <a:srgbClr val="000000"/>
                          </a:solidFill>
                          <a:effectLst/>
                        </a:rPr>
                        <a:t>, </a:t>
                      </a:r>
                      <a:r>
                        <a:rPr lang="en-US" sz="2800" dirty="0" err="1">
                          <a:solidFill>
                            <a:srgbClr val="000000"/>
                          </a:solidFill>
                          <a:effectLst/>
                        </a:rPr>
                        <a:t>hồ</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Đóng vai, vẽ tranh,…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067420"/>
                  </a:ext>
                </a:extLst>
              </a:tr>
              <a:tr h="696685">
                <a:tc>
                  <a:txBody>
                    <a:bodyPr/>
                    <a:lstStyle/>
                    <a:p>
                      <a:pPr algn="ctr"/>
                      <a:r>
                        <a:rPr lang="en-US" sz="280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817896"/>
                  </a:ext>
                </a:extLst>
              </a:tr>
            </a:tbl>
          </a:graphicData>
        </a:graphic>
      </p:graphicFrame>
    </p:spTree>
    <p:extLst>
      <p:ext uri="{BB962C8B-B14F-4D97-AF65-F5344CB8AC3E}">
        <p14:creationId xmlns:p14="http://schemas.microsoft.com/office/powerpoint/2010/main" val="20099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a:extLst>
              <a:ext uri="{FF2B5EF4-FFF2-40B4-BE49-F238E27FC236}">
                <a16:creationId xmlns:a16="http://schemas.microsoft.com/office/drawing/2014/main" id="{D2AE55BA-E020-F028-6022-16AED2823E3D}"/>
              </a:ext>
            </a:extLst>
          </p:cNvPr>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76F2731-E8DA-058C-D6EB-DA3A950BFED5}"/>
              </a:ext>
            </a:extLst>
          </p:cNvPr>
          <p:cNvPicPr>
            <a:picLocks noChangeAspect="1"/>
          </p:cNvPicPr>
          <p:nvPr/>
        </p:nvPicPr>
        <p:blipFill>
          <a:blip r:embed="rId3"/>
          <a:stretch>
            <a:fillRect/>
          </a:stretch>
        </p:blipFill>
        <p:spPr>
          <a:xfrm>
            <a:off x="3391786" y="520995"/>
            <a:ext cx="5114261" cy="5943600"/>
          </a:xfrm>
          <a:prstGeom prst="rect">
            <a:avLst/>
          </a:prstGeom>
        </p:spPr>
      </p:pic>
    </p:spTree>
    <p:extLst>
      <p:ext uri="{BB962C8B-B14F-4D97-AF65-F5344CB8AC3E}">
        <p14:creationId xmlns:p14="http://schemas.microsoft.com/office/powerpoint/2010/main" val="14836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BEE583-A468-90CC-9CB3-EABAE0347FE7}"/>
              </a:ext>
            </a:extLst>
          </p:cNvPr>
          <p:cNvPicPr>
            <a:picLocks noChangeAspect="1"/>
          </p:cNvPicPr>
          <p:nvPr/>
        </p:nvPicPr>
        <p:blipFill>
          <a:blip r:embed="rId2"/>
          <a:stretch>
            <a:fillRect/>
          </a:stretch>
        </p:blipFill>
        <p:spPr>
          <a:xfrm>
            <a:off x="-141514" y="32399"/>
            <a:ext cx="12801797" cy="6825601"/>
          </a:xfrm>
          <a:prstGeom prst="rect">
            <a:avLst/>
          </a:prstGeom>
        </p:spPr>
      </p:pic>
      <p:pic>
        <p:nvPicPr>
          <p:cNvPr id="5" name="Picture 4">
            <a:extLst>
              <a:ext uri="{FF2B5EF4-FFF2-40B4-BE49-F238E27FC236}">
                <a16:creationId xmlns:a16="http://schemas.microsoft.com/office/drawing/2014/main" id="{DA24C017-E200-9815-8BF3-37F310E95C02}"/>
              </a:ext>
            </a:extLst>
          </p:cNvPr>
          <p:cNvPicPr>
            <a:picLocks noChangeAspect="1"/>
          </p:cNvPicPr>
          <p:nvPr/>
        </p:nvPicPr>
        <p:blipFill>
          <a:blip r:embed="rId3"/>
          <a:stretch>
            <a:fillRect/>
          </a:stretch>
        </p:blipFill>
        <p:spPr>
          <a:xfrm>
            <a:off x="166624" y="-250637"/>
            <a:ext cx="11412701" cy="4170025"/>
          </a:xfrm>
          <a:prstGeom prst="rect">
            <a:avLst/>
          </a:prstGeom>
        </p:spPr>
      </p:pic>
    </p:spTree>
    <p:extLst>
      <p:ext uri="{BB962C8B-B14F-4D97-AF65-F5344CB8AC3E}">
        <p14:creationId xmlns:p14="http://schemas.microsoft.com/office/powerpoint/2010/main" val="10352584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idx="4294967295"/>
          </p:nvPr>
        </p:nvSpPr>
        <p:spPr>
          <a:xfrm>
            <a:off x="838200" y="365125"/>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6" name="Picture 5" descr="A neon colored word on a black background&#10;&#10;Description automatically generated">
            <a:extLst>
              <a:ext uri="{FF2B5EF4-FFF2-40B4-BE49-F238E27FC236}">
                <a16:creationId xmlns:a16="http://schemas.microsoft.com/office/drawing/2014/main" id="{BD657022-64E7-3736-A3A8-DEEF1FF43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4664" y="1860697"/>
            <a:ext cx="6785211" cy="2306498"/>
          </a:xfrm>
          <a:prstGeom prst="rect">
            <a:avLst/>
          </a:prstGeom>
        </p:spPr>
      </p:pic>
    </p:spTree>
    <p:extLst>
      <p:ext uri="{BB962C8B-B14F-4D97-AF65-F5344CB8AC3E}">
        <p14:creationId xmlns:p14="http://schemas.microsoft.com/office/powerpoint/2010/main" val="372499612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idx="4294967295"/>
          </p:nvPr>
        </p:nvSpPr>
        <p:spPr>
          <a:xfrm>
            <a:off x="838200" y="365125"/>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 y="0"/>
            <a:ext cx="12192000" cy="6858000"/>
          </a:xfrm>
        </p:spPr>
      </p:pic>
      <p:grpSp>
        <p:nvGrpSpPr>
          <p:cNvPr id="24" name="Group 23">
            <a:extLst>
              <a:ext uri="{FF2B5EF4-FFF2-40B4-BE49-F238E27FC236}">
                <a16:creationId xmlns:a16="http://schemas.microsoft.com/office/drawing/2014/main" id="{F40600F5-8A67-4CF9-AD53-05ABBE831878}"/>
              </a:ext>
            </a:extLst>
          </p:cNvPr>
          <p:cNvGrpSpPr/>
          <p:nvPr/>
        </p:nvGrpSpPr>
        <p:grpSpPr>
          <a:xfrm>
            <a:off x="1321944" y="770962"/>
            <a:ext cx="9548111" cy="4980069"/>
            <a:chOff x="1321944" y="770962"/>
            <a:chExt cx="9548111" cy="4980069"/>
          </a:xfrm>
        </p:grpSpPr>
        <p:pic>
          <p:nvPicPr>
            <p:cNvPr id="23" name="Graphic 22">
              <a:extLst>
                <a:ext uri="{FF2B5EF4-FFF2-40B4-BE49-F238E27FC236}">
                  <a16:creationId xmlns:a16="http://schemas.microsoft.com/office/drawing/2014/main" id="{CA5AE086-A66A-453C-A16E-AA41EB3C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1944" y="770962"/>
              <a:ext cx="9548111" cy="4980069"/>
            </a:xfrm>
            <a:prstGeom prst="rect">
              <a:avLst/>
            </a:prstGeom>
          </p:spPr>
        </p:pic>
        <p:sp>
          <p:nvSpPr>
            <p:cNvPr id="13" name="TextBox 12">
              <a:extLst>
                <a:ext uri="{FF2B5EF4-FFF2-40B4-BE49-F238E27FC236}">
                  <a16:creationId xmlns:a16="http://schemas.microsoft.com/office/drawing/2014/main" id="{D65FCA9F-610B-40EE-B49C-F1EBF20A4C27}"/>
                </a:ext>
              </a:extLst>
            </p:cNvPr>
            <p:cNvSpPr txBox="1"/>
            <p:nvPr/>
          </p:nvSpPr>
          <p:spPr>
            <a:xfrm>
              <a:off x="1971114" y="1677606"/>
              <a:ext cx="8298945" cy="3231654"/>
            </a:xfrm>
            <a:prstGeom prst="rect">
              <a:avLst/>
            </a:prstGeom>
            <a:noFill/>
          </p:spPr>
          <p:txBody>
            <a:bodyPr wrap="square" rtlCol="0">
              <a:spAutoFit/>
            </a:bodyPr>
            <a:lstStyle/>
            <a:p>
              <a:pPr algn="just" rtl="0">
                <a:spcBef>
                  <a:spcPts val="0"/>
                </a:spcBef>
                <a:spcAft>
                  <a:spcPts val="500"/>
                </a:spcAft>
              </a:pPr>
              <a:r>
                <a:rPr lang="en-US" sz="3400" b="0" i="0" u="none" strike="noStrike" dirty="0">
                  <a:solidFill>
                    <a:srgbClr val="000000"/>
                  </a:solidFill>
                  <a:effectLst/>
                  <a:latin typeface="Cambria" panose="02040503050406030204" pitchFamily="18" charset="0"/>
                  <a:ea typeface="Cambria" panose="02040503050406030204" pitchFamily="18" charset="0"/>
                </a:rPr>
                <a:t>    </a:t>
              </a:r>
              <a:r>
                <a:rPr lang="vi-VN" sz="3400" b="0" i="0" u="none" strike="noStrike" dirty="0">
                  <a:solidFill>
                    <a:srgbClr val="000000"/>
                  </a:solidFill>
                  <a:effectLst/>
                  <a:latin typeface="Cambria" panose="02040503050406030204" pitchFamily="18" charset="0"/>
                  <a:ea typeface="Cambria" panose="02040503050406030204" pitchFamily="18" charset="0"/>
                </a:rPr>
                <a:t>Khi đi chơi ở vườn hoa, em có thể gặp nhiều động vật, thực vật như ong, bướm, chim, hoa hồng trắng, hoa hồng vàng, hoa cúc, hoa lan, hoa ngọc lan, hoa cẩm tú cầu,... Sự phong phú của các sinh vật đó là một phần của đa dạng sinh học trên Trái Đất.</a:t>
              </a:r>
              <a:endParaRPr lang="vi-VN" sz="3400" b="0" dirty="0">
                <a:effectLst/>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E6FA862A-2DA5-4729-BC7C-D90335E217BC}"/>
              </a:ext>
            </a:extLst>
          </p:cNvPr>
          <p:cNvPicPr>
            <a:picLocks noChangeAspect="1"/>
          </p:cNvPicPr>
          <p:nvPr/>
        </p:nvPicPr>
        <p:blipFill>
          <a:blip r:embed="rId5"/>
          <a:stretch>
            <a:fillRect/>
          </a:stretch>
        </p:blipFill>
        <p:spPr>
          <a:xfrm>
            <a:off x="9367521" y="4322846"/>
            <a:ext cx="2460610" cy="2446033"/>
          </a:xfrm>
          <a:prstGeom prst="rect">
            <a:avLst/>
          </a:prstGeom>
        </p:spPr>
      </p:pic>
      <p:pic>
        <p:nvPicPr>
          <p:cNvPr id="17" name="Picture 16">
            <a:extLst>
              <a:ext uri="{FF2B5EF4-FFF2-40B4-BE49-F238E27FC236}">
                <a16:creationId xmlns:a16="http://schemas.microsoft.com/office/drawing/2014/main" id="{3686477F-E383-487A-B9EC-636C5BD66F77}"/>
              </a:ext>
            </a:extLst>
          </p:cNvPr>
          <p:cNvPicPr>
            <a:picLocks noChangeAspect="1"/>
          </p:cNvPicPr>
          <p:nvPr/>
        </p:nvPicPr>
        <p:blipFill>
          <a:blip r:embed="rId6"/>
          <a:stretch>
            <a:fillRect/>
          </a:stretch>
        </p:blipFill>
        <p:spPr>
          <a:xfrm>
            <a:off x="73203" y="152994"/>
            <a:ext cx="2497481" cy="2073126"/>
          </a:xfrm>
          <a:prstGeom prst="rect">
            <a:avLst/>
          </a:prstGeom>
        </p:spPr>
      </p:pic>
      <p:pic>
        <p:nvPicPr>
          <p:cNvPr id="19" name="Picture 18">
            <a:extLst>
              <a:ext uri="{FF2B5EF4-FFF2-40B4-BE49-F238E27FC236}">
                <a16:creationId xmlns:a16="http://schemas.microsoft.com/office/drawing/2014/main" id="{7EB29380-2C5E-47DE-A54A-47BBE8033C10}"/>
              </a:ext>
            </a:extLst>
          </p:cNvPr>
          <p:cNvPicPr>
            <a:picLocks noChangeAspect="1"/>
          </p:cNvPicPr>
          <p:nvPr/>
        </p:nvPicPr>
        <p:blipFill>
          <a:blip r:embed="rId7"/>
          <a:stretch>
            <a:fillRect/>
          </a:stretch>
        </p:blipFill>
        <p:spPr>
          <a:xfrm>
            <a:off x="10017760" y="309122"/>
            <a:ext cx="1693075" cy="2443415"/>
          </a:xfrm>
          <a:prstGeom prst="rect">
            <a:avLst/>
          </a:prstGeom>
        </p:spPr>
      </p:pic>
      <p:pic>
        <p:nvPicPr>
          <p:cNvPr id="21" name="Picture 20">
            <a:extLst>
              <a:ext uri="{FF2B5EF4-FFF2-40B4-BE49-F238E27FC236}">
                <a16:creationId xmlns:a16="http://schemas.microsoft.com/office/drawing/2014/main" id="{4BF14392-B6A8-497C-80DC-60850D630EE1}"/>
              </a:ext>
            </a:extLst>
          </p:cNvPr>
          <p:cNvPicPr>
            <a:picLocks noChangeAspect="1"/>
          </p:cNvPicPr>
          <p:nvPr/>
        </p:nvPicPr>
        <p:blipFill>
          <a:blip r:embed="rId8"/>
          <a:stretch>
            <a:fillRect/>
          </a:stretch>
        </p:blipFill>
        <p:spPr>
          <a:xfrm>
            <a:off x="302017" y="4366862"/>
            <a:ext cx="1965700" cy="2439020"/>
          </a:xfrm>
          <a:prstGeom prst="rect">
            <a:avLst/>
          </a:prstGeom>
        </p:spPr>
      </p:pic>
      <p:sp>
        <p:nvSpPr>
          <p:cNvPr id="3" name="Rectangle: Rounded Corners 2">
            <a:extLst>
              <a:ext uri="{FF2B5EF4-FFF2-40B4-BE49-F238E27FC236}">
                <a16:creationId xmlns:a16="http://schemas.microsoft.com/office/drawing/2014/main" id="{C946B1F0-0BEF-C041-210F-0BCCFD30EBBB}"/>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rPr>
              <a:t>Em </a:t>
            </a:r>
            <a:r>
              <a:rPr lang="en-US" sz="4400" b="1" dirty="0" err="1">
                <a:solidFill>
                  <a:srgbClr val="002060"/>
                </a:solidFill>
              </a:rPr>
              <a:t>có</a:t>
            </a:r>
            <a:r>
              <a:rPr lang="en-US" sz="4400" b="1" dirty="0">
                <a:solidFill>
                  <a:srgbClr val="002060"/>
                </a:solidFill>
              </a:rPr>
              <a:t> </a:t>
            </a:r>
            <a:r>
              <a:rPr lang="en-US" sz="4400" b="1" dirty="0" err="1">
                <a:solidFill>
                  <a:srgbClr val="002060"/>
                </a:solidFill>
              </a:rPr>
              <a:t>biết</a:t>
            </a:r>
            <a:endParaRPr lang="en-US" sz="4400" b="1" dirty="0">
              <a:solidFill>
                <a:srgbClr val="002060"/>
              </a:solidFill>
            </a:endParaRPr>
          </a:p>
        </p:txBody>
      </p:sp>
    </p:spTree>
    <p:extLst>
      <p:ext uri="{BB962C8B-B14F-4D97-AF65-F5344CB8AC3E}">
        <p14:creationId xmlns:p14="http://schemas.microsoft.com/office/powerpoint/2010/main" val="10267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000"/>
                            </p:stCondLst>
                            <p:childTnLst>
                              <p:par>
                                <p:cTn id="20" presetID="32" presetClass="emph" presetSubtype="0" fill="hold" nodeType="afterEffect">
                                  <p:stCondLst>
                                    <p:cond delay="0"/>
                                  </p:stCondLst>
                                  <p:childTnLst>
                                    <p:animRot by="120000">
                                      <p:cBhvr>
                                        <p:cTn id="21" dur="200" fill="hold">
                                          <p:stCondLst>
                                            <p:cond delay="0"/>
                                          </p:stCondLst>
                                        </p:cTn>
                                        <p:tgtEl>
                                          <p:spTgt spid="17"/>
                                        </p:tgtEl>
                                        <p:attrNameLst>
                                          <p:attrName>r</p:attrName>
                                        </p:attrNameLst>
                                      </p:cBhvr>
                                    </p:animRot>
                                    <p:animRot by="-240000">
                                      <p:cBhvr>
                                        <p:cTn id="22" dur="400" fill="hold">
                                          <p:stCondLst>
                                            <p:cond delay="400"/>
                                          </p:stCondLst>
                                        </p:cTn>
                                        <p:tgtEl>
                                          <p:spTgt spid="17"/>
                                        </p:tgtEl>
                                        <p:attrNameLst>
                                          <p:attrName>r</p:attrName>
                                        </p:attrNameLst>
                                      </p:cBhvr>
                                    </p:animRot>
                                    <p:animRot by="240000">
                                      <p:cBhvr>
                                        <p:cTn id="23" dur="400" fill="hold">
                                          <p:stCondLst>
                                            <p:cond delay="800"/>
                                          </p:stCondLst>
                                        </p:cTn>
                                        <p:tgtEl>
                                          <p:spTgt spid="17"/>
                                        </p:tgtEl>
                                        <p:attrNameLst>
                                          <p:attrName>r</p:attrName>
                                        </p:attrNameLst>
                                      </p:cBhvr>
                                    </p:animRot>
                                    <p:animRot by="-240000">
                                      <p:cBhvr>
                                        <p:cTn id="24" dur="400" fill="hold">
                                          <p:stCondLst>
                                            <p:cond delay="1200"/>
                                          </p:stCondLst>
                                        </p:cTn>
                                        <p:tgtEl>
                                          <p:spTgt spid="17"/>
                                        </p:tgtEl>
                                        <p:attrNameLst>
                                          <p:attrName>r</p:attrName>
                                        </p:attrNameLst>
                                      </p:cBhvr>
                                    </p:animRot>
                                    <p:animRot by="120000">
                                      <p:cBhvr>
                                        <p:cTn id="25" dur="400" fill="hold">
                                          <p:stCondLst>
                                            <p:cond delay="1600"/>
                                          </p:stCondLst>
                                        </p:cTn>
                                        <p:tgtEl>
                                          <p:spTgt spid="17"/>
                                        </p:tgtEl>
                                        <p:attrNameLst>
                                          <p:attrName>r</p:attrName>
                                        </p:attrNameLst>
                                      </p:cBhvr>
                                    </p:animRot>
                                  </p:childTnLst>
                                </p:cTn>
                              </p:par>
                              <p:par>
                                <p:cTn id="26" presetID="32" presetClass="emph" presetSubtype="0" fill="hold" nodeType="withEffect">
                                  <p:stCondLst>
                                    <p:cond delay="0"/>
                                  </p:stCondLst>
                                  <p:childTnLst>
                                    <p:animRot by="120000">
                                      <p:cBhvr>
                                        <p:cTn id="27" dur="200" fill="hold">
                                          <p:stCondLst>
                                            <p:cond delay="0"/>
                                          </p:stCondLst>
                                        </p:cTn>
                                        <p:tgtEl>
                                          <p:spTgt spid="19"/>
                                        </p:tgtEl>
                                        <p:attrNameLst>
                                          <p:attrName>r</p:attrName>
                                        </p:attrNameLst>
                                      </p:cBhvr>
                                    </p:animRot>
                                    <p:animRot by="-240000">
                                      <p:cBhvr>
                                        <p:cTn id="28" dur="400" fill="hold">
                                          <p:stCondLst>
                                            <p:cond delay="400"/>
                                          </p:stCondLst>
                                        </p:cTn>
                                        <p:tgtEl>
                                          <p:spTgt spid="19"/>
                                        </p:tgtEl>
                                        <p:attrNameLst>
                                          <p:attrName>r</p:attrName>
                                        </p:attrNameLst>
                                      </p:cBhvr>
                                    </p:animRot>
                                    <p:animRot by="240000">
                                      <p:cBhvr>
                                        <p:cTn id="29" dur="400" fill="hold">
                                          <p:stCondLst>
                                            <p:cond delay="800"/>
                                          </p:stCondLst>
                                        </p:cTn>
                                        <p:tgtEl>
                                          <p:spTgt spid="19"/>
                                        </p:tgtEl>
                                        <p:attrNameLst>
                                          <p:attrName>r</p:attrName>
                                        </p:attrNameLst>
                                      </p:cBhvr>
                                    </p:animRot>
                                    <p:animRot by="-240000">
                                      <p:cBhvr>
                                        <p:cTn id="30" dur="400" fill="hold">
                                          <p:stCondLst>
                                            <p:cond delay="1200"/>
                                          </p:stCondLst>
                                        </p:cTn>
                                        <p:tgtEl>
                                          <p:spTgt spid="19"/>
                                        </p:tgtEl>
                                        <p:attrNameLst>
                                          <p:attrName>r</p:attrName>
                                        </p:attrNameLst>
                                      </p:cBhvr>
                                    </p:animRot>
                                    <p:animRot by="120000">
                                      <p:cBhvr>
                                        <p:cTn id="31" dur="400" fill="hold">
                                          <p:stCondLst>
                                            <p:cond delay="1600"/>
                                          </p:stCondLst>
                                        </p:cTn>
                                        <p:tgtEl>
                                          <p:spTgt spid="19"/>
                                        </p:tgtEl>
                                        <p:attrNameLst>
                                          <p:attrName>r</p:attrName>
                                        </p:attrNameLst>
                                      </p:cBhvr>
                                    </p:animRot>
                                  </p:childTnLst>
                                </p:cTn>
                              </p:par>
                              <p:par>
                                <p:cTn id="32" presetID="32" presetClass="emph" presetSubtype="0" fill="hold" nodeType="withEffect">
                                  <p:stCondLst>
                                    <p:cond delay="0"/>
                                  </p:stCondLst>
                                  <p:childTnLst>
                                    <p:animRot by="120000">
                                      <p:cBhvr>
                                        <p:cTn id="33" dur="200" fill="hold">
                                          <p:stCondLst>
                                            <p:cond delay="0"/>
                                          </p:stCondLst>
                                        </p:cTn>
                                        <p:tgtEl>
                                          <p:spTgt spid="15"/>
                                        </p:tgtEl>
                                        <p:attrNameLst>
                                          <p:attrName>r</p:attrName>
                                        </p:attrNameLst>
                                      </p:cBhvr>
                                    </p:animRot>
                                    <p:animRot by="-240000">
                                      <p:cBhvr>
                                        <p:cTn id="34" dur="400" fill="hold">
                                          <p:stCondLst>
                                            <p:cond delay="400"/>
                                          </p:stCondLst>
                                        </p:cTn>
                                        <p:tgtEl>
                                          <p:spTgt spid="15"/>
                                        </p:tgtEl>
                                        <p:attrNameLst>
                                          <p:attrName>r</p:attrName>
                                        </p:attrNameLst>
                                      </p:cBhvr>
                                    </p:animRot>
                                    <p:animRot by="240000">
                                      <p:cBhvr>
                                        <p:cTn id="35" dur="400" fill="hold">
                                          <p:stCondLst>
                                            <p:cond delay="800"/>
                                          </p:stCondLst>
                                        </p:cTn>
                                        <p:tgtEl>
                                          <p:spTgt spid="15"/>
                                        </p:tgtEl>
                                        <p:attrNameLst>
                                          <p:attrName>r</p:attrName>
                                        </p:attrNameLst>
                                      </p:cBhvr>
                                    </p:animRot>
                                    <p:animRot by="-240000">
                                      <p:cBhvr>
                                        <p:cTn id="36" dur="400" fill="hold">
                                          <p:stCondLst>
                                            <p:cond delay="1200"/>
                                          </p:stCondLst>
                                        </p:cTn>
                                        <p:tgtEl>
                                          <p:spTgt spid="15"/>
                                        </p:tgtEl>
                                        <p:attrNameLst>
                                          <p:attrName>r</p:attrName>
                                        </p:attrNameLst>
                                      </p:cBhvr>
                                    </p:animRot>
                                    <p:animRot by="120000">
                                      <p:cBhvr>
                                        <p:cTn id="37" dur="400" fill="hold">
                                          <p:stCondLst>
                                            <p:cond delay="1600"/>
                                          </p:stCondLst>
                                        </p:cTn>
                                        <p:tgtEl>
                                          <p:spTgt spid="15"/>
                                        </p:tgtEl>
                                        <p:attrNameLst>
                                          <p:attrName>r</p:attrName>
                                        </p:attrNameLst>
                                      </p:cBhvr>
                                    </p:animRot>
                                  </p:childTnLst>
                                </p:cTn>
                              </p:par>
                              <p:par>
                                <p:cTn id="38" presetID="32" presetClass="emph" presetSubtype="0" fill="hold" nodeType="withEffect">
                                  <p:stCondLst>
                                    <p:cond delay="0"/>
                                  </p:stCondLst>
                                  <p:childTnLst>
                                    <p:animRot by="120000">
                                      <p:cBhvr>
                                        <p:cTn id="39" dur="200" fill="hold">
                                          <p:stCondLst>
                                            <p:cond delay="0"/>
                                          </p:stCondLst>
                                        </p:cTn>
                                        <p:tgtEl>
                                          <p:spTgt spid="21"/>
                                        </p:tgtEl>
                                        <p:attrNameLst>
                                          <p:attrName>r</p:attrName>
                                        </p:attrNameLst>
                                      </p:cBhvr>
                                    </p:animRot>
                                    <p:animRot by="-240000">
                                      <p:cBhvr>
                                        <p:cTn id="40" dur="400" fill="hold">
                                          <p:stCondLst>
                                            <p:cond delay="400"/>
                                          </p:stCondLst>
                                        </p:cTn>
                                        <p:tgtEl>
                                          <p:spTgt spid="21"/>
                                        </p:tgtEl>
                                        <p:attrNameLst>
                                          <p:attrName>r</p:attrName>
                                        </p:attrNameLst>
                                      </p:cBhvr>
                                    </p:animRot>
                                    <p:animRot by="240000">
                                      <p:cBhvr>
                                        <p:cTn id="41" dur="400" fill="hold">
                                          <p:stCondLst>
                                            <p:cond delay="800"/>
                                          </p:stCondLst>
                                        </p:cTn>
                                        <p:tgtEl>
                                          <p:spTgt spid="21"/>
                                        </p:tgtEl>
                                        <p:attrNameLst>
                                          <p:attrName>r</p:attrName>
                                        </p:attrNameLst>
                                      </p:cBhvr>
                                    </p:animRot>
                                    <p:animRot by="-240000">
                                      <p:cBhvr>
                                        <p:cTn id="42" dur="400" fill="hold">
                                          <p:stCondLst>
                                            <p:cond delay="1200"/>
                                          </p:stCondLst>
                                        </p:cTn>
                                        <p:tgtEl>
                                          <p:spTgt spid="21"/>
                                        </p:tgtEl>
                                        <p:attrNameLst>
                                          <p:attrName>r</p:attrName>
                                        </p:attrNameLst>
                                      </p:cBhvr>
                                    </p:animRot>
                                    <p:animRot by="120000">
                                      <p:cBhvr>
                                        <p:cTn id="43" dur="400" fill="hold">
                                          <p:stCondLst>
                                            <p:cond delay="1600"/>
                                          </p:stCondLst>
                                        </p:cTn>
                                        <p:tgtEl>
                                          <p:spTgt spid="21"/>
                                        </p:tgtEl>
                                        <p:attrNameLst>
                                          <p:attrName>r</p:attrName>
                                        </p:attrNameLst>
                                      </p:cBhvr>
                                    </p:animRo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31550" y="1385507"/>
            <a:ext cx="7934926" cy="1579802"/>
            <a:chOff x="7111227" y="2092672"/>
            <a:chExt cx="12019571"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Em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hiểu</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thế</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nào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là</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endParaRP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Là sự phong phú của nhiều dạng, loài của mọi sinh vật trong đời sống tự nhiên.</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7747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3025225" y="616688"/>
            <a:ext cx="7660496" cy="1827625"/>
            <a:chOff x="7526924" y="2092672"/>
            <a:chExt cx="11603874"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566790" y="2096296"/>
              <a:ext cx="11564008"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Vì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sao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phải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duy</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sự</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trên</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Trái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Đất</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endParaRP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531748" y="2913320"/>
            <a:ext cx="7760028" cy="3381154"/>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Đa dạng sinh học góp phần bảo vệ đất, bảo vệ nguồn nước, chắn sóng, chắn gió, điều hoà khí hậu, duy trì sự ổn định của hệ sinh thái. </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462720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31550" y="1385507"/>
            <a:ext cx="7934926" cy="1579802"/>
            <a:chOff x="7111227" y="2092672"/>
            <a:chExt cx="12019571" cy="564563"/>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Điều gì đang ảnh hưởng đến đa dạng sinh học?</a:t>
              </a: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Ô nhiễm môi trường, biến đổi khí hậu ảnh hưởng đến đa dạng sinh học.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39971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idx="4294967295"/>
          </p:nvPr>
        </p:nvSpPr>
        <p:spPr>
          <a:xfrm>
            <a:off x="838200" y="365125"/>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7081520"/>
          </a:xfrm>
        </p:spPr>
      </p:pic>
      <p:grpSp>
        <p:nvGrpSpPr>
          <p:cNvPr id="8" name="Group 7">
            <a:extLst>
              <a:ext uri="{FF2B5EF4-FFF2-40B4-BE49-F238E27FC236}">
                <a16:creationId xmlns:a16="http://schemas.microsoft.com/office/drawing/2014/main" id="{1F6056FB-7E77-4B56-8049-B067060C2F58}"/>
              </a:ext>
            </a:extLst>
          </p:cNvPr>
          <p:cNvGrpSpPr/>
          <p:nvPr/>
        </p:nvGrpSpPr>
        <p:grpSpPr>
          <a:xfrm>
            <a:off x="170121" y="542260"/>
            <a:ext cx="10436343" cy="6315740"/>
            <a:chOff x="1531443" y="152400"/>
            <a:chExt cx="9129114" cy="6773572"/>
          </a:xfrm>
        </p:grpSpPr>
        <p:pic>
          <p:nvPicPr>
            <p:cNvPr id="7" name="Picture 6">
              <a:extLst>
                <a:ext uri="{FF2B5EF4-FFF2-40B4-BE49-F238E27FC236}">
                  <a16:creationId xmlns:a16="http://schemas.microsoft.com/office/drawing/2014/main" id="{5EBCDFF1-9CE5-4271-BF09-BF1C0E7DFB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152400"/>
              <a:ext cx="9129114" cy="6773572"/>
            </a:xfrm>
            <a:prstGeom prst="rect">
              <a:avLst/>
            </a:prstGeom>
          </p:spPr>
        </p:pic>
        <p:sp>
          <p:nvSpPr>
            <p:cNvPr id="6" name="TextBox 5">
              <a:extLst>
                <a:ext uri="{FF2B5EF4-FFF2-40B4-BE49-F238E27FC236}">
                  <a16:creationId xmlns:a16="http://schemas.microsoft.com/office/drawing/2014/main" id="{A36ECDB2-5812-428A-AA3D-49B9B97CB1BE}"/>
                </a:ext>
              </a:extLst>
            </p:cNvPr>
            <p:cNvSpPr txBox="1"/>
            <p:nvPr/>
          </p:nvSpPr>
          <p:spPr>
            <a:xfrm>
              <a:off x="3173750" y="1805781"/>
              <a:ext cx="6045693" cy="3796006"/>
            </a:xfrm>
            <a:prstGeom prst="rect">
              <a:avLst/>
            </a:prstGeom>
            <a:noFill/>
          </p:spPr>
          <p:txBody>
            <a:bodyPr wrap="square" rtlCol="0">
              <a:spAutoFit/>
            </a:bodyPr>
            <a:lstStyle/>
            <a:p>
              <a:pPr algn="just"/>
              <a:r>
                <a:rPr lang="vi-VN" sz="3200" dirty="0"/>
                <a:t>Đa dạng sinh học là nguồn tài nguyên quý giá đối với tự nhiên và con người. Vì vậy, cần duy trì đa dạng sinh học trên Trái Đất. Để làm được điều đó, việc quan trọng nhất là phải bảo vệ môi trường và các tài nguyên thiên nhiên.</a:t>
              </a:r>
            </a:p>
          </p:txBody>
        </p:sp>
      </p:grpSp>
      <p:pic>
        <p:nvPicPr>
          <p:cNvPr id="4" name="Picture 3">
            <a:extLst>
              <a:ext uri="{FF2B5EF4-FFF2-40B4-BE49-F238E27FC236}">
                <a16:creationId xmlns:a16="http://schemas.microsoft.com/office/drawing/2014/main" id="{B19979CB-1DE8-4827-A11A-83AFEA1BA7F7}"/>
              </a:ext>
            </a:extLst>
          </p:cNvPr>
          <p:cNvPicPr>
            <a:picLocks noChangeAspect="1"/>
          </p:cNvPicPr>
          <p:nvPr/>
        </p:nvPicPr>
        <p:blipFill>
          <a:blip r:embed="rId5"/>
          <a:stretch>
            <a:fillRect/>
          </a:stretch>
        </p:blipFill>
        <p:spPr>
          <a:xfrm>
            <a:off x="8471031" y="3910523"/>
            <a:ext cx="2960577" cy="2947477"/>
          </a:xfrm>
          <a:prstGeom prst="rect">
            <a:avLst/>
          </a:prstGeom>
        </p:spPr>
      </p:pic>
      <p:pic>
        <p:nvPicPr>
          <p:cNvPr id="10" name="Picture 9">
            <a:extLst>
              <a:ext uri="{FF2B5EF4-FFF2-40B4-BE49-F238E27FC236}">
                <a16:creationId xmlns:a16="http://schemas.microsoft.com/office/drawing/2014/main" id="{0395CDEA-70B6-447C-A226-88EAFA99A6D9}"/>
              </a:ext>
            </a:extLst>
          </p:cNvPr>
          <p:cNvPicPr>
            <a:picLocks noChangeAspect="1"/>
          </p:cNvPicPr>
          <p:nvPr/>
        </p:nvPicPr>
        <p:blipFill>
          <a:blip r:embed="rId6"/>
          <a:stretch>
            <a:fillRect/>
          </a:stretch>
        </p:blipFill>
        <p:spPr>
          <a:xfrm>
            <a:off x="8809458" y="31999"/>
            <a:ext cx="1797006" cy="1722627"/>
          </a:xfrm>
          <a:prstGeom prst="rect">
            <a:avLst/>
          </a:prstGeom>
        </p:spPr>
      </p:pic>
      <p:grpSp>
        <p:nvGrpSpPr>
          <p:cNvPr id="16" name="Group 15">
            <a:extLst>
              <a:ext uri="{FF2B5EF4-FFF2-40B4-BE49-F238E27FC236}">
                <a16:creationId xmlns:a16="http://schemas.microsoft.com/office/drawing/2014/main" id="{2205BF7B-6216-4F63-97DB-CA7D9C6FBEE0}"/>
              </a:ext>
            </a:extLst>
          </p:cNvPr>
          <p:cNvGrpSpPr/>
          <p:nvPr/>
        </p:nvGrpSpPr>
        <p:grpSpPr>
          <a:xfrm>
            <a:off x="-25643" y="363710"/>
            <a:ext cx="3098796" cy="929640"/>
            <a:chOff x="-25643" y="363710"/>
            <a:chExt cx="3098796" cy="929640"/>
          </a:xfrm>
        </p:grpSpPr>
        <p:pic>
          <p:nvPicPr>
            <p:cNvPr id="14" name="Graphic 13">
              <a:extLst>
                <a:ext uri="{FF2B5EF4-FFF2-40B4-BE49-F238E27FC236}">
                  <a16:creationId xmlns:a16="http://schemas.microsoft.com/office/drawing/2014/main" id="{5CD51C80-82CD-4C8E-93D7-D2ABE94E7C7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EBC50895-AF4B-4F98-ABF6-45D2C05888AF}"/>
                </a:ext>
              </a:extLst>
            </p:cNvPr>
            <p:cNvSpPr txBox="1"/>
            <p:nvPr/>
          </p:nvSpPr>
          <p:spPr>
            <a:xfrm>
              <a:off x="201519" y="474587"/>
              <a:ext cx="2325950" cy="707886"/>
            </a:xfrm>
            <a:prstGeom prst="rect">
              <a:avLst/>
            </a:prstGeom>
            <a:noFill/>
          </p:spPr>
          <p:txBody>
            <a:bodyPr wrap="square" rtlCol="0">
              <a:spAutoFit/>
            </a:bodyPr>
            <a:lstStyle/>
            <a:p>
              <a:r>
                <a:rPr lang="en-US" sz="4000" dirty="0" err="1">
                  <a:solidFill>
                    <a:srgbClr val="F1008B"/>
                  </a:solidFill>
                </a:rPr>
                <a:t>Kết</a:t>
              </a:r>
              <a:r>
                <a:rPr lang="en-US" sz="4000" dirty="0">
                  <a:solidFill>
                    <a:srgbClr val="F1008B"/>
                  </a:solidFill>
                </a:rPr>
                <a:t> </a:t>
              </a:r>
              <a:r>
                <a:rPr lang="en-US" sz="4000" dirty="0" err="1">
                  <a:solidFill>
                    <a:srgbClr val="F1008B"/>
                  </a:solidFill>
                </a:rPr>
                <a:t>luận</a:t>
              </a:r>
              <a:endParaRPr lang="vi-VN" sz="4000" dirty="0">
                <a:solidFill>
                  <a:srgbClr val="F1008B"/>
                </a:solidFill>
              </a:endParaRPr>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id="{23484619-C0F4-8DAD-2B88-66FB7BEF9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extLst>
      <p:ext uri="{BB962C8B-B14F-4D97-AF65-F5344CB8AC3E}">
        <p14:creationId xmlns:p14="http://schemas.microsoft.com/office/powerpoint/2010/main" val="19104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idx="4294967295"/>
          </p:nvPr>
        </p:nvSpPr>
        <p:spPr>
          <a:xfrm>
            <a:off x="838200" y="365125"/>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descr="A blue and red text&#10;&#10;Description automatically generated">
            <a:extLst>
              <a:ext uri="{FF2B5EF4-FFF2-40B4-BE49-F238E27FC236}">
                <a16:creationId xmlns:a16="http://schemas.microsoft.com/office/drawing/2014/main" id="{13A556F1-A00A-6B49-23F2-3FBD06D27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03" y="1181429"/>
            <a:ext cx="7194698" cy="3508158"/>
          </a:xfrm>
          <a:prstGeom prst="rect">
            <a:avLst/>
          </a:prstGeom>
        </p:spPr>
      </p:pic>
    </p:spTree>
    <p:extLst>
      <p:ext uri="{BB962C8B-B14F-4D97-AF65-F5344CB8AC3E}">
        <p14:creationId xmlns:p14="http://schemas.microsoft.com/office/powerpoint/2010/main" val="164054171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a:extLst>
              <a:ext uri="{FF2B5EF4-FFF2-40B4-BE49-F238E27FC236}">
                <a16:creationId xmlns:a16="http://schemas.microsoft.com/office/drawing/2014/main" id="{D2AE55BA-E020-F028-6022-16AED2823E3D}"/>
              </a:ext>
            </a:extLst>
          </p:cNvPr>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9C34B7B0-FC0F-8FA6-7CFF-3DC308885675}"/>
              </a:ext>
            </a:extLst>
          </p:cNvPr>
          <p:cNvPicPr>
            <a:picLocks noChangeAspect="1"/>
          </p:cNvPicPr>
          <p:nvPr/>
        </p:nvPicPr>
        <p:blipFill>
          <a:blip r:embed="rId3"/>
          <a:stretch>
            <a:fillRect/>
          </a:stretch>
        </p:blipFill>
        <p:spPr>
          <a:xfrm>
            <a:off x="782055" y="2541182"/>
            <a:ext cx="3542185" cy="3593407"/>
          </a:xfrm>
          <a:prstGeom prst="rect">
            <a:avLst/>
          </a:prstGeom>
        </p:spPr>
      </p:pic>
      <p:grpSp>
        <p:nvGrpSpPr>
          <p:cNvPr id="10" name="Graphic 4">
            <a:extLst>
              <a:ext uri="{FF2B5EF4-FFF2-40B4-BE49-F238E27FC236}">
                <a16:creationId xmlns:a16="http://schemas.microsoft.com/office/drawing/2014/main" id="{EFCCCEA8-939B-B355-B595-F0DB9A04D6BA}"/>
              </a:ext>
            </a:extLst>
          </p:cNvPr>
          <p:cNvGrpSpPr/>
          <p:nvPr/>
        </p:nvGrpSpPr>
        <p:grpSpPr>
          <a:xfrm>
            <a:off x="4560930" y="1121195"/>
            <a:ext cx="6288777" cy="2908545"/>
            <a:chOff x="5610688" y="1031736"/>
            <a:chExt cx="5879305" cy="3980523"/>
          </a:xfrm>
        </p:grpSpPr>
        <p:sp>
          <p:nvSpPr>
            <p:cNvPr id="11" name="Freeform: Shape 10">
              <a:extLst>
                <a:ext uri="{FF2B5EF4-FFF2-40B4-BE49-F238E27FC236}">
                  <a16:creationId xmlns:a16="http://schemas.microsoft.com/office/drawing/2014/main" id="{B3A8F750-9240-2C58-9C4D-AE6A4C917633}"/>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836F26E-D182-977C-F8C2-01B31F9C24CA}"/>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endParaRPr lang="en-US"/>
            </a:p>
          </p:txBody>
        </p:sp>
        <p:grpSp>
          <p:nvGrpSpPr>
            <p:cNvPr id="14" name="Graphic 4">
              <a:extLst>
                <a:ext uri="{FF2B5EF4-FFF2-40B4-BE49-F238E27FC236}">
                  <a16:creationId xmlns:a16="http://schemas.microsoft.com/office/drawing/2014/main" id="{93AFF40F-B547-401E-BA6B-17F5F9204107}"/>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AAD1AE8D-B085-F34F-E277-39E0AE5C108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F39042E-2431-B856-5465-AECBD6D2D83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E450435-74C3-C86F-5CA5-64A214F95664}"/>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E14D38B-8F93-F026-E607-146B9FB41FA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135F47A-B521-5BE9-F55E-091A763C369E}"/>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0F7188C-6AA2-B055-AA63-68321CD4919E}"/>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endParaRPr lang="en-US"/>
              </a:p>
            </p:txBody>
          </p:sp>
        </p:grpSp>
      </p:grpSp>
      <p:sp>
        <p:nvSpPr>
          <p:cNvPr id="27" name="TextBox 26">
            <a:extLst>
              <a:ext uri="{FF2B5EF4-FFF2-40B4-BE49-F238E27FC236}">
                <a16:creationId xmlns:a16="http://schemas.microsoft.com/office/drawing/2014/main" id="{A24F5414-FD5D-6833-E394-69D8003A677D}"/>
              </a:ext>
            </a:extLst>
          </p:cNvPr>
          <p:cNvSpPr txBox="1"/>
          <p:nvPr/>
        </p:nvSpPr>
        <p:spPr>
          <a:xfrm>
            <a:off x="4896504" y="1609658"/>
            <a:ext cx="5584961"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M</a:t>
            </a:r>
            <a:r>
              <a:rPr lang="vi-VN" sz="4000" dirty="0">
                <a:latin typeface="Cambria" panose="02040503050406030204" pitchFamily="18" charset="0"/>
                <a:ea typeface="Cambria" panose="02040503050406030204" pitchFamily="18" charset="0"/>
              </a:rPr>
              <a:t>ỗi người nên làm gì để giảm lượng rác thải hằng ngày ra môi trường?</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4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453</Words>
  <Application>Microsoft Office PowerPoint</Application>
  <PresentationFormat>Widescreen</PresentationFormat>
  <Paragraphs>29</Paragraphs>
  <Slides>15</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微软雅黑</vt:lpstr>
      <vt:lpstr>Arial</vt:lpstr>
      <vt:lpstr>Calibri</vt:lpstr>
      <vt:lpstr>Calibri </vt:lpstr>
      <vt:lpstr>Calibri Light</vt:lpstr>
      <vt:lpstr>Cambria</vt:lpstr>
      <vt:lpstr>Caveat Brush</vt:lpstr>
      <vt:lpstr>Times New Roman</vt:lpstr>
      <vt:lpstr>Office Theme</vt:lpstr>
      <vt:lpstr>Custom Design</vt:lpstr>
      <vt:lpstr>2_Office Theme</vt:lpstr>
      <vt:lpstr>Kawaii Bubble Tea Bran MK Plan by Slidesgo</vt:lpstr>
      <vt:lpstr>1_Kawaii Bubble Tea Bran MK Plan by Slidesgo</vt:lpstr>
      <vt:lpstr>2_Kawaii Bubble Tea Bran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103</cp:revision>
  <dcterms:created xsi:type="dcterms:W3CDTF">2022-06-06T07:45:09Z</dcterms:created>
  <dcterms:modified xsi:type="dcterms:W3CDTF">2025-05-07T01:54:50Z</dcterms:modified>
</cp:coreProperties>
</file>