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Lst>
  <p:notesMasterIdLst>
    <p:notesMasterId r:id="rId16"/>
  </p:notesMasterIdLst>
  <p:sldIdLst>
    <p:sldId id="283" r:id="rId3"/>
    <p:sldId id="258" r:id="rId4"/>
    <p:sldId id="259" r:id="rId5"/>
    <p:sldId id="284" r:id="rId6"/>
    <p:sldId id="4411" r:id="rId7"/>
    <p:sldId id="292" r:id="rId8"/>
    <p:sldId id="293" r:id="rId9"/>
    <p:sldId id="287" r:id="rId10"/>
    <p:sldId id="260" r:id="rId11"/>
    <p:sldId id="301" r:id="rId12"/>
    <p:sldId id="300" r:id="rId13"/>
    <p:sldId id="4412"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1" d="100"/>
          <a:sy n="71" d="100"/>
        </p:scale>
        <p:origin x="4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D5F45D7C-3979-4EEB-B2E5-B05E76393ED2}"/>
    <pc:docChg chg="delSld delMainMaster">
      <pc:chgData name="Ngọc Đỗ" userId="2f07f5d2c440dd9f" providerId="LiveId" clId="{D5F45D7C-3979-4EEB-B2E5-B05E76393ED2}" dt="2025-05-07T01:52:55.605" v="3" actId="47"/>
      <pc:docMkLst>
        <pc:docMk/>
      </pc:docMkLst>
      <pc:sldChg chg="del">
        <pc:chgData name="Ngọc Đỗ" userId="2f07f5d2c440dd9f" providerId="LiveId" clId="{D5F45D7C-3979-4EEB-B2E5-B05E76393ED2}" dt="2025-05-07T01:52:50.383" v="2" actId="47"/>
        <pc:sldMkLst>
          <pc:docMk/>
          <pc:sldMk cId="97886311" sldId="281"/>
        </pc:sldMkLst>
      </pc:sldChg>
      <pc:sldChg chg="del">
        <pc:chgData name="Ngọc Đỗ" userId="2f07f5d2c440dd9f" providerId="LiveId" clId="{D5F45D7C-3979-4EEB-B2E5-B05E76393ED2}" dt="2025-05-07T01:52:49.330" v="0" actId="47"/>
        <pc:sldMkLst>
          <pc:docMk/>
          <pc:sldMk cId="1675086314" sldId="282"/>
        </pc:sldMkLst>
      </pc:sldChg>
      <pc:sldChg chg="del">
        <pc:chgData name="Ngọc Đỗ" userId="2f07f5d2c440dd9f" providerId="LiveId" clId="{D5F45D7C-3979-4EEB-B2E5-B05E76393ED2}" dt="2025-05-07T01:52:49.657" v="1" actId="47"/>
        <pc:sldMkLst>
          <pc:docMk/>
          <pc:sldMk cId="3656249942" sldId="338"/>
        </pc:sldMkLst>
      </pc:sldChg>
      <pc:sldChg chg="del">
        <pc:chgData name="Ngọc Đỗ" userId="2f07f5d2c440dd9f" providerId="LiveId" clId="{D5F45D7C-3979-4EEB-B2E5-B05E76393ED2}" dt="2025-05-07T01:52:55.605" v="3" actId="47"/>
        <pc:sldMkLst>
          <pc:docMk/>
          <pc:sldMk cId="2770323218" sldId="4410"/>
        </pc:sldMkLst>
      </pc:sldChg>
      <pc:sldMasterChg chg="del delSldLayout">
        <pc:chgData name="Ngọc Đỗ" userId="2f07f5d2c440dd9f" providerId="LiveId" clId="{D5F45D7C-3979-4EEB-B2E5-B05E76393ED2}" dt="2025-05-07T01:52:55.605" v="3" actId="47"/>
        <pc:sldMasterMkLst>
          <pc:docMk/>
          <pc:sldMasterMk cId="2134638509" sldId="2147483693"/>
        </pc:sldMasterMkLst>
        <pc:sldLayoutChg chg="del">
          <pc:chgData name="Ngọc Đỗ" userId="2f07f5d2c440dd9f" providerId="LiveId" clId="{D5F45D7C-3979-4EEB-B2E5-B05E76393ED2}" dt="2025-05-07T01:52:55.605" v="3" actId="47"/>
          <pc:sldLayoutMkLst>
            <pc:docMk/>
            <pc:sldMasterMk cId="2134638509" sldId="2147483693"/>
            <pc:sldLayoutMk cId="4181689930" sldId="2147483694"/>
          </pc:sldLayoutMkLst>
        </pc:sldLayoutChg>
        <pc:sldLayoutChg chg="del">
          <pc:chgData name="Ngọc Đỗ" userId="2f07f5d2c440dd9f" providerId="LiveId" clId="{D5F45D7C-3979-4EEB-B2E5-B05E76393ED2}" dt="2025-05-07T01:52:55.605" v="3" actId="47"/>
          <pc:sldLayoutMkLst>
            <pc:docMk/>
            <pc:sldMasterMk cId="2134638509" sldId="2147483693"/>
            <pc:sldLayoutMk cId="2695477657" sldId="2147483695"/>
          </pc:sldLayoutMkLst>
        </pc:sldLayoutChg>
        <pc:sldLayoutChg chg="del">
          <pc:chgData name="Ngọc Đỗ" userId="2f07f5d2c440dd9f" providerId="LiveId" clId="{D5F45D7C-3979-4EEB-B2E5-B05E76393ED2}" dt="2025-05-07T01:52:55.605" v="3" actId="47"/>
          <pc:sldLayoutMkLst>
            <pc:docMk/>
            <pc:sldMasterMk cId="2134638509" sldId="2147483693"/>
            <pc:sldLayoutMk cId="3928014237" sldId="2147483696"/>
          </pc:sldLayoutMkLst>
        </pc:sldLayoutChg>
        <pc:sldLayoutChg chg="del">
          <pc:chgData name="Ngọc Đỗ" userId="2f07f5d2c440dd9f" providerId="LiveId" clId="{D5F45D7C-3979-4EEB-B2E5-B05E76393ED2}" dt="2025-05-07T01:52:55.605" v="3" actId="47"/>
          <pc:sldLayoutMkLst>
            <pc:docMk/>
            <pc:sldMasterMk cId="2134638509" sldId="2147483693"/>
            <pc:sldLayoutMk cId="775320991" sldId="2147483697"/>
          </pc:sldLayoutMkLst>
        </pc:sldLayoutChg>
        <pc:sldLayoutChg chg="del">
          <pc:chgData name="Ngọc Đỗ" userId="2f07f5d2c440dd9f" providerId="LiveId" clId="{D5F45D7C-3979-4EEB-B2E5-B05E76393ED2}" dt="2025-05-07T01:52:55.605" v="3" actId="47"/>
          <pc:sldLayoutMkLst>
            <pc:docMk/>
            <pc:sldMasterMk cId="2134638509" sldId="2147483693"/>
            <pc:sldLayoutMk cId="3676641968" sldId="2147483698"/>
          </pc:sldLayoutMkLst>
        </pc:sldLayoutChg>
        <pc:sldLayoutChg chg="del">
          <pc:chgData name="Ngọc Đỗ" userId="2f07f5d2c440dd9f" providerId="LiveId" clId="{D5F45D7C-3979-4EEB-B2E5-B05E76393ED2}" dt="2025-05-07T01:52:55.605" v="3" actId="47"/>
          <pc:sldLayoutMkLst>
            <pc:docMk/>
            <pc:sldMasterMk cId="2134638509" sldId="2147483693"/>
            <pc:sldLayoutMk cId="1202427048" sldId="2147483699"/>
          </pc:sldLayoutMkLst>
        </pc:sldLayoutChg>
        <pc:sldLayoutChg chg="del">
          <pc:chgData name="Ngọc Đỗ" userId="2f07f5d2c440dd9f" providerId="LiveId" clId="{D5F45D7C-3979-4EEB-B2E5-B05E76393ED2}" dt="2025-05-07T01:52:55.605" v="3" actId="47"/>
          <pc:sldLayoutMkLst>
            <pc:docMk/>
            <pc:sldMasterMk cId="2134638509" sldId="2147483693"/>
            <pc:sldLayoutMk cId="1179733673" sldId="2147483700"/>
          </pc:sldLayoutMkLst>
        </pc:sldLayoutChg>
        <pc:sldLayoutChg chg="del">
          <pc:chgData name="Ngọc Đỗ" userId="2f07f5d2c440dd9f" providerId="LiveId" clId="{D5F45D7C-3979-4EEB-B2E5-B05E76393ED2}" dt="2025-05-07T01:52:55.605" v="3" actId="47"/>
          <pc:sldLayoutMkLst>
            <pc:docMk/>
            <pc:sldMasterMk cId="2134638509" sldId="2147483693"/>
            <pc:sldLayoutMk cId="1662188040" sldId="2147483701"/>
          </pc:sldLayoutMkLst>
        </pc:sldLayoutChg>
        <pc:sldLayoutChg chg="del">
          <pc:chgData name="Ngọc Đỗ" userId="2f07f5d2c440dd9f" providerId="LiveId" clId="{D5F45D7C-3979-4EEB-B2E5-B05E76393ED2}" dt="2025-05-07T01:52:55.605" v="3" actId="47"/>
          <pc:sldLayoutMkLst>
            <pc:docMk/>
            <pc:sldMasterMk cId="2134638509" sldId="2147483693"/>
            <pc:sldLayoutMk cId="3119419338" sldId="2147483702"/>
          </pc:sldLayoutMkLst>
        </pc:sldLayoutChg>
        <pc:sldLayoutChg chg="del">
          <pc:chgData name="Ngọc Đỗ" userId="2f07f5d2c440dd9f" providerId="LiveId" clId="{D5F45D7C-3979-4EEB-B2E5-B05E76393ED2}" dt="2025-05-07T01:52:55.605" v="3" actId="47"/>
          <pc:sldLayoutMkLst>
            <pc:docMk/>
            <pc:sldMasterMk cId="2134638509" sldId="2147483693"/>
            <pc:sldLayoutMk cId="3388482159" sldId="2147483703"/>
          </pc:sldLayoutMkLst>
        </pc:sldLayoutChg>
        <pc:sldLayoutChg chg="del">
          <pc:chgData name="Ngọc Đỗ" userId="2f07f5d2c440dd9f" providerId="LiveId" clId="{D5F45D7C-3979-4EEB-B2E5-B05E76393ED2}" dt="2025-05-07T01:52:55.605" v="3" actId="47"/>
          <pc:sldLayoutMkLst>
            <pc:docMk/>
            <pc:sldMasterMk cId="2134638509" sldId="2147483693"/>
            <pc:sldLayoutMk cId="691546062" sldId="214748370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87554-CAC6-4A99-9CCB-5A6359023760}" type="datetimeFigureOut">
              <a:rPr lang="en-US" smtClean="0"/>
              <a:t>07/05/2025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54064-62FD-4D6E-AA28-F7E750484A93}" type="slidenum">
              <a:rPr lang="en-US" smtClean="0"/>
              <a:t>‹#›</a:t>
            </a:fld>
            <a:endParaRPr lang="en-US"/>
          </a:p>
        </p:txBody>
      </p:sp>
    </p:spTree>
    <p:extLst>
      <p:ext uri="{BB962C8B-B14F-4D97-AF65-F5344CB8AC3E}">
        <p14:creationId xmlns:p14="http://schemas.microsoft.com/office/powerpoint/2010/main" val="70016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54064-62FD-4D6E-AA28-F7E750484A93}" type="slidenum">
              <a:rPr lang="en-US" smtClean="0"/>
              <a:t>1</a:t>
            </a:fld>
            <a:endParaRPr lang="en-US"/>
          </a:p>
        </p:txBody>
      </p:sp>
    </p:spTree>
    <p:extLst>
      <p:ext uri="{BB962C8B-B14F-4D97-AF65-F5344CB8AC3E}">
        <p14:creationId xmlns:p14="http://schemas.microsoft.com/office/powerpoint/2010/main" val="212419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020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25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76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8769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2176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583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0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54064-62FD-4D6E-AA28-F7E750484A93}" type="slidenum">
              <a:rPr lang="en-US" smtClean="0"/>
              <a:t>12</a:t>
            </a:fld>
            <a:endParaRPr lang="en-US"/>
          </a:p>
        </p:txBody>
      </p:sp>
    </p:spTree>
    <p:extLst>
      <p:ext uri="{BB962C8B-B14F-4D97-AF65-F5344CB8AC3E}">
        <p14:creationId xmlns:p14="http://schemas.microsoft.com/office/powerpoint/2010/main" val="23135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2E2489-9E2F-4DE3-82B7-B9CDD26255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0A6D7B2-3609-45A3-B1B5-CAFC66B3F2B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46F1AA7-5B30-4A43-8EBD-E17CBEA395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7613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5946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7656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36485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25904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62242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23630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50451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39304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48225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19274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4EB4ED-C11B-4DB3-9E20-FC3445E864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5A000A1-17D7-48F4-BA3E-28ACBD11C93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4359981-2180-4807-881D-34FF7F68C68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712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45266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4147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7325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25843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8235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22803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505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39003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98514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5037AE-6E07-4C8D-A045-9C8D85B690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6F7EF-453E-432F-8C87-7507D1E3175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C7CB9F-FF50-4F4B-9C7E-14ABD095A0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5138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D23CE-E1A0-4D67-8C21-BF01C0641B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A92EFB-8128-4C4E-B04E-45505347E2E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651F58B-2E39-48E1-AB74-F0D04E28773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3582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E52F8A-A585-45ED-9E9F-C1558D4E12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8DFCD9D-2E95-4902-8588-DA41ADEC2E9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91C613A5-C8CF-4927-8177-925D4A10FA7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51765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87AC-644A-4845-8884-63462D00EE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19A6903-1365-4D24-A348-B7EF01DFDDB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72E0D2A-411F-4EBE-8D03-4E5D14AC059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15555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536831-4349-488A-9D68-DD64BFD356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5ABCCD8-310C-4D0A-97CE-B19E4738B97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EF0CD79-7944-48EC-A354-C38EB572D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43009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D6E6-2ABE-B81D-F710-EAA79B82549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716CF-DB82-92F2-363F-4FF37D4CFBC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21AB37-CAB9-1A57-D7DC-4377CDB339B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07/05/2025</a:t>
            </a:fld>
            <a:endParaRPr lang="en-US"/>
          </a:p>
        </p:txBody>
      </p:sp>
      <p:sp>
        <p:nvSpPr>
          <p:cNvPr id="5" name="Footer Placeholder 4">
            <a:extLst>
              <a:ext uri="{FF2B5EF4-FFF2-40B4-BE49-F238E27FC236}">
                <a16:creationId xmlns:a16="http://schemas.microsoft.com/office/drawing/2014/main" id="{7446019D-8832-0C5F-0ADA-B78B26F961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ECE94E-BA52-2803-F4CB-4C9923DF494A}"/>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136560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3DD6-D03C-041E-AF8C-A1043F439B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5165E3-15FF-F2AF-0EA5-A18CE000DE2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B836E-0429-7918-2699-E735D65794E0}"/>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07/05/2025</a:t>
            </a:fld>
            <a:endParaRPr lang="en-US"/>
          </a:p>
        </p:txBody>
      </p:sp>
      <p:sp>
        <p:nvSpPr>
          <p:cNvPr id="5" name="Footer Placeholder 4">
            <a:extLst>
              <a:ext uri="{FF2B5EF4-FFF2-40B4-BE49-F238E27FC236}">
                <a16:creationId xmlns:a16="http://schemas.microsoft.com/office/drawing/2014/main" id="{EC62A596-4448-FCF5-6146-51C91C760D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035CB14-B3BE-EB9A-8265-BE766F4C536C}"/>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519509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AE83-80D1-A0E9-C531-E682269A2CF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D5412-E2EB-ADB3-3A4C-C563E8CBC7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0CA48F-7AE7-5660-D0D0-A86EA62DF60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07/05/2025</a:t>
            </a:fld>
            <a:endParaRPr lang="en-US"/>
          </a:p>
        </p:txBody>
      </p:sp>
      <p:sp>
        <p:nvSpPr>
          <p:cNvPr id="5" name="Footer Placeholder 4">
            <a:extLst>
              <a:ext uri="{FF2B5EF4-FFF2-40B4-BE49-F238E27FC236}">
                <a16:creationId xmlns:a16="http://schemas.microsoft.com/office/drawing/2014/main" id="{A4BB3956-F70F-FF15-39AD-404F359724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4040FB-4063-194A-2EDB-8080798124F4}"/>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07782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8E8C-CD00-8831-48E2-736057D1B0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872ABC-620E-47DB-749E-39E7F587BC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1FBEE-675B-39C9-A865-0CFE3761A3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B1ADA-7DFB-3284-AB40-C4494C61C74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07/05/2025</a:t>
            </a:fld>
            <a:endParaRPr lang="en-US"/>
          </a:p>
        </p:txBody>
      </p:sp>
      <p:sp>
        <p:nvSpPr>
          <p:cNvPr id="6" name="Footer Placeholder 5">
            <a:extLst>
              <a:ext uri="{FF2B5EF4-FFF2-40B4-BE49-F238E27FC236}">
                <a16:creationId xmlns:a16="http://schemas.microsoft.com/office/drawing/2014/main" id="{BC689EED-EF29-4D29-44F7-D038BF2C09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1E1BC5-43FB-B140-DBD4-61A4DEEF887B}"/>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007187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3062-7910-3131-84DD-14418F4ED64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A4A207-B4F3-E829-D347-5086D937F79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4B298-54D6-8D78-7564-909F5CBEEDB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CFC36-123F-29DB-7C4A-C0BCF16D54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569AE-7DA9-B076-CD0E-F81C16D4920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15566-2F18-E691-5874-7F7400DEC6A5}"/>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07/05/2025</a:t>
            </a:fld>
            <a:endParaRPr lang="en-US"/>
          </a:p>
        </p:txBody>
      </p:sp>
      <p:sp>
        <p:nvSpPr>
          <p:cNvPr id="8" name="Footer Placeholder 7">
            <a:extLst>
              <a:ext uri="{FF2B5EF4-FFF2-40B4-BE49-F238E27FC236}">
                <a16:creationId xmlns:a16="http://schemas.microsoft.com/office/drawing/2014/main" id="{6EE76742-BF61-A69D-817C-B72C06FFBA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793EDA-9867-D0F3-02B7-05101BC53EE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469926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C606-2693-F702-419E-6AA0E90809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8B958B5-D42E-6702-9FA3-E183EB969C7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07/05/2025</a:t>
            </a:fld>
            <a:endParaRPr lang="en-US"/>
          </a:p>
        </p:txBody>
      </p:sp>
      <p:sp>
        <p:nvSpPr>
          <p:cNvPr id="4" name="Footer Placeholder 3">
            <a:extLst>
              <a:ext uri="{FF2B5EF4-FFF2-40B4-BE49-F238E27FC236}">
                <a16:creationId xmlns:a16="http://schemas.microsoft.com/office/drawing/2014/main" id="{581E89C6-B68B-98BA-921F-326CBFEAA3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D248FCE-AF2E-6C69-3813-BD5720EB461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714939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17EC1-7301-47BB-EDB6-F75DB2579A9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07/05/2025</a:t>
            </a:fld>
            <a:endParaRPr lang="en-US"/>
          </a:p>
        </p:txBody>
      </p:sp>
      <p:sp>
        <p:nvSpPr>
          <p:cNvPr id="3" name="Footer Placeholder 2">
            <a:extLst>
              <a:ext uri="{FF2B5EF4-FFF2-40B4-BE49-F238E27FC236}">
                <a16:creationId xmlns:a16="http://schemas.microsoft.com/office/drawing/2014/main" id="{EAE8353E-8C52-9F7B-FB3D-296523CA51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D28BDEC-1BC1-3DE6-61B3-C913AEC14A37}"/>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47171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B5C382-9F1D-4FBE-B429-E68644DF231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F41380A-95E6-4444-A32C-EC515CE0D2E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A362374A-4F97-48E7-8CA4-37CEA0F3326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67824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D73E-6B56-5E01-E6C0-9F980D681A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307DD0-38E0-4743-3E6F-60E9D58576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24ADB-7966-E3B7-00E3-22BFC96EC8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21463-2AA7-86DB-0F7C-22B97B272EDB}"/>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07/05/2025</a:t>
            </a:fld>
            <a:endParaRPr lang="en-US"/>
          </a:p>
        </p:txBody>
      </p:sp>
      <p:sp>
        <p:nvSpPr>
          <p:cNvPr id="6" name="Footer Placeholder 5">
            <a:extLst>
              <a:ext uri="{FF2B5EF4-FFF2-40B4-BE49-F238E27FC236}">
                <a16:creationId xmlns:a16="http://schemas.microsoft.com/office/drawing/2014/main" id="{3F15F80E-ABFD-BE00-7A9B-190320D1A4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28B2192-F9D8-D4CF-8250-78B65CF05E60}"/>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211338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2233-6922-A90F-74F3-06FFC70AD4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5CE06-02DB-CECB-5FA7-C9740BC8FCA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A51F6-C6DE-A110-45C5-3EAE36340E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7D0CC-61EC-2299-EB3E-B1DCC0893443}"/>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07/05/2025</a:t>
            </a:fld>
            <a:endParaRPr lang="en-US"/>
          </a:p>
        </p:txBody>
      </p:sp>
      <p:sp>
        <p:nvSpPr>
          <p:cNvPr id="6" name="Footer Placeholder 5">
            <a:extLst>
              <a:ext uri="{FF2B5EF4-FFF2-40B4-BE49-F238E27FC236}">
                <a16:creationId xmlns:a16="http://schemas.microsoft.com/office/drawing/2014/main" id="{35125440-4FD5-0DCF-A654-592C9D4BF6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6579E7-B0D9-23C6-B524-5FE8BD8B6FDD}"/>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923923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7462-A464-2E1E-2684-D660CED9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D86498-B9A6-97FC-19BA-971FFA8ED7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37557-372B-AD57-1680-0BD827DA58F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07/05/2025</a:t>
            </a:fld>
            <a:endParaRPr lang="en-US"/>
          </a:p>
        </p:txBody>
      </p:sp>
      <p:sp>
        <p:nvSpPr>
          <p:cNvPr id="5" name="Footer Placeholder 4">
            <a:extLst>
              <a:ext uri="{FF2B5EF4-FFF2-40B4-BE49-F238E27FC236}">
                <a16:creationId xmlns:a16="http://schemas.microsoft.com/office/drawing/2014/main" id="{BC792DB3-004B-21B7-79B9-8418A72DD2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DEE211-B58C-628E-D8C4-08DBC6F96173}"/>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704358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0EAA0-C6F2-A67A-D691-F19F246C14A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A29B9-E201-8BE6-9549-40A0D7A3D6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29887-EAF1-3281-7D01-825D06FDBBC1}"/>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07/05/2025</a:t>
            </a:fld>
            <a:endParaRPr lang="en-US"/>
          </a:p>
        </p:txBody>
      </p:sp>
      <p:sp>
        <p:nvSpPr>
          <p:cNvPr id="5" name="Footer Placeholder 4">
            <a:extLst>
              <a:ext uri="{FF2B5EF4-FFF2-40B4-BE49-F238E27FC236}">
                <a16:creationId xmlns:a16="http://schemas.microsoft.com/office/drawing/2014/main" id="{3C2F2161-6886-468B-FDA6-17AD8CA58A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0E9355-1C99-597E-23A1-AC07D1A08CC9}"/>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32271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C3521E-85D2-4DBB-9DBD-06438C1989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80E3EAF3-FE00-4A3E-831A-9C22C667668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A6C286E7-8C10-4BCB-8870-1F48E651DE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49021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B61B07-F14C-4AF6-AE04-D9005A59890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743E8C1-D86C-48E8-A64A-BA663821B34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AB5A6FE8-778C-4A16-876B-AACD46C17F0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72306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18724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25856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3213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041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69424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432122AE-2C63-4476-A488-121CF7EE8B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F148231-90FA-45FF-A003-31641AE9B2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00" y="0"/>
            <a:ext cx="12192000" cy="6858000"/>
          </a:xfrm>
          <a:prstGeom prst="rect">
            <a:avLst/>
          </a:prstGeom>
        </p:spPr>
      </p:pic>
      <p:pic>
        <p:nvPicPr>
          <p:cNvPr id="7" name="图片 6">
            <a:extLst>
              <a:ext uri="{FF2B5EF4-FFF2-40B4-BE49-F238E27FC236}">
                <a16:creationId xmlns:a16="http://schemas.microsoft.com/office/drawing/2014/main" id="{3E51F534-8342-46C3-851E-F571FBADBE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id="{44289225-26DF-4632-89E1-70FA3603B7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724257" y="4535186"/>
            <a:ext cx="3467743" cy="2322814"/>
          </a:xfrm>
          <a:prstGeom prst="rect">
            <a:avLst/>
          </a:prstGeom>
        </p:spPr>
      </p:pic>
      <p:pic>
        <p:nvPicPr>
          <p:cNvPr id="9" name="图片 8">
            <a:extLst>
              <a:ext uri="{FF2B5EF4-FFF2-40B4-BE49-F238E27FC236}">
                <a16:creationId xmlns:a16="http://schemas.microsoft.com/office/drawing/2014/main" id="{19405695-C3EB-4AB3-A262-C2C755C5006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id="{CE5E2E05-809A-4DEC-8AC1-D14AF99BE14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44884" y="113977"/>
            <a:ext cx="1034142" cy="878056"/>
          </a:xfrm>
          <a:prstGeom prst="rect">
            <a:avLst/>
          </a:prstGeom>
        </p:spPr>
      </p:pic>
      <p:pic>
        <p:nvPicPr>
          <p:cNvPr id="11" name="图片 10">
            <a:extLst>
              <a:ext uri="{FF2B5EF4-FFF2-40B4-BE49-F238E27FC236}">
                <a16:creationId xmlns:a16="http://schemas.microsoft.com/office/drawing/2014/main" id="{71727C80-BA09-40F4-B7D8-59B22BA397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800428" y="5577159"/>
            <a:ext cx="1095770" cy="1288201"/>
          </a:xfrm>
          <a:prstGeom prst="rect">
            <a:avLst/>
          </a:prstGeom>
        </p:spPr>
      </p:pic>
      <p:pic>
        <p:nvPicPr>
          <p:cNvPr id="16"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7" name="图片 16">
            <a:extLst>
              <a:ext uri="{FF2B5EF4-FFF2-40B4-BE49-F238E27FC236}">
                <a16:creationId xmlns:a16="http://schemas.microsoft.com/office/drawing/2014/main" id="{F0D77264-9EBC-420F-A3E1-306895F85A7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740994" y="188394"/>
            <a:ext cx="2361159" cy="2153156"/>
          </a:xfrm>
          <a:prstGeom prst="rect">
            <a:avLst/>
          </a:prstGeom>
        </p:spPr>
      </p:pic>
      <p:pic>
        <p:nvPicPr>
          <p:cNvPr id="18" name="图片 17">
            <a:extLst>
              <a:ext uri="{FF2B5EF4-FFF2-40B4-BE49-F238E27FC236}">
                <a16:creationId xmlns:a16="http://schemas.microsoft.com/office/drawing/2014/main" id="{1F0C0603-7C09-476A-847D-430892FC96E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id="{E49E2A7F-0E0B-4C4A-9283-FE4A2E5B0DB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12" name="图片 11">
            <a:extLst>
              <a:ext uri="{FF2B5EF4-FFF2-40B4-BE49-F238E27FC236}">
                <a16:creationId xmlns:a16="http://schemas.microsoft.com/office/drawing/2014/main" id="{260AAB0A-2507-4F0A-86D5-67DF6E209B96}"/>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63107" y="801384"/>
            <a:ext cx="1741714" cy="1926772"/>
          </a:xfrm>
          <a:prstGeom prst="rect">
            <a:avLst/>
          </a:prstGeom>
        </p:spPr>
      </p:pic>
      <p:pic>
        <p:nvPicPr>
          <p:cNvPr id="40" name="图片 39">
            <a:extLst>
              <a:ext uri="{FF2B5EF4-FFF2-40B4-BE49-F238E27FC236}">
                <a16:creationId xmlns:a16="http://schemas.microsoft.com/office/drawing/2014/main" id="{F4055C42-907C-4F0A-8670-90109A38A12B}"/>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rot="2571227" flipH="1">
            <a:off x="433569" y="1505926"/>
            <a:ext cx="1285954" cy="2709174"/>
          </a:xfrm>
          <a:prstGeom prst="rect">
            <a:avLst/>
          </a:prstGeom>
        </p:spPr>
      </p:pic>
      <p:pic>
        <p:nvPicPr>
          <p:cNvPr id="21"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1214213" y="4523012"/>
            <a:ext cx="950744" cy="2002973"/>
          </a:xfrm>
          <a:prstGeom prst="rect">
            <a:avLst/>
          </a:prstGeom>
        </p:spPr>
      </p:pic>
      <p:pic>
        <p:nvPicPr>
          <p:cNvPr id="32" name="图片 6">
            <a:extLst>
              <a:ext uri="{FF2B5EF4-FFF2-40B4-BE49-F238E27FC236}">
                <a16:creationId xmlns:a16="http://schemas.microsoft.com/office/drawing/2014/main" id="{245EE5CF-164A-4243-BC1A-2F58699E27C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88038" y="4096897"/>
            <a:ext cx="3542437" cy="3131194"/>
          </a:xfrm>
          <a:prstGeom prst="rect">
            <a:avLst/>
          </a:prstGeom>
          <a:effectLst>
            <a:outerShdw blurRad="63500" algn="ctr" rotWithShape="0">
              <a:prstClr val="black">
                <a:alpha val="40000"/>
              </a:prstClr>
            </a:outerShdw>
          </a:effectLst>
        </p:spPr>
      </p:pic>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36" y="-14721"/>
            <a:ext cx="1630815" cy="1630815"/>
          </a:xfrm>
          <a:prstGeom prst="rect">
            <a:avLst/>
          </a:prstGeom>
        </p:spPr>
      </p:pic>
      <p:pic>
        <p:nvPicPr>
          <p:cNvPr id="24" name="Picture 23">
            <a:extLst>
              <a:ext uri="{FF2B5EF4-FFF2-40B4-BE49-F238E27FC236}">
                <a16:creationId xmlns:a16="http://schemas.microsoft.com/office/drawing/2014/main" id="{4F710116-242A-4B97-CA54-95DE8EA76487}"/>
              </a:ext>
            </a:extLst>
          </p:cNvPr>
          <p:cNvPicPr>
            <a:picLocks noChangeAspect="1"/>
          </p:cNvPicPr>
          <p:nvPr/>
        </p:nvPicPr>
        <p:blipFill>
          <a:blip r:embed="rId20"/>
          <a:stretch>
            <a:fillRect/>
          </a:stretch>
        </p:blipFill>
        <p:spPr>
          <a:xfrm>
            <a:off x="4416353" y="1721054"/>
            <a:ext cx="4578493" cy="1140051"/>
          </a:xfrm>
          <a:prstGeom prst="rect">
            <a:avLst/>
          </a:prstGeom>
        </p:spPr>
      </p:pic>
      <p:sp>
        <p:nvSpPr>
          <p:cNvPr id="2" name="TextBox 1">
            <a:extLst>
              <a:ext uri="{FF2B5EF4-FFF2-40B4-BE49-F238E27FC236}">
                <a16:creationId xmlns:a16="http://schemas.microsoft.com/office/drawing/2014/main" id="{3ABC4163-F329-B267-2CA4-6E3765C28608}"/>
              </a:ext>
            </a:extLst>
          </p:cNvPr>
          <p:cNvSpPr txBox="1"/>
          <p:nvPr/>
        </p:nvSpPr>
        <p:spPr>
          <a:xfrm>
            <a:off x="8480977" y="6000627"/>
            <a:ext cx="3785419" cy="369332"/>
          </a:xfrm>
          <a:prstGeom prst="rect">
            <a:avLst/>
          </a:prstGeom>
          <a:noFill/>
        </p:spPr>
        <p:txBody>
          <a:bodyPr wrap="square" rtlCol="0">
            <a:spAutoFit/>
          </a:bodyPr>
          <a:lstStyle/>
          <a:p>
            <a:r>
              <a:rPr lang="en-US" dirty="0" err="1">
                <a:latin typeface="Cambria" panose="02040503050406030204" pitchFamily="18" charset="0"/>
                <a:ea typeface="Cambria" panose="02040503050406030204" pitchFamily="18" charset="0"/>
              </a:rPr>
              <a:t>Thiết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Thảo</a:t>
            </a:r>
            <a:r>
              <a:rPr lang="en-US" dirty="0">
                <a:latin typeface="Cambria" panose="02040503050406030204" pitchFamily="18" charset="0"/>
                <a:ea typeface="Cambria" panose="02040503050406030204" pitchFamily="18" charset="0"/>
              </a:rPr>
              <a:t> - 0972115126</a:t>
            </a:r>
          </a:p>
        </p:txBody>
      </p:sp>
      <p:pic>
        <p:nvPicPr>
          <p:cNvPr id="23" name="Picture 22">
            <a:extLst>
              <a:ext uri="{FF2B5EF4-FFF2-40B4-BE49-F238E27FC236}">
                <a16:creationId xmlns:a16="http://schemas.microsoft.com/office/drawing/2014/main" id="{A291958D-E5FC-4438-CBBA-002430872054}"/>
              </a:ext>
            </a:extLst>
          </p:cNvPr>
          <p:cNvPicPr>
            <a:picLocks noChangeAspect="1"/>
          </p:cNvPicPr>
          <p:nvPr/>
        </p:nvPicPr>
        <p:blipFill>
          <a:blip r:embed="rId21"/>
          <a:stretch>
            <a:fillRect/>
          </a:stretch>
        </p:blipFill>
        <p:spPr>
          <a:xfrm>
            <a:off x="2306161" y="2861951"/>
            <a:ext cx="9522777" cy="2780017"/>
          </a:xfrm>
          <a:prstGeom prst="rect">
            <a:avLst/>
          </a:prstGeom>
        </p:spPr>
      </p:pic>
    </p:spTree>
    <p:extLst>
      <p:ext uri="{BB962C8B-B14F-4D97-AF65-F5344CB8AC3E}">
        <p14:creationId xmlns:p14="http://schemas.microsoft.com/office/powerpoint/2010/main" val="402984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4" name="矩形 24">
            <a:extLst>
              <a:ext uri="{FF2B5EF4-FFF2-40B4-BE49-F238E27FC236}">
                <a16:creationId xmlns:a16="http://schemas.microsoft.com/office/drawing/2014/main" id="{6C7ACD6F-DBB4-3A72-C1E9-F35DC94936F5}"/>
              </a:ext>
            </a:extLst>
          </p:cNvPr>
          <p:cNvSpPr/>
          <p:nvPr/>
        </p:nvSpPr>
        <p:spPr>
          <a:xfrm>
            <a:off x="447040" y="1036320"/>
            <a:ext cx="11588750" cy="4072890"/>
          </a:xfrm>
          <a:prstGeom prst="rect">
            <a:avLst/>
          </a:prstGeom>
          <a:solidFill>
            <a:schemeClr val="accent4">
              <a:lumMod val="40000"/>
              <a:lumOff val="60000"/>
            </a:schemeClr>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400" i="1" dirty="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Vịnh Hạ Long – một trong những danh lam thắng cảnh nổi tiếng ở Việt Nam – với hàng nghìn đảo đá vôi nổi lên từ lòng biển xanh thẳm. Với vẻ đẹp hùng vĩ và hoang sơ, vịnh Hạ Long đã được UNESCO công nhận là di sản thế giới.</a:t>
            </a:r>
          </a:p>
        </p:txBody>
      </p:sp>
    </p:spTree>
    <p:extLst>
      <p:ext uri="{BB962C8B-B14F-4D97-AF65-F5344CB8AC3E}">
        <p14:creationId xmlns:p14="http://schemas.microsoft.com/office/powerpoint/2010/main" val="3257992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pic>
        <p:nvPicPr>
          <p:cNvPr id="5" name="Picture 4">
            <a:extLst>
              <a:ext uri="{FF2B5EF4-FFF2-40B4-BE49-F238E27FC236}">
                <a16:creationId xmlns:a16="http://schemas.microsoft.com/office/drawing/2014/main" id="{1C6C7043-B2FD-905E-318E-F28D8E387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906" y="2377440"/>
            <a:ext cx="7860254" cy="2609850"/>
          </a:xfrm>
          <a:prstGeom prst="rect">
            <a:avLst/>
          </a:prstGeom>
        </p:spPr>
      </p:pic>
    </p:spTree>
    <p:extLst>
      <p:ext uri="{BB962C8B-B14F-4D97-AF65-F5344CB8AC3E}">
        <p14:creationId xmlns:p14="http://schemas.microsoft.com/office/powerpoint/2010/main" val="274480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3"/>
          <a:stretch>
            <a:fillRect/>
          </a:stretch>
        </p:blipFill>
        <p:spPr>
          <a:xfrm>
            <a:off x="0" y="4796"/>
            <a:ext cx="12192000" cy="6857999"/>
          </a:xfrm>
          <a:prstGeom prst="rect">
            <a:avLst/>
          </a:prstGeom>
        </p:spPr>
      </p:pic>
      <p:sp>
        <p:nvSpPr>
          <p:cNvPr id="10" name="椭圆 5">
            <a:extLst>
              <a:ext uri="{FF2B5EF4-FFF2-40B4-BE49-F238E27FC236}">
                <a16:creationId xmlns:a16="http://schemas.microsoft.com/office/drawing/2014/main" id="{70264A2D-3347-AA74-DDE8-8ABA16F4FBEF}"/>
              </a:ext>
            </a:extLst>
          </p:cNvPr>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1" name="椭圆 5">
            <a:extLst>
              <a:ext uri="{FF2B5EF4-FFF2-40B4-BE49-F238E27FC236}">
                <a16:creationId xmlns:a16="http://schemas.microsoft.com/office/drawing/2014/main" id="{3A2D91D4-83A2-7470-B0FE-87674B09EAE5}"/>
              </a:ext>
            </a:extLst>
          </p:cNvPr>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2" name="Group 11">
            <a:extLst>
              <a:ext uri="{FF2B5EF4-FFF2-40B4-BE49-F238E27FC236}">
                <a16:creationId xmlns:a16="http://schemas.microsoft.com/office/drawing/2014/main" id="{F7B425A0-FF50-9582-7BB1-19421EF1AF12}"/>
              </a:ext>
            </a:extLst>
          </p:cNvPr>
          <p:cNvGrpSpPr/>
          <p:nvPr/>
        </p:nvGrpSpPr>
        <p:grpSpPr>
          <a:xfrm>
            <a:off x="3009900" y="-1"/>
            <a:ext cx="9182100" cy="5485606"/>
            <a:chOff x="4312101" y="545951"/>
            <a:chExt cx="5774633" cy="5774633"/>
          </a:xfrm>
        </p:grpSpPr>
        <p:pic>
          <p:nvPicPr>
            <p:cNvPr id="13" name="图片 5">
              <a:extLst>
                <a:ext uri="{FF2B5EF4-FFF2-40B4-BE49-F238E27FC236}">
                  <a16:creationId xmlns:a16="http://schemas.microsoft.com/office/drawing/2014/main" id="{EBAD6DE6-A9A3-6F07-832E-E4D4BCDAFB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4" name="TextBox 13">
              <a:extLst>
                <a:ext uri="{FF2B5EF4-FFF2-40B4-BE49-F238E27FC236}">
                  <a16:creationId xmlns:a16="http://schemas.microsoft.com/office/drawing/2014/main" id="{2E0913D8-D1A8-201D-4837-6641B28CFD74}"/>
                </a:ext>
              </a:extLst>
            </p:cNvPr>
            <p:cNvSpPr txBox="1"/>
            <p:nvPr/>
          </p:nvSpPr>
          <p:spPr>
            <a:xfrm>
              <a:off x="4949491" y="1953837"/>
              <a:ext cx="4508263" cy="29483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Về nhà đọc bài giới thiệu danh lam thắng có sử dụng dấu gạch ngang viết trên lớp cho người thân nghe</a:t>
              </a:r>
            </a:p>
          </p:txBody>
        </p:sp>
      </p:grpSp>
      <p:pic>
        <p:nvPicPr>
          <p:cNvPr id="15" name="Picture 14">
            <a:extLst>
              <a:ext uri="{FF2B5EF4-FFF2-40B4-BE49-F238E27FC236}">
                <a16:creationId xmlns:a16="http://schemas.microsoft.com/office/drawing/2014/main" id="{1C1241CC-FC94-E64C-443E-FF04055E96A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85775" y="963842"/>
            <a:ext cx="4191000" cy="5993603"/>
          </a:xfrm>
          <a:prstGeom prst="rect">
            <a:avLst/>
          </a:prstGeom>
        </p:spPr>
      </p:pic>
    </p:spTree>
    <p:extLst>
      <p:ext uri="{BB962C8B-B14F-4D97-AF65-F5344CB8AC3E}">
        <p14:creationId xmlns:p14="http://schemas.microsoft.com/office/powerpoint/2010/main" val="455267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8" name="图片 7">
            <a:extLst>
              <a:ext uri="{FF2B5EF4-FFF2-40B4-BE49-F238E27FC236}">
                <a16:creationId xmlns:a16="http://schemas.microsoft.com/office/drawing/2014/main" id="{02F1AEF5-2BFD-4979-9ECC-DCDD42767BB1}"/>
              </a:ext>
            </a:extLst>
          </p:cNvPr>
          <p:cNvPicPr>
            <a:picLocks noChangeAspect="1"/>
          </p:cNvPicPr>
          <p:nvPr/>
        </p:nvPicPr>
        <p:blipFill>
          <a:blip r:embed="rId3" cstate="print">
            <a:extLst>
              <a:ext uri="{28A0092B-C50C-407E-A947-70E740481C1C}">
                <a14:useLocalDpi xmlns:a14="http://schemas.microsoft.com/office/drawing/2010/main" val="0"/>
              </a:ext>
            </a:extLst>
          </a:blip>
          <a:srcRect l="1492" t="20190" b="18095"/>
          <a:stretch>
            <a:fillRect/>
          </a:stretch>
        </p:blipFill>
        <p:spPr>
          <a:xfrm>
            <a:off x="1563188" y="427826"/>
            <a:ext cx="8752114" cy="5483117"/>
          </a:xfrm>
          <a:custGeom>
            <a:avLst/>
            <a:gdLst>
              <a:gd name="connsiteX0" fmla="*/ 0 w 6755674"/>
              <a:gd name="connsiteY0" fmla="*/ 0 h 4232366"/>
              <a:gd name="connsiteX1" fmla="*/ 6755674 w 6755674"/>
              <a:gd name="connsiteY1" fmla="*/ 0 h 4232366"/>
              <a:gd name="connsiteX2" fmla="*/ 6755674 w 6755674"/>
              <a:gd name="connsiteY2" fmla="*/ 4232366 h 4232366"/>
              <a:gd name="connsiteX3" fmla="*/ 0 w 6755674"/>
              <a:gd name="connsiteY3" fmla="*/ 4232366 h 4232366"/>
            </a:gdLst>
            <a:ahLst/>
            <a:cxnLst>
              <a:cxn ang="0">
                <a:pos x="connsiteX0" y="connsiteY0"/>
              </a:cxn>
              <a:cxn ang="0">
                <a:pos x="connsiteX1" y="connsiteY1"/>
              </a:cxn>
              <a:cxn ang="0">
                <a:pos x="connsiteX2" y="connsiteY2"/>
              </a:cxn>
              <a:cxn ang="0">
                <a:pos x="connsiteX3" y="connsiteY3"/>
              </a:cxn>
            </a:cxnLst>
            <a:rect l="l" t="t" r="r" b="b"/>
            <a:pathLst>
              <a:path w="6755674" h="4232366">
                <a:moveTo>
                  <a:pt x="0" y="0"/>
                </a:moveTo>
                <a:lnTo>
                  <a:pt x="6755674" y="0"/>
                </a:lnTo>
                <a:lnTo>
                  <a:pt x="6755674" y="4232366"/>
                </a:lnTo>
                <a:lnTo>
                  <a:pt x="0" y="4232366"/>
                </a:lnTo>
                <a:close/>
              </a:path>
            </a:pathLst>
          </a:custGeom>
        </p:spPr>
      </p:pic>
      <p:sp>
        <p:nvSpPr>
          <p:cNvPr id="9" name="文本框 8">
            <a:extLst>
              <a:ext uri="{FF2B5EF4-FFF2-40B4-BE49-F238E27FC236}">
                <a16:creationId xmlns:a16="http://schemas.microsoft.com/office/drawing/2014/main" id="{75C01CC4-6FDF-408A-9B7E-E06091668D27}"/>
              </a:ext>
            </a:extLst>
          </p:cNvPr>
          <p:cNvSpPr txBox="1"/>
          <p:nvPr/>
        </p:nvSpPr>
        <p:spPr>
          <a:xfrm>
            <a:off x="2856411" y="2753885"/>
            <a:ext cx="616566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9Slide07 SVNDessert Menu Scrip" panose="00000500000000000000" pitchFamily="2" charset="0"/>
                <a:ea typeface="字魂115号-刀刀体" panose="00000500000000000000" pitchFamily="2" charset="-122"/>
                <a:cs typeface="+mn-cs"/>
              </a:rPr>
              <a:t>TẠM BIỆT</a:t>
            </a:r>
            <a:endParaRPr kumimoji="0" lang="zh-CN" altLang="en-US" sz="66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9Slide07 SVNDessert Menu Scrip" panose="00000500000000000000" pitchFamily="2" charset="0"/>
              <a:ea typeface="字魂115号-刀刀体" panose="00000500000000000000" pitchFamily="2" charset="-122"/>
              <a:cs typeface="+mn-cs"/>
            </a:endParaRPr>
          </a:p>
        </p:txBody>
      </p:sp>
    </p:spTree>
    <p:extLst>
      <p:ext uri="{BB962C8B-B14F-4D97-AF65-F5344CB8AC3E}">
        <p14:creationId xmlns:p14="http://schemas.microsoft.com/office/powerpoint/2010/main" val="396484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2</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655841" y="1700715"/>
            <a:ext cx="9614225" cy="3615241"/>
          </a:xfrm>
          <a:prstGeom prst="rect">
            <a:avLst/>
          </a:prstGeom>
        </p:spPr>
      </p:pic>
    </p:spTree>
    <p:extLst>
      <p:ext uri="{BB962C8B-B14F-4D97-AF65-F5344CB8AC3E}">
        <p14:creationId xmlns:p14="http://schemas.microsoft.com/office/powerpoint/2010/main" val="1420933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1</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202508" y="277917"/>
            <a:ext cx="10989492" cy="1077218"/>
          </a:xfrm>
          <a:prstGeom prst="rect">
            <a:avLst/>
          </a:prstGeom>
          <a:noFill/>
        </p:spPr>
        <p:txBody>
          <a:bodyPr wrap="square" rtlCol="0">
            <a:spAutoFit/>
          </a:bodyPr>
          <a:lstStyle/>
          <a:p>
            <a:pPr lvl="0" algn="ctr">
              <a:defRPr/>
            </a:pP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Những câu nào dưới đây sử dụng dấu gạch ngang? Nêu công dụng của dấu gạch ngang trong mỗi câu tìm được.</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extLst>
              <a:ext uri="{FF2B5EF4-FFF2-40B4-BE49-F238E27FC236}">
                <a16:creationId xmlns:a16="http://schemas.microsoft.com/office/drawing/2014/main" id="{A26261E0-E350-34B9-F162-1EF46BA91497}"/>
              </a:ext>
            </a:extLst>
          </p:cNvPr>
          <p:cNvPicPr>
            <a:picLocks noChangeAspect="1"/>
          </p:cNvPicPr>
          <p:nvPr/>
        </p:nvPicPr>
        <p:blipFill>
          <a:blip r:embed="rId7"/>
          <a:stretch>
            <a:fillRect/>
          </a:stretch>
        </p:blipFill>
        <p:spPr>
          <a:xfrm>
            <a:off x="2023110" y="1378402"/>
            <a:ext cx="8202930" cy="5324340"/>
          </a:xfrm>
          <a:prstGeom prst="rect">
            <a:avLst/>
          </a:prstGeom>
        </p:spPr>
      </p:pic>
    </p:spTree>
    <p:extLst>
      <p:ext uri="{BB962C8B-B14F-4D97-AF65-F5344CB8AC3E}">
        <p14:creationId xmlns:p14="http://schemas.microsoft.com/office/powerpoint/2010/main" val="2446323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par>
                                <p:cTn id="17" presetID="14"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629920" y="251460"/>
            <a:ext cx="1060704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B2C9A50A-8A9E-2C11-6DAD-93FAC9A35B51}"/>
              </a:ext>
            </a:extLst>
          </p:cNvPr>
          <p:cNvSpPr txBox="1"/>
          <p:nvPr/>
        </p:nvSpPr>
        <p:spPr>
          <a:xfrm>
            <a:off x="3223260" y="651510"/>
            <a:ext cx="656082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Hoàn </a:t>
            </a:r>
            <a:r>
              <a:rPr lang="en-US" sz="3600" b="1" dirty="0" err="1">
                <a:latin typeface="Cambria" panose="02040503050406030204" pitchFamily="18" charset="0"/>
                <a:ea typeface="Cambria" panose="02040503050406030204" pitchFamily="18" charset="0"/>
              </a:rPr>
              <a:t>thành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Phiếu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học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tập</a:t>
            </a:r>
            <a:endParaRPr lang="en-US" sz="3600" b="1" dirty="0">
              <a:latin typeface="Cambria" panose="02040503050406030204" pitchFamily="18" charset="0"/>
              <a:ea typeface="Cambria" panose="02040503050406030204" pitchFamily="18" charset="0"/>
            </a:endParaRPr>
          </a:p>
        </p:txBody>
      </p:sp>
      <p:graphicFrame>
        <p:nvGraphicFramePr>
          <p:cNvPr id="9" name="Table 8">
            <a:extLst>
              <a:ext uri="{FF2B5EF4-FFF2-40B4-BE49-F238E27FC236}">
                <a16:creationId xmlns:a16="http://schemas.microsoft.com/office/drawing/2014/main" id="{DAD7F89A-382A-9AB1-0AE3-6CA95A2E33E0}"/>
              </a:ext>
            </a:extLst>
          </p:cNvPr>
          <p:cNvGraphicFramePr>
            <a:graphicFrameLocks noGrp="1"/>
          </p:cNvGraphicFramePr>
          <p:nvPr>
            <p:extLst>
              <p:ext uri="{D42A27DB-BD31-4B8C-83A1-F6EECF244321}">
                <p14:modId xmlns:p14="http://schemas.microsoft.com/office/powerpoint/2010/main" val="1676902435"/>
              </p:ext>
            </p:extLst>
          </p:nvPr>
        </p:nvGraphicFramePr>
        <p:xfrm>
          <a:off x="1691640" y="1737360"/>
          <a:ext cx="9121140" cy="3740398"/>
        </p:xfrm>
        <a:graphic>
          <a:graphicData uri="http://schemas.openxmlformats.org/drawingml/2006/table">
            <a:tbl>
              <a:tblPr firstRow="1" firstCol="1" bandRow="1">
                <a:tableStyleId>{5C22544A-7EE6-4342-B048-85BDC9FD1C3A}</a:tableStyleId>
              </a:tblPr>
              <a:tblGrid>
                <a:gridCol w="3813810">
                  <a:extLst>
                    <a:ext uri="{9D8B030D-6E8A-4147-A177-3AD203B41FA5}">
                      <a16:colId xmlns:a16="http://schemas.microsoft.com/office/drawing/2014/main" val="325040383"/>
                    </a:ext>
                  </a:extLst>
                </a:gridCol>
                <a:gridCol w="5307330">
                  <a:extLst>
                    <a:ext uri="{9D8B030D-6E8A-4147-A177-3AD203B41FA5}">
                      <a16:colId xmlns:a16="http://schemas.microsoft.com/office/drawing/2014/main" val="3169506398"/>
                    </a:ext>
                  </a:extLst>
                </a:gridCol>
              </a:tblGrid>
              <a:tr h="834390">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Câu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văn</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Công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dụng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của</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dấu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gạch</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ngang</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77810179"/>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1624828"/>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4801212"/>
                  </a:ext>
                </a:extLst>
              </a:tr>
              <a:tr h="781577">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1779463"/>
                  </a:ext>
                </a:extLst>
              </a:tr>
            </a:tbl>
          </a:graphicData>
        </a:graphic>
      </p:graphicFrame>
    </p:spTree>
    <p:extLst>
      <p:ext uri="{BB962C8B-B14F-4D97-AF65-F5344CB8AC3E}">
        <p14:creationId xmlns:p14="http://schemas.microsoft.com/office/powerpoint/2010/main" val="3023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422910" y="251460"/>
            <a:ext cx="1130427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aphicFrame>
        <p:nvGraphicFramePr>
          <p:cNvPr id="4" name="Table 3">
            <a:extLst>
              <a:ext uri="{FF2B5EF4-FFF2-40B4-BE49-F238E27FC236}">
                <a16:creationId xmlns:a16="http://schemas.microsoft.com/office/drawing/2014/main" id="{0D53434A-036C-427B-D6D6-A3EC5A8A9A85}"/>
              </a:ext>
            </a:extLst>
          </p:cNvPr>
          <p:cNvGraphicFramePr>
            <a:graphicFrameLocks noGrp="1"/>
          </p:cNvGraphicFramePr>
          <p:nvPr>
            <p:extLst>
              <p:ext uri="{D42A27DB-BD31-4B8C-83A1-F6EECF244321}">
                <p14:modId xmlns:p14="http://schemas.microsoft.com/office/powerpoint/2010/main" val="189003630"/>
              </p:ext>
            </p:extLst>
          </p:nvPr>
        </p:nvGraphicFramePr>
        <p:xfrm>
          <a:off x="1394460" y="925830"/>
          <a:ext cx="9784080" cy="4743450"/>
        </p:xfrm>
        <a:graphic>
          <a:graphicData uri="http://schemas.openxmlformats.org/drawingml/2006/table">
            <a:tbl>
              <a:tblPr firstRow="1" firstCol="1" bandRow="1">
                <a:tableStyleId>{5C22544A-7EE6-4342-B048-85BDC9FD1C3A}</a:tableStyleId>
              </a:tblPr>
              <a:tblGrid>
                <a:gridCol w="2349148">
                  <a:extLst>
                    <a:ext uri="{9D8B030D-6E8A-4147-A177-3AD203B41FA5}">
                      <a16:colId xmlns:a16="http://schemas.microsoft.com/office/drawing/2014/main" val="399748896"/>
                    </a:ext>
                  </a:extLst>
                </a:gridCol>
                <a:gridCol w="7434932">
                  <a:extLst>
                    <a:ext uri="{9D8B030D-6E8A-4147-A177-3AD203B41FA5}">
                      <a16:colId xmlns:a16="http://schemas.microsoft.com/office/drawing/2014/main" val="849887243"/>
                    </a:ext>
                  </a:extLst>
                </a:gridCol>
              </a:tblGrid>
              <a:tr h="819639">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văn</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dụng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của</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84672378"/>
                  </a:ext>
                </a:extLst>
              </a:tr>
              <a:tr h="1310007">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Dấu gạch ngang trong câu này được dùng để nối các từ liên danh. (Hội nghị Việt Nam- Nhật Bản)</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1677255"/>
                  </a:ext>
                </a:extLst>
              </a:tr>
              <a:tr h="1794700">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Câu b</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trong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này</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dùng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để</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đánh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phần</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chú</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thích</a:t>
                      </a:r>
                      <a:r>
                        <a:rPr lang="en-US" sz="2800" kern="0" dirty="0">
                          <a:solidFill>
                            <a:srgbClr val="002060"/>
                          </a:solidFill>
                          <a:effectLst/>
                          <a:latin typeface="Cambria" panose="02040503050406030204" pitchFamily="18" charset="0"/>
                          <a:ea typeface="Cambria" panose="02040503050406030204" pitchFamily="18" charset="0"/>
                        </a:rPr>
                        <a:t>(</a:t>
                      </a:r>
                      <a:r>
                        <a:rPr lang="en-US" sz="2800" kern="0" dirty="0" err="1">
                          <a:solidFill>
                            <a:srgbClr val="002060"/>
                          </a:solidFill>
                          <a:effectLst/>
                          <a:latin typeface="Cambria" panose="02040503050406030204" pitchFamily="18" charset="0"/>
                          <a:ea typeface="Cambria" panose="02040503050406030204" pitchFamily="18" charset="0"/>
                        </a:rPr>
                        <a:t>loài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chim</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quý</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hiếm</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đã</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ghi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vào</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sách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đỏ</a:t>
                      </a:r>
                      <a:r>
                        <a:rPr lang="en-US" sz="2800" kern="0" dirty="0">
                          <a:solidFill>
                            <a:srgbClr val="002060"/>
                          </a:solidFill>
                          <a:effectLst/>
                          <a:latin typeface="Cambria" panose="02040503050406030204" pitchFamily="18" charset="0"/>
                          <a:ea typeface="Cambria" panose="02040503050406030204" pitchFamily="18" charset="0"/>
                        </a:rPr>
                        <a:t>)</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103870"/>
                  </a:ext>
                </a:extLst>
              </a:tr>
              <a:tr h="819104">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Câu c</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Không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phải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mà</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là</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nối</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115079"/>
                  </a:ext>
                </a:extLst>
              </a:tr>
            </a:tbl>
          </a:graphicData>
        </a:graphic>
      </p:graphicFrame>
    </p:spTree>
    <p:extLst>
      <p:ext uri="{BB962C8B-B14F-4D97-AF65-F5344CB8AC3E}">
        <p14:creationId xmlns:p14="http://schemas.microsoft.com/office/powerpoint/2010/main" val="2573868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2</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474470" y="255057"/>
            <a:ext cx="1048893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Chọn dấu gạch ngang hoặc dấu gạch nối thay cho mỗi bông hoa trong đoạn văn dưới đây:</a:t>
            </a:r>
          </a:p>
        </p:txBody>
      </p:sp>
      <p:sp>
        <p:nvSpPr>
          <p:cNvPr id="3" name="Rectangle: Rounded Corners 2">
            <a:extLst>
              <a:ext uri="{FF2B5EF4-FFF2-40B4-BE49-F238E27FC236}">
                <a16:creationId xmlns:a16="http://schemas.microsoft.com/office/drawing/2014/main" id="{B6752287-45F7-FAD0-C94B-58FE956562A4}"/>
              </a:ext>
            </a:extLst>
          </p:cNvPr>
          <p:cNvSpPr/>
          <p:nvPr/>
        </p:nvSpPr>
        <p:spPr>
          <a:xfrm>
            <a:off x="331470" y="1428750"/>
            <a:ext cx="11487150" cy="5429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BB2ADBDD-BC5C-37CC-204D-3C2DBA375FA4}"/>
              </a:ext>
            </a:extLst>
          </p:cNvPr>
          <p:cNvPicPr>
            <a:picLocks noChangeAspect="1"/>
          </p:cNvPicPr>
          <p:nvPr/>
        </p:nvPicPr>
        <p:blipFill>
          <a:blip r:embed="rId7"/>
          <a:stretch>
            <a:fillRect/>
          </a:stretch>
        </p:blipFill>
        <p:spPr>
          <a:xfrm>
            <a:off x="1988820" y="1458556"/>
            <a:ext cx="9140190" cy="3006826"/>
          </a:xfrm>
          <a:prstGeom prst="rect">
            <a:avLst/>
          </a:prstGeom>
        </p:spPr>
      </p:pic>
      <p:pic>
        <p:nvPicPr>
          <p:cNvPr id="10" name="Picture 9">
            <a:extLst>
              <a:ext uri="{FF2B5EF4-FFF2-40B4-BE49-F238E27FC236}">
                <a16:creationId xmlns:a16="http://schemas.microsoft.com/office/drawing/2014/main" id="{87F3CAC3-6122-6A70-2709-1AA836C8D1B2}"/>
              </a:ext>
            </a:extLst>
          </p:cNvPr>
          <p:cNvPicPr>
            <a:picLocks noChangeAspect="1"/>
          </p:cNvPicPr>
          <p:nvPr/>
        </p:nvPicPr>
        <p:blipFill>
          <a:blip r:embed="rId8"/>
          <a:stretch>
            <a:fillRect/>
          </a:stretch>
        </p:blipFill>
        <p:spPr>
          <a:xfrm>
            <a:off x="1843087" y="4457700"/>
            <a:ext cx="8391525" cy="2400300"/>
          </a:xfrm>
          <a:prstGeom prst="rect">
            <a:avLst/>
          </a:prstGeom>
        </p:spPr>
      </p:pic>
    </p:spTree>
    <p:extLst>
      <p:ext uri="{BB962C8B-B14F-4D97-AF65-F5344CB8AC3E}">
        <p14:creationId xmlns:p14="http://schemas.microsoft.com/office/powerpoint/2010/main" val="2313175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354330" y="171450"/>
            <a:ext cx="11464290"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75BD51D9-06D2-10C5-1C97-FF1E38D8EF12}"/>
              </a:ext>
            </a:extLst>
          </p:cNvPr>
          <p:cNvSpPr txBox="1"/>
          <p:nvPr/>
        </p:nvSpPr>
        <p:spPr>
          <a:xfrm>
            <a:off x="891540" y="685800"/>
            <a:ext cx="10401300" cy="5016758"/>
          </a:xfrm>
          <a:prstGeom prst="rect">
            <a:avLst/>
          </a:prstGeom>
          <a:noFill/>
        </p:spPr>
        <p:txBody>
          <a:bodyPr wrap="square" rtlCol="0">
            <a:spAutoFit/>
          </a:bodyPr>
          <a:lstStyle/>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Ha-na-mi là lễ hội Hoa anh đào truyền thống của Nhật Bản. Lễ hội này diễn ra từ tháng 3 đến tháng 5 hằng năm khi hoa anh đào nở rộ. Vào những ngày lễ hội, du khách đến đây có thể tham gia nhiều hoạt động thú vị:</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Đi dạo hoặc bơi thuyền ngắm hoa anh đào.</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Thưởng thức ẩm thực Nhật Bản, trong đó có nhiều món được chế biến từ hoa anh đào.</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Ca hát hoặc giao lưu văn hoá nghệ thuật truyền thống mừng mùa hoa anh đào nở.</a:t>
            </a:r>
          </a:p>
          <a:p>
            <a:pPr algn="r"/>
            <a:r>
              <a:rPr lang="vi-VN" sz="3200" b="0" i="0" dirty="0">
                <a:solidFill>
                  <a:srgbClr val="FF0000"/>
                </a:solidFill>
                <a:effectLst/>
                <a:latin typeface="Cambria" panose="02040503050406030204" pitchFamily="18" charset="0"/>
                <a:ea typeface="Cambria" panose="02040503050406030204" pitchFamily="18" charset="0"/>
              </a:rPr>
              <a:t>(</a:t>
            </a:r>
            <a:r>
              <a:rPr lang="vi-VN" sz="3200" b="0" i="1" dirty="0">
                <a:solidFill>
                  <a:srgbClr val="FF0000"/>
                </a:solidFill>
                <a:effectLst/>
                <a:latin typeface="Cambria" panose="02040503050406030204" pitchFamily="18" charset="0"/>
                <a:ea typeface="Cambria" panose="02040503050406030204" pitchFamily="18" charset="0"/>
              </a:rPr>
              <a:t>Theo</a:t>
            </a:r>
            <a:r>
              <a:rPr lang="vi-VN" sz="3200" b="0" i="0" dirty="0">
                <a:solidFill>
                  <a:srgbClr val="FF0000"/>
                </a:solidFill>
                <a:effectLst/>
                <a:latin typeface="Cambria" panose="02040503050406030204" pitchFamily="18" charset="0"/>
                <a:ea typeface="Cambria" panose="02040503050406030204" pitchFamily="18" charset="0"/>
              </a:rPr>
              <a:t> Thanh Long)</a:t>
            </a:r>
          </a:p>
        </p:txBody>
      </p:sp>
    </p:spTree>
    <p:extLst>
      <p:ext uri="{BB962C8B-B14F-4D97-AF65-F5344CB8AC3E}">
        <p14:creationId xmlns:p14="http://schemas.microsoft.com/office/powerpoint/2010/main" val="3562783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grpSp>
        <p:nvGrpSpPr>
          <p:cNvPr id="3" name="Group 3">
            <a:extLst>
              <a:ext uri="{FF2B5EF4-FFF2-40B4-BE49-F238E27FC236}">
                <a16:creationId xmlns:a16="http://schemas.microsoft.com/office/drawing/2014/main" id="{7995AFEB-4ABB-636D-BFD8-12AAB5C1FA88}"/>
              </a:ext>
            </a:extLst>
          </p:cNvPr>
          <p:cNvGrpSpPr/>
          <p:nvPr/>
        </p:nvGrpSpPr>
        <p:grpSpPr>
          <a:xfrm>
            <a:off x="1767840" y="1596468"/>
            <a:ext cx="10279380" cy="4118532"/>
            <a:chOff x="0" y="0"/>
            <a:chExt cx="4236295" cy="1316322"/>
          </a:xfrm>
        </p:grpSpPr>
        <p:sp>
          <p:nvSpPr>
            <p:cNvPr id="4" name="Freeform 4">
              <a:extLst>
                <a:ext uri="{FF2B5EF4-FFF2-40B4-BE49-F238E27FC236}">
                  <a16:creationId xmlns:a16="http://schemas.microsoft.com/office/drawing/2014/main" id="{3A3318C8-4046-EBB7-BDA8-9C8ED1CB171F}"/>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6" name="TextBox 5">
              <a:extLst>
                <a:ext uri="{FF2B5EF4-FFF2-40B4-BE49-F238E27FC236}">
                  <a16:creationId xmlns:a16="http://schemas.microsoft.com/office/drawing/2014/main" id="{EDAA52F4-9537-1DAD-8F54-B27F04814C9D}"/>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7" name="TextBox 10">
            <a:extLst>
              <a:ext uri="{FF2B5EF4-FFF2-40B4-BE49-F238E27FC236}">
                <a16:creationId xmlns:a16="http://schemas.microsoft.com/office/drawing/2014/main" id="{7AFE388D-7E4C-D6AF-661D-0991E84E3877}"/>
              </a:ext>
            </a:extLst>
          </p:cNvPr>
          <p:cNvSpPr txBox="1"/>
          <p:nvPr/>
        </p:nvSpPr>
        <p:spPr>
          <a:xfrm>
            <a:off x="2123440" y="1894841"/>
            <a:ext cx="9649460" cy="1969770"/>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gạch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ngang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dùng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lời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trực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tiếp</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của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nhân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vật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ý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liệt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kê</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nối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một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liên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danh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đặt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ở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giữa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bộ</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phận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chú</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giải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8" name="Picture 7">
            <a:extLst>
              <a:ext uri="{FF2B5EF4-FFF2-40B4-BE49-F238E27FC236}">
                <a16:creationId xmlns:a16="http://schemas.microsoft.com/office/drawing/2014/main" id="{D4478796-ED5F-0EFA-CF37-962EFC11C36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pic>
        <p:nvPicPr>
          <p:cNvPr id="15" name="Picture 14">
            <a:extLst>
              <a:ext uri="{FF2B5EF4-FFF2-40B4-BE49-F238E27FC236}">
                <a16:creationId xmlns:a16="http://schemas.microsoft.com/office/drawing/2014/main" id="{7C4FE742-384B-112B-F594-9337E9AEFA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3199" y="250866"/>
            <a:ext cx="4585507" cy="1321729"/>
          </a:xfrm>
          <a:prstGeom prst="rect">
            <a:avLst/>
          </a:prstGeom>
        </p:spPr>
      </p:pic>
      <p:sp>
        <p:nvSpPr>
          <p:cNvPr id="2" name="TextBox 10">
            <a:extLst>
              <a:ext uri="{FF2B5EF4-FFF2-40B4-BE49-F238E27FC236}">
                <a16:creationId xmlns:a16="http://schemas.microsoft.com/office/drawing/2014/main" id="{58DE11EC-A267-306E-6B8E-A88DAF5AE852}"/>
              </a:ext>
            </a:extLst>
          </p:cNvPr>
          <p:cNvSpPr txBox="1"/>
          <p:nvPr/>
        </p:nvSpPr>
        <p:spPr>
          <a:xfrm>
            <a:off x="2192020" y="4077971"/>
            <a:ext cx="9649460" cy="984885"/>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vi-VN" sz="3200" b="1">
                <a:solidFill>
                  <a:srgbClr val="002060"/>
                </a:solidFill>
                <a:latin typeface="Cambria" panose="02040503050406030204" pitchFamily="18" charset="0"/>
                <a:ea typeface="Cambria" panose="02040503050406030204" pitchFamily="18" charset="0"/>
                <a:cs typeface="DM Sans Bold"/>
                <a:sym typeface="DM Sans Bold"/>
              </a:rPr>
              <a:t>Dấu gạch nối dùng để: nối các tiếng trong bộ phận tên riêng nước ngoài.</a:t>
            </a:r>
            <a:endParaRPr lang="vi-VN" sz="3200" b="1" dirty="0" err="1">
              <a:solidFill>
                <a:srgbClr val="002060"/>
              </a:solidFill>
              <a:latin typeface="Cambria" panose="02040503050406030204" pitchFamily="18" charset="0"/>
              <a:ea typeface="Cambria" panose="02040503050406030204" pitchFamily="18" charset="0"/>
              <a:cs typeface="DM Sans Bold"/>
              <a:sym typeface="DM Sans Bold"/>
            </a:endParaRPr>
          </a:p>
        </p:txBody>
      </p:sp>
    </p:spTree>
    <p:extLst>
      <p:ext uri="{BB962C8B-B14F-4D97-AF65-F5344CB8AC3E}">
        <p14:creationId xmlns:p14="http://schemas.microsoft.com/office/powerpoint/2010/main" val="3875615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6" name="图片 8">
            <a:extLst>
              <a:ext uri="{FF2B5EF4-FFF2-40B4-BE49-F238E27FC236}">
                <a16:creationId xmlns:a16="http://schemas.microsoft.com/office/drawing/2014/main" id="{BC931DF1-8D69-43CF-9343-745949037EAB}"/>
              </a:ext>
            </a:extLst>
          </p:cNvPr>
          <p:cNvPicPr>
            <a:picLocks noChangeAspect="1"/>
          </p:cNvPicPr>
          <p:nvPr/>
        </p:nvPicPr>
        <p:blipFill>
          <a:blip r:embed="rId3"/>
          <a:stretch>
            <a:fillRect/>
          </a:stretch>
        </p:blipFill>
        <p:spPr>
          <a:xfrm>
            <a:off x="1615331" y="-228600"/>
            <a:ext cx="9067909" cy="6672789"/>
          </a:xfrm>
          <a:prstGeom prst="rect">
            <a:avLst/>
          </a:prstGeom>
          <a:effectLst>
            <a:outerShdw blurRad="63500" algn="ctr" rotWithShape="0">
              <a:prstClr val="black">
                <a:alpha val="40000"/>
              </a:prstClr>
            </a:outerShdw>
          </a:effectLst>
        </p:spPr>
      </p:pic>
      <p:sp>
        <p:nvSpPr>
          <p:cNvPr id="9" name="文本框 8">
            <a:extLst>
              <a:ext uri="{FF2B5EF4-FFF2-40B4-BE49-F238E27FC236}">
                <a16:creationId xmlns:a16="http://schemas.microsoft.com/office/drawing/2014/main" id="{75C01CC4-6FDF-408A-9B7E-E06091668D27}"/>
              </a:ext>
            </a:extLst>
          </p:cNvPr>
          <p:cNvSpPr txBox="1"/>
          <p:nvPr/>
        </p:nvSpPr>
        <p:spPr>
          <a:xfrm>
            <a:off x="2228850" y="2723629"/>
            <a:ext cx="6482271" cy="3170099"/>
          </a:xfrm>
          <a:prstGeom prst="rect">
            <a:avLst/>
          </a:prstGeom>
          <a:noFill/>
        </p:spPr>
        <p:txBody>
          <a:bodyPr wrap="square" rtlCol="0">
            <a:spAutoFit/>
          </a:bodyPr>
          <a:lstStyle/>
          <a:p>
            <a:pPr lvl="0" algn="ctr">
              <a:defRPr/>
            </a:pPr>
            <a:r>
              <a:rPr lang="en-US"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3. </a:t>
            </a:r>
            <a:r>
              <a:rPr lang="vi-VN"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Viết đoạn văn (3 – 4 câu) giới thiệu một danh lam thắng cảnh trên thế giới hoặc ở Việt Nam, trong đó có sử dụng dấu gạch ngang.</a:t>
            </a:r>
          </a:p>
        </p:txBody>
      </p:sp>
      <p:pic>
        <p:nvPicPr>
          <p:cNvPr id="11" name="图片 6">
            <a:extLst>
              <a:ext uri="{FF2B5EF4-FFF2-40B4-BE49-F238E27FC236}">
                <a16:creationId xmlns:a16="http://schemas.microsoft.com/office/drawing/2014/main" id="{245EE5CF-164A-4243-BC1A-2F58699E2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404" y="2541091"/>
            <a:ext cx="4545510" cy="4545510"/>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940298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446</Words>
  <Application>Microsoft Office PowerPoint</Application>
  <PresentationFormat>Widescreen</PresentationFormat>
  <Paragraphs>43</Paragraphs>
  <Slides>13</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等线</vt:lpstr>
      <vt:lpstr>#9Slide07 SVNDessert Menu Scrip</vt:lpstr>
      <vt:lpstr>Arial</vt:lpstr>
      <vt:lpstr>Calibri</vt:lpstr>
      <vt:lpstr>Cambria</vt:lpstr>
      <vt:lpstr>SVN-Poky's</vt:lpstr>
      <vt:lpstr>字魂115号-刀刀体</vt:lpstr>
      <vt:lpstr>1_Office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Ngọc Đỗ</cp:lastModifiedBy>
  <cp:revision>59</cp:revision>
  <dcterms:created xsi:type="dcterms:W3CDTF">2024-07-28T13:57:44Z</dcterms:created>
  <dcterms:modified xsi:type="dcterms:W3CDTF">2025-05-07T01:52:58Z</dcterms:modified>
</cp:coreProperties>
</file>