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75" r:id="rId3"/>
    <p:sldId id="284" r:id="rId4"/>
    <p:sldId id="374" r:id="rId5"/>
    <p:sldId id="394" r:id="rId6"/>
    <p:sldId id="395" r:id="rId7"/>
    <p:sldId id="396" r:id="rId8"/>
    <p:sldId id="375" r:id="rId9"/>
    <p:sldId id="397" r:id="rId10"/>
    <p:sldId id="333" r:id="rId11"/>
    <p:sldId id="334" r:id="rId12"/>
    <p:sldId id="335" r:id="rId13"/>
    <p:sldId id="336" r:id="rId14"/>
    <p:sldId id="398" r:id="rId15"/>
    <p:sldId id="399" r:id="rId16"/>
    <p:sldId id="400" r:id="rId17"/>
    <p:sldId id="401" r:id="rId18"/>
    <p:sldId id="310" r:id="rId19"/>
    <p:sldId id="311"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varScale="1">
        <p:scale>
          <a:sx n="66" d="100"/>
          <a:sy n="66" d="100"/>
        </p:scale>
        <p:origin x="732"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97480A94-420B-45AA-88E8-4C5F8E63EBA3}"/>
    <pc:docChg chg="delSld delMainMaster">
      <pc:chgData name="Ngọc Đỗ" userId="2f07f5d2c440dd9f" providerId="LiveId" clId="{97480A94-420B-45AA-88E8-4C5F8E63EBA3}" dt="2025-05-07T01:24:03.153" v="4" actId="47"/>
      <pc:docMkLst>
        <pc:docMk/>
      </pc:docMkLst>
      <pc:sldChg chg="del">
        <pc:chgData name="Ngọc Đỗ" userId="2f07f5d2c440dd9f" providerId="LiveId" clId="{97480A94-420B-45AA-88E8-4C5F8E63EBA3}" dt="2025-05-07T01:23:54.984" v="0" actId="47"/>
        <pc:sldMkLst>
          <pc:docMk/>
          <pc:sldMk cId="4010904094" sldId="276"/>
        </pc:sldMkLst>
      </pc:sldChg>
      <pc:sldChg chg="del">
        <pc:chgData name="Ngọc Đỗ" userId="2f07f5d2c440dd9f" providerId="LiveId" clId="{97480A94-420B-45AA-88E8-4C5F8E63EBA3}" dt="2025-05-07T01:23:55.577" v="2" actId="47"/>
        <pc:sldMkLst>
          <pc:docMk/>
          <pc:sldMk cId="2245073107" sldId="325"/>
        </pc:sldMkLst>
      </pc:sldChg>
      <pc:sldChg chg="del">
        <pc:chgData name="Ngọc Đỗ" userId="2f07f5d2c440dd9f" providerId="LiveId" clId="{97480A94-420B-45AA-88E8-4C5F8E63EBA3}" dt="2025-05-07T01:23:56.328" v="3" actId="47"/>
        <pc:sldMkLst>
          <pc:docMk/>
          <pc:sldMk cId="355385591" sldId="326"/>
        </pc:sldMkLst>
      </pc:sldChg>
      <pc:sldChg chg="del">
        <pc:chgData name="Ngọc Đỗ" userId="2f07f5d2c440dd9f" providerId="LiveId" clId="{97480A94-420B-45AA-88E8-4C5F8E63EBA3}" dt="2025-05-07T01:23:55.296" v="1" actId="47"/>
        <pc:sldMkLst>
          <pc:docMk/>
          <pc:sldMk cId="2619485837" sldId="373"/>
        </pc:sldMkLst>
      </pc:sldChg>
      <pc:sldChg chg="del">
        <pc:chgData name="Ngọc Đỗ" userId="2f07f5d2c440dd9f" providerId="LiveId" clId="{97480A94-420B-45AA-88E8-4C5F8E63EBA3}" dt="2025-05-07T01:24:03.153" v="4" actId="47"/>
        <pc:sldMkLst>
          <pc:docMk/>
          <pc:sldMk cId="2770323218" sldId="4410"/>
        </pc:sldMkLst>
      </pc:sldChg>
      <pc:sldMasterChg chg="del delSldLayout">
        <pc:chgData name="Ngọc Đỗ" userId="2f07f5d2c440dd9f" providerId="LiveId" clId="{97480A94-420B-45AA-88E8-4C5F8E63EBA3}" dt="2025-05-07T01:24:03.153" v="4" actId="47"/>
        <pc:sldMasterMkLst>
          <pc:docMk/>
          <pc:sldMasterMk cId="3917599733" sldId="2147483684"/>
        </pc:sldMasterMkLst>
        <pc:sldLayoutChg chg="del">
          <pc:chgData name="Ngọc Đỗ" userId="2f07f5d2c440dd9f" providerId="LiveId" clId="{97480A94-420B-45AA-88E8-4C5F8E63EBA3}" dt="2025-05-07T01:24:03.153" v="4" actId="47"/>
          <pc:sldLayoutMkLst>
            <pc:docMk/>
            <pc:sldMasterMk cId="3917599733" sldId="2147483684"/>
            <pc:sldLayoutMk cId="3850006557" sldId="2147483685"/>
          </pc:sldLayoutMkLst>
        </pc:sldLayoutChg>
        <pc:sldLayoutChg chg="del">
          <pc:chgData name="Ngọc Đỗ" userId="2f07f5d2c440dd9f" providerId="LiveId" clId="{97480A94-420B-45AA-88E8-4C5F8E63EBA3}" dt="2025-05-07T01:24:03.153" v="4" actId="47"/>
          <pc:sldLayoutMkLst>
            <pc:docMk/>
            <pc:sldMasterMk cId="3917599733" sldId="2147483684"/>
            <pc:sldLayoutMk cId="2350293043" sldId="2147483686"/>
          </pc:sldLayoutMkLst>
        </pc:sldLayoutChg>
        <pc:sldLayoutChg chg="del">
          <pc:chgData name="Ngọc Đỗ" userId="2f07f5d2c440dd9f" providerId="LiveId" clId="{97480A94-420B-45AA-88E8-4C5F8E63EBA3}" dt="2025-05-07T01:24:03.153" v="4" actId="47"/>
          <pc:sldLayoutMkLst>
            <pc:docMk/>
            <pc:sldMasterMk cId="3917599733" sldId="2147483684"/>
            <pc:sldLayoutMk cId="1875695343" sldId="2147483687"/>
          </pc:sldLayoutMkLst>
        </pc:sldLayoutChg>
        <pc:sldLayoutChg chg="del">
          <pc:chgData name="Ngọc Đỗ" userId="2f07f5d2c440dd9f" providerId="LiveId" clId="{97480A94-420B-45AA-88E8-4C5F8E63EBA3}" dt="2025-05-07T01:24:03.153" v="4" actId="47"/>
          <pc:sldLayoutMkLst>
            <pc:docMk/>
            <pc:sldMasterMk cId="3917599733" sldId="2147483684"/>
            <pc:sldLayoutMk cId="3887510505" sldId="2147483688"/>
          </pc:sldLayoutMkLst>
        </pc:sldLayoutChg>
        <pc:sldLayoutChg chg="del">
          <pc:chgData name="Ngọc Đỗ" userId="2f07f5d2c440dd9f" providerId="LiveId" clId="{97480A94-420B-45AA-88E8-4C5F8E63EBA3}" dt="2025-05-07T01:24:03.153" v="4" actId="47"/>
          <pc:sldLayoutMkLst>
            <pc:docMk/>
            <pc:sldMasterMk cId="3917599733" sldId="2147483684"/>
            <pc:sldLayoutMk cId="1357666771" sldId="2147483689"/>
          </pc:sldLayoutMkLst>
        </pc:sldLayoutChg>
        <pc:sldLayoutChg chg="del">
          <pc:chgData name="Ngọc Đỗ" userId="2f07f5d2c440dd9f" providerId="LiveId" clId="{97480A94-420B-45AA-88E8-4C5F8E63EBA3}" dt="2025-05-07T01:24:03.153" v="4" actId="47"/>
          <pc:sldLayoutMkLst>
            <pc:docMk/>
            <pc:sldMasterMk cId="3917599733" sldId="2147483684"/>
            <pc:sldLayoutMk cId="836056059" sldId="2147483690"/>
          </pc:sldLayoutMkLst>
        </pc:sldLayoutChg>
        <pc:sldLayoutChg chg="del">
          <pc:chgData name="Ngọc Đỗ" userId="2f07f5d2c440dd9f" providerId="LiveId" clId="{97480A94-420B-45AA-88E8-4C5F8E63EBA3}" dt="2025-05-07T01:24:03.153" v="4" actId="47"/>
          <pc:sldLayoutMkLst>
            <pc:docMk/>
            <pc:sldMasterMk cId="3917599733" sldId="2147483684"/>
            <pc:sldLayoutMk cId="3365885873" sldId="2147483691"/>
          </pc:sldLayoutMkLst>
        </pc:sldLayoutChg>
        <pc:sldLayoutChg chg="del">
          <pc:chgData name="Ngọc Đỗ" userId="2f07f5d2c440dd9f" providerId="LiveId" clId="{97480A94-420B-45AA-88E8-4C5F8E63EBA3}" dt="2025-05-07T01:24:03.153" v="4" actId="47"/>
          <pc:sldLayoutMkLst>
            <pc:docMk/>
            <pc:sldMasterMk cId="3917599733" sldId="2147483684"/>
            <pc:sldLayoutMk cId="2157034467" sldId="2147483692"/>
          </pc:sldLayoutMkLst>
        </pc:sldLayoutChg>
        <pc:sldLayoutChg chg="del">
          <pc:chgData name="Ngọc Đỗ" userId="2f07f5d2c440dd9f" providerId="LiveId" clId="{97480A94-420B-45AA-88E8-4C5F8E63EBA3}" dt="2025-05-07T01:24:03.153" v="4" actId="47"/>
          <pc:sldLayoutMkLst>
            <pc:docMk/>
            <pc:sldMasterMk cId="3917599733" sldId="2147483684"/>
            <pc:sldLayoutMk cId="3404947747" sldId="2147483693"/>
          </pc:sldLayoutMkLst>
        </pc:sldLayoutChg>
        <pc:sldLayoutChg chg="del">
          <pc:chgData name="Ngọc Đỗ" userId="2f07f5d2c440dd9f" providerId="LiveId" clId="{97480A94-420B-45AA-88E8-4C5F8E63EBA3}" dt="2025-05-07T01:24:03.153" v="4" actId="47"/>
          <pc:sldLayoutMkLst>
            <pc:docMk/>
            <pc:sldMasterMk cId="3917599733" sldId="2147483684"/>
            <pc:sldLayoutMk cId="2725916052" sldId="2147483694"/>
          </pc:sldLayoutMkLst>
        </pc:sldLayoutChg>
        <pc:sldLayoutChg chg="del">
          <pc:chgData name="Ngọc Đỗ" userId="2f07f5d2c440dd9f" providerId="LiveId" clId="{97480A94-420B-45AA-88E8-4C5F8E63EBA3}" dt="2025-05-07T01:24:03.153" v="4" actId="47"/>
          <pc:sldLayoutMkLst>
            <pc:docMk/>
            <pc:sldMasterMk cId="3917599733" sldId="2147483684"/>
            <pc:sldLayoutMk cId="311231716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1</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3</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07/05/2025</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07/05/2025</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EAD0C17-5611-50EC-7C48-25631FE00A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2167BF04-CD8B-296F-AA51-BCE1CB6340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1">
            <a:extLst>
              <a:ext uri="{FF2B5EF4-FFF2-40B4-BE49-F238E27FC236}">
                <a16:creationId xmlns:a16="http://schemas.microsoft.com/office/drawing/2014/main" id="{D8384F11-E43F-0C0A-4320-92E507C309C0}"/>
              </a:ext>
            </a:extLst>
          </p:cNvPr>
          <p:cNvSpPr txBox="1"/>
          <p:nvPr/>
        </p:nvSpPr>
        <p:spPr>
          <a:xfrm>
            <a:off x="1800701" y="1355819"/>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ngày</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60A9ADA5-E1A4-17E7-7C8C-09FFDD3573A7}"/>
              </a:ext>
            </a:extLst>
          </p:cNvPr>
          <p:cNvPicPr>
            <a:picLocks noChangeAspect="1"/>
          </p:cNvPicPr>
          <p:nvPr/>
        </p:nvPicPr>
        <p:blipFill rotWithShape="1">
          <a:blip r:embed="rId3"/>
          <a:srcRect t="25851"/>
          <a:stretch/>
        </p:blipFill>
        <p:spPr>
          <a:xfrm>
            <a:off x="583895" y="457200"/>
            <a:ext cx="10851018" cy="6057903"/>
          </a:xfrm>
          <a:prstGeom prst="rect">
            <a:avLst/>
          </a:prstGeom>
        </p:spPr>
      </p:pic>
      <p:pic>
        <p:nvPicPr>
          <p:cNvPr id="4" name="Picture 3">
            <a:extLst>
              <a:ext uri="{FF2B5EF4-FFF2-40B4-BE49-F238E27FC236}">
                <a16:creationId xmlns:a16="http://schemas.microsoft.com/office/drawing/2014/main" id="{3CF4D769-0E12-A075-3208-CA66E061323B}"/>
              </a:ext>
            </a:extLst>
          </p:cNvPr>
          <p:cNvPicPr>
            <a:picLocks noChangeAspect="1"/>
          </p:cNvPicPr>
          <p:nvPr/>
        </p:nvPicPr>
        <p:blipFill>
          <a:blip r:embed="rId4"/>
          <a:stretch>
            <a:fillRect/>
          </a:stretch>
        </p:blipFill>
        <p:spPr>
          <a:xfrm rot="737208" flipH="1">
            <a:off x="2285014" y="2301748"/>
            <a:ext cx="919996" cy="919996"/>
          </a:xfrm>
          <a:prstGeom prst="rect">
            <a:avLst/>
          </a:prstGeom>
        </p:spPr>
      </p:pic>
      <p:pic>
        <p:nvPicPr>
          <p:cNvPr id="7" name="Picture 6">
            <a:extLst>
              <a:ext uri="{FF2B5EF4-FFF2-40B4-BE49-F238E27FC236}">
                <a16:creationId xmlns:a16="http://schemas.microsoft.com/office/drawing/2014/main" id="{BAD3A7D0-9F66-6859-BA38-7C2A27EB529D}"/>
              </a:ext>
            </a:extLst>
          </p:cNvPr>
          <p:cNvPicPr>
            <a:picLocks noChangeAspect="1"/>
          </p:cNvPicPr>
          <p:nvPr/>
        </p:nvPicPr>
        <p:blipFill>
          <a:blip r:embed="rId4"/>
          <a:stretch>
            <a:fillRect/>
          </a:stretch>
        </p:blipFill>
        <p:spPr>
          <a:xfrm rot="737208" flipH="1">
            <a:off x="2285014" y="3282760"/>
            <a:ext cx="919996" cy="919996"/>
          </a:xfrm>
          <a:prstGeom prst="rect">
            <a:avLst/>
          </a:prstGeom>
        </p:spPr>
      </p:pic>
      <p:pic>
        <p:nvPicPr>
          <p:cNvPr id="8" name="Picture 7">
            <a:extLst>
              <a:ext uri="{FF2B5EF4-FFF2-40B4-BE49-F238E27FC236}">
                <a16:creationId xmlns:a16="http://schemas.microsoft.com/office/drawing/2014/main" id="{B05920EB-F640-1225-642E-742BE9C3F968}"/>
              </a:ext>
            </a:extLst>
          </p:cNvPr>
          <p:cNvPicPr>
            <a:picLocks noChangeAspect="1"/>
          </p:cNvPicPr>
          <p:nvPr/>
        </p:nvPicPr>
        <p:blipFill>
          <a:blip r:embed="rId4"/>
          <a:stretch>
            <a:fillRect/>
          </a:stretch>
        </p:blipFill>
        <p:spPr>
          <a:xfrm rot="737208" flipH="1">
            <a:off x="2285014" y="4263772"/>
            <a:ext cx="919996" cy="919996"/>
          </a:xfrm>
          <a:prstGeom prst="rect">
            <a:avLst/>
          </a:prstGeom>
        </p:spPr>
      </p:pic>
      <p:sp>
        <p:nvSpPr>
          <p:cNvPr id="10" name="TextBox 9">
            <a:extLst>
              <a:ext uri="{FF2B5EF4-FFF2-40B4-BE49-F238E27FC236}">
                <a16:creationId xmlns:a16="http://schemas.microsoft.com/office/drawing/2014/main" id="{451E88E8-9F3D-D5C5-9C11-328C5E8D449D}"/>
              </a:ext>
            </a:extLst>
          </p:cNvPr>
          <p:cNvSpPr txBox="1"/>
          <p:nvPr/>
        </p:nvSpPr>
        <p:spPr>
          <a:xfrm>
            <a:off x="3292364" y="2350800"/>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quân xúc sắc</a:t>
            </a:r>
            <a:endParaRPr lang="en-US"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16A7280-00D7-E2A3-1DEB-B7F4F5D03886}"/>
              </a:ext>
            </a:extLst>
          </p:cNvPr>
          <p:cNvSpPr txBox="1"/>
          <p:nvPr/>
        </p:nvSpPr>
        <p:spPr>
          <a:xfrm>
            <a:off x="3292364" y="3331812"/>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quần áo, lịch cũ</a:t>
            </a:r>
            <a:endParaRPr lang="en-US" sz="3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ED88888-2822-6639-C6A9-DA012795CAE8}"/>
              </a:ext>
            </a:extLst>
          </p:cNvPr>
          <p:cNvSpPr txBox="1"/>
          <p:nvPr/>
        </p:nvSpPr>
        <p:spPr>
          <a:xfrm>
            <a:off x="3292364" y="4312824"/>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GV chuẩn bị cây để đổi  </a:t>
            </a:r>
            <a:endParaRPr lang="en-US" sz="3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872DF2D-99BE-8524-949E-2FEE601C29F4}"/>
              </a:ext>
            </a:extLst>
          </p:cNvPr>
          <p:cNvPicPr>
            <a:picLocks noChangeAspect="1"/>
          </p:cNvPicPr>
          <p:nvPr/>
        </p:nvPicPr>
        <p:blipFill>
          <a:blip r:embed="rId5"/>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2493</TotalTime>
  <Words>814</Words>
  <Application>Microsoft Office PowerPoint</Application>
  <PresentationFormat>Widescreen</PresentationFormat>
  <Paragraphs>81</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Arial</vt:lpstr>
      <vt:lpstr>Calibri</vt:lpstr>
      <vt:lpstr>Cambria</vt:lpstr>
      <vt:lpstr>Cambria Math</vt:lpstr>
      <vt:lpstr>LNTH-Hoa Nho LNTH</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Ngọc Đỗ</cp:lastModifiedBy>
  <cp:revision>36</cp:revision>
  <dcterms:created xsi:type="dcterms:W3CDTF">2022-12-22T20:22:00Z</dcterms:created>
  <dcterms:modified xsi:type="dcterms:W3CDTF">2025-05-07T01:24:06Z</dcterms:modified>
  <cp:category>9Slide.vn</cp:category>
</cp:coreProperties>
</file>