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28"/>
  </p:notesMasterIdLst>
  <p:sldIdLst>
    <p:sldId id="318" r:id="rId3"/>
    <p:sldId id="278" r:id="rId4"/>
    <p:sldId id="266" r:id="rId5"/>
    <p:sldId id="279" r:id="rId6"/>
    <p:sldId id="320" r:id="rId7"/>
    <p:sldId id="321" r:id="rId8"/>
    <p:sldId id="322" r:id="rId9"/>
    <p:sldId id="323" r:id="rId10"/>
    <p:sldId id="324" r:id="rId11"/>
    <p:sldId id="325" r:id="rId12"/>
    <p:sldId id="326" r:id="rId13"/>
    <p:sldId id="327" r:id="rId14"/>
    <p:sldId id="328" r:id="rId15"/>
    <p:sldId id="336" r:id="rId16"/>
    <p:sldId id="329" r:id="rId17"/>
    <p:sldId id="330" r:id="rId18"/>
    <p:sldId id="331" r:id="rId19"/>
    <p:sldId id="332" r:id="rId20"/>
    <p:sldId id="333" r:id="rId21"/>
    <p:sldId id="334" r:id="rId22"/>
    <p:sldId id="335" r:id="rId23"/>
    <p:sldId id="272" r:id="rId24"/>
    <p:sldId id="311" r:id="rId25"/>
    <p:sldId id="275" r:id="rId26"/>
    <p:sldId id="27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0D51"/>
    <a:srgbClr val="EA5C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1" d="100"/>
          <a:sy n="71" d="100"/>
        </p:scale>
        <p:origin x="804" y="2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ọc Đỗ" userId="2f07f5d2c440dd9f" providerId="LiveId" clId="{99B09412-8D4C-4B47-9404-0CAEE056506A}"/>
    <pc:docChg chg="delSld">
      <pc:chgData name="Ngọc Đỗ" userId="2f07f5d2c440dd9f" providerId="LiveId" clId="{99B09412-8D4C-4B47-9404-0CAEE056506A}" dt="2025-05-07T01:33:39.643" v="2" actId="47"/>
      <pc:docMkLst>
        <pc:docMk/>
      </pc:docMkLst>
      <pc:sldChg chg="del">
        <pc:chgData name="Ngọc Đỗ" userId="2f07f5d2c440dd9f" providerId="LiveId" clId="{99B09412-8D4C-4B47-9404-0CAEE056506A}" dt="2025-05-07T01:33:38.867" v="0" actId="47"/>
        <pc:sldMkLst>
          <pc:docMk/>
          <pc:sldMk cId="140603716" sldId="259"/>
        </pc:sldMkLst>
      </pc:sldChg>
      <pc:sldChg chg="del">
        <pc:chgData name="Ngọc Đỗ" userId="2f07f5d2c440dd9f" providerId="LiveId" clId="{99B09412-8D4C-4B47-9404-0CAEE056506A}" dt="2025-05-07T01:33:39.275" v="1" actId="47"/>
        <pc:sldMkLst>
          <pc:docMk/>
          <pc:sldMk cId="3106413384" sldId="285"/>
        </pc:sldMkLst>
      </pc:sldChg>
      <pc:sldChg chg="del">
        <pc:chgData name="Ngọc Đỗ" userId="2f07f5d2c440dd9f" providerId="LiveId" clId="{99B09412-8D4C-4B47-9404-0CAEE056506A}" dt="2025-05-07T01:33:39.643" v="2" actId="47"/>
        <pc:sldMkLst>
          <pc:docMk/>
          <pc:sldMk cId="707421691" sldId="31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4491C2-1809-4602-9911-62F19BD36C68}" type="datetimeFigureOut">
              <a:rPr lang="en-US" smtClean="0"/>
              <a:t>07/05/2025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5888F3-E0AC-4834-AD67-4A2687B104AE}" type="slidenum">
              <a:rPr lang="en-US" smtClean="0"/>
              <a:t>‹#›</a:t>
            </a:fld>
            <a:endParaRPr lang="en-US"/>
          </a:p>
        </p:txBody>
      </p:sp>
    </p:spTree>
    <p:extLst>
      <p:ext uri="{BB962C8B-B14F-4D97-AF65-F5344CB8AC3E}">
        <p14:creationId xmlns:p14="http://schemas.microsoft.com/office/powerpoint/2010/main" val="2425726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endParaRPr lang="en-US" dirty="0"/>
          </a:p>
          <a:p>
            <a:endParaRPr lang="en-US" dirty="0"/>
          </a:p>
        </p:txBody>
      </p:sp>
      <p:sp>
        <p:nvSpPr>
          <p:cNvPr id="4" name="Slide Number Placeholder 3"/>
          <p:cNvSpPr>
            <a:spLocks noGrp="1"/>
          </p:cNvSpPr>
          <p:nvPr>
            <p:ph type="sldNum" sz="quarter" idx="5"/>
          </p:nvPr>
        </p:nvSpPr>
        <p:spPr/>
        <p:txBody>
          <a:bodyPr/>
          <a:lstStyle/>
          <a:p>
            <a:fld id="{9C5888F3-E0AC-4834-AD67-4A2687B104AE}" type="slidenum">
              <a:rPr lang="en-US" smtClean="0"/>
              <a:t>22</a:t>
            </a:fld>
            <a:endParaRPr lang="en-US"/>
          </a:p>
        </p:txBody>
      </p:sp>
    </p:spTree>
    <p:extLst>
      <p:ext uri="{BB962C8B-B14F-4D97-AF65-F5344CB8AC3E}">
        <p14:creationId xmlns:p14="http://schemas.microsoft.com/office/powerpoint/2010/main" val="3768383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626910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34057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567355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216299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4678095"/>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3679993"/>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807688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858608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989168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98A99-E8A8-4A8C-A475-63BD63E2CB6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0DBABB-5830-4FB8-AF31-1BE86E4C67B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C3D9F54-7281-4C88-8DAC-38835C54DA94}"/>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07/05/2025</a:t>
            </a:fld>
            <a:endParaRPr lang="en-US"/>
          </a:p>
        </p:txBody>
      </p:sp>
      <p:sp>
        <p:nvSpPr>
          <p:cNvPr id="5" name="Footer Placeholder 4">
            <a:extLst>
              <a:ext uri="{FF2B5EF4-FFF2-40B4-BE49-F238E27FC236}">
                <a16:creationId xmlns:a16="http://schemas.microsoft.com/office/drawing/2014/main" id="{DA42392B-BF27-40D8-8946-AF1B6E6851C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15C185C-B31F-4786-BC79-098D9EB45D6C}"/>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36461172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B7929-13E7-454C-9BA8-8A3780F4CFF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FEF7F53-C6D5-477C-B46D-524C0C5ED0A7}"/>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6B716D-616B-4600-B3E9-5D9D0EC85027}"/>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07/05/2025</a:t>
            </a:fld>
            <a:endParaRPr lang="en-US"/>
          </a:p>
        </p:txBody>
      </p:sp>
      <p:sp>
        <p:nvSpPr>
          <p:cNvPr id="5" name="Footer Placeholder 4">
            <a:extLst>
              <a:ext uri="{FF2B5EF4-FFF2-40B4-BE49-F238E27FC236}">
                <a16:creationId xmlns:a16="http://schemas.microsoft.com/office/drawing/2014/main" id="{1A7FFB84-BA64-4B48-B3DA-C256B330328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49F987D-AD67-464A-99DE-D6980261D454}"/>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3577023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0617496"/>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E9D9D-C0B4-45D5-B73C-A338F3A22A54}"/>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A1C582-C3C5-46E4-B8E3-2F7B9142EF3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252A4F-8C7D-4091-8470-5EC44B58DBCD}"/>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07/05/2025</a:t>
            </a:fld>
            <a:endParaRPr lang="en-US"/>
          </a:p>
        </p:txBody>
      </p:sp>
      <p:sp>
        <p:nvSpPr>
          <p:cNvPr id="5" name="Footer Placeholder 4">
            <a:extLst>
              <a:ext uri="{FF2B5EF4-FFF2-40B4-BE49-F238E27FC236}">
                <a16:creationId xmlns:a16="http://schemas.microsoft.com/office/drawing/2014/main" id="{9FC35DE0-FC43-4D46-8546-D450576C4B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7D0A715-D899-40D7-AEED-DAF697458A30}"/>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35272234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17C77-8C2F-41AD-8AAA-6C724C90788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7F5C7-29CA-4DB3-92C9-BDA5657F8C0E}"/>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A2D85C-011E-4493-B01D-ED3B4AF59E4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DDA481-89C0-4E95-8946-03E2AB457EA7}"/>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07/05/2025</a:t>
            </a:fld>
            <a:endParaRPr lang="en-US"/>
          </a:p>
        </p:txBody>
      </p:sp>
      <p:sp>
        <p:nvSpPr>
          <p:cNvPr id="6" name="Footer Placeholder 5">
            <a:extLst>
              <a:ext uri="{FF2B5EF4-FFF2-40B4-BE49-F238E27FC236}">
                <a16:creationId xmlns:a16="http://schemas.microsoft.com/office/drawing/2014/main" id="{E051E511-F977-4EBC-9494-EDEB3A6A7A2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F094B68-A244-4C27-8792-D216BCF2AB2B}"/>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18348820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2571E-0F52-4538-BBED-42A30E55B172}"/>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2821523-5F75-4B95-80A4-B9AC63F75E5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2C5F72-ED43-455C-8882-7C35764D452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45963D-7ED6-4456-B577-AAF30EE2264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BF1A89-81B1-4E62-A5FF-403F18FEDA5F}"/>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1E946E-EF0B-49F0-980E-3AE637FB038A}"/>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07/05/2025</a:t>
            </a:fld>
            <a:endParaRPr lang="en-US"/>
          </a:p>
        </p:txBody>
      </p:sp>
      <p:sp>
        <p:nvSpPr>
          <p:cNvPr id="8" name="Footer Placeholder 7">
            <a:extLst>
              <a:ext uri="{FF2B5EF4-FFF2-40B4-BE49-F238E27FC236}">
                <a16:creationId xmlns:a16="http://schemas.microsoft.com/office/drawing/2014/main" id="{3BAACB23-D257-4217-A692-05366CF06F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079B10C-F6B2-4895-AE35-5CDE16FEC0E3}"/>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3334121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BD3AD-C4C0-4994-8148-9256D1C2455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14D63F9-A326-45DE-9EA5-EFD8DE3528F6}"/>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07/05/2025</a:t>
            </a:fld>
            <a:endParaRPr lang="en-US"/>
          </a:p>
        </p:txBody>
      </p:sp>
      <p:sp>
        <p:nvSpPr>
          <p:cNvPr id="4" name="Footer Placeholder 3">
            <a:extLst>
              <a:ext uri="{FF2B5EF4-FFF2-40B4-BE49-F238E27FC236}">
                <a16:creationId xmlns:a16="http://schemas.microsoft.com/office/drawing/2014/main" id="{DCBAB967-7B71-4167-B65C-C819422A986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765D4EA-F917-45B1-8E26-01A0BFAC27C0}"/>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20181097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64F2FB-D26C-4D58-B3AE-FC9733CE9048}"/>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07/05/2025</a:t>
            </a:fld>
            <a:endParaRPr lang="en-US"/>
          </a:p>
        </p:txBody>
      </p:sp>
      <p:sp>
        <p:nvSpPr>
          <p:cNvPr id="3" name="Footer Placeholder 2">
            <a:extLst>
              <a:ext uri="{FF2B5EF4-FFF2-40B4-BE49-F238E27FC236}">
                <a16:creationId xmlns:a16="http://schemas.microsoft.com/office/drawing/2014/main" id="{EAE7BACE-31A2-4FDD-B617-CCF1130234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3B53F2D-C9C5-41D2-82AC-B0CE7A3B684A}"/>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42406328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10DC3-67E4-4DEB-ADBE-D2206DAA1BD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1EF2528-D9FC-4118-AE57-8AB1EEBD403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DBECB2-5C60-4056-BDBB-35B5610E9E1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3798F6-EF65-441E-8493-8B515C2D1FFD}"/>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07/05/2025</a:t>
            </a:fld>
            <a:endParaRPr lang="en-US"/>
          </a:p>
        </p:txBody>
      </p:sp>
      <p:sp>
        <p:nvSpPr>
          <p:cNvPr id="6" name="Footer Placeholder 5">
            <a:extLst>
              <a:ext uri="{FF2B5EF4-FFF2-40B4-BE49-F238E27FC236}">
                <a16:creationId xmlns:a16="http://schemas.microsoft.com/office/drawing/2014/main" id="{F50553E1-F232-46B7-81D5-E70FE777CC2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ADF9304-2C11-4355-9E74-4804598EBF7F}"/>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35325332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8BC13-7B0B-447C-9D35-207DB7D1A1B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84B8B3-2D19-4C3C-84CC-51E2C1DE121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6EEE19-82DC-47BD-B028-208CE01D79B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864587-3BCE-4B8A-8A22-C160FAA019A4}"/>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07/05/2025</a:t>
            </a:fld>
            <a:endParaRPr lang="en-US"/>
          </a:p>
        </p:txBody>
      </p:sp>
      <p:sp>
        <p:nvSpPr>
          <p:cNvPr id="6" name="Footer Placeholder 5">
            <a:extLst>
              <a:ext uri="{FF2B5EF4-FFF2-40B4-BE49-F238E27FC236}">
                <a16:creationId xmlns:a16="http://schemas.microsoft.com/office/drawing/2014/main" id="{FC9A4325-9E1C-43F5-A048-027FBBDD8C9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AD1BAF7-7B63-4B4F-AFA4-22A66F0823B0}"/>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33792071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58D06-4EB6-40CE-9F99-11B77AF5065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5DEBDAC-52EE-4E9A-A6CA-6500811F07F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4C3C07-877E-421B-98B8-019D965698DA}"/>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07/05/2025</a:t>
            </a:fld>
            <a:endParaRPr lang="en-US"/>
          </a:p>
        </p:txBody>
      </p:sp>
      <p:sp>
        <p:nvSpPr>
          <p:cNvPr id="5" name="Footer Placeholder 4">
            <a:extLst>
              <a:ext uri="{FF2B5EF4-FFF2-40B4-BE49-F238E27FC236}">
                <a16:creationId xmlns:a16="http://schemas.microsoft.com/office/drawing/2014/main" id="{AC7A5A5E-A79D-4005-BC51-8554608CFE9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A06E336-EADA-41A7-9596-F1035E81A9F0}"/>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14549596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ECA0F5-24C5-4D88-B386-ABEE3E32FB46}"/>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D82E51E-3976-4CDD-8454-50514674C19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66D708-9DF5-458E-928A-77765943D9D3}"/>
              </a:ext>
            </a:extLst>
          </p:cNvPr>
          <p:cNvSpPr>
            <a:spLocks noGrp="1"/>
          </p:cNvSpPr>
          <p:nvPr>
            <p:ph type="dt" sz="half" idx="10"/>
          </p:nvPr>
        </p:nvSpPr>
        <p:spPr>
          <a:xfrm>
            <a:off x="838200" y="6356350"/>
            <a:ext cx="2743200" cy="365125"/>
          </a:xfrm>
          <a:prstGeom prst="rect">
            <a:avLst/>
          </a:prstGeom>
        </p:spPr>
        <p:txBody>
          <a:bodyPr/>
          <a:lstStyle/>
          <a:p>
            <a:fld id="{659B6798-5A7D-4ABA-B6F6-C3AF8A02BD1E}" type="datetimeFigureOut">
              <a:rPr lang="en-US" smtClean="0"/>
              <a:t>07/05/2025</a:t>
            </a:fld>
            <a:endParaRPr lang="en-US"/>
          </a:p>
        </p:txBody>
      </p:sp>
      <p:sp>
        <p:nvSpPr>
          <p:cNvPr id="5" name="Footer Placeholder 4">
            <a:extLst>
              <a:ext uri="{FF2B5EF4-FFF2-40B4-BE49-F238E27FC236}">
                <a16:creationId xmlns:a16="http://schemas.microsoft.com/office/drawing/2014/main" id="{2F03D12E-21B4-4239-8171-6C2BC931D29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C9D9075-4E93-48F2-BBA3-340FA2F04E49}"/>
              </a:ext>
            </a:extLst>
          </p:cNvPr>
          <p:cNvSpPr>
            <a:spLocks noGrp="1"/>
          </p:cNvSpPr>
          <p:nvPr>
            <p:ph type="sldNum" sz="quarter" idx="12"/>
          </p:nvPr>
        </p:nvSpPr>
        <p:spPr>
          <a:xfrm>
            <a:off x="8610600" y="6356350"/>
            <a:ext cx="2743200" cy="365125"/>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2207873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533928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8782834"/>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61289618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023654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2473120"/>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4041346"/>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2913775"/>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10F4F727-9EBB-2490-B8B1-3AAC80D78E76}"/>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739349" y="93892"/>
            <a:ext cx="1499683" cy="1499683"/>
          </a:xfrm>
          <a:prstGeom prst="rect">
            <a:avLst/>
          </a:prstGeom>
        </p:spPr>
      </p:pic>
    </p:spTree>
    <p:extLst>
      <p:ext uri="{BB962C8B-B14F-4D97-AF65-F5344CB8AC3E}">
        <p14:creationId xmlns:p14="http://schemas.microsoft.com/office/powerpoint/2010/main" val="4518845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A round pink label with white text and a black background&#10;&#10;Description automatically generated">
            <a:extLst>
              <a:ext uri="{FF2B5EF4-FFF2-40B4-BE49-F238E27FC236}">
                <a16:creationId xmlns:a16="http://schemas.microsoft.com/office/drawing/2014/main" id="{040A55D4-3620-4992-7690-D28FEB34A2B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39349" y="93892"/>
            <a:ext cx="1499683" cy="1499683"/>
          </a:xfrm>
          <a:prstGeom prst="rect">
            <a:avLst/>
          </a:prstGeom>
        </p:spPr>
      </p:pic>
    </p:spTree>
    <p:extLst>
      <p:ext uri="{BB962C8B-B14F-4D97-AF65-F5344CB8AC3E}">
        <p14:creationId xmlns:p14="http://schemas.microsoft.com/office/powerpoint/2010/main" val="329850679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png"/><Relationship Id="rId1" Type="http://schemas.openxmlformats.org/officeDocument/2006/relationships/slideLayout" Target="../slideLayouts/slideLayout24.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CAC5AEB4-C146-4845-894A-ADFBAC9B0EE2}"/>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0" y="0"/>
            <a:ext cx="12192000" cy="6858000"/>
          </a:xfrm>
          <a:prstGeom prst="rect">
            <a:avLst/>
          </a:prstGeom>
        </p:spPr>
      </p:pic>
      <p:sp>
        <p:nvSpPr>
          <p:cNvPr id="3" name="任意多边形: 形状 2">
            <a:extLst>
              <a:ext uri="{FF2B5EF4-FFF2-40B4-BE49-F238E27FC236}">
                <a16:creationId xmlns:a16="http://schemas.microsoft.com/office/drawing/2014/main" id="{63455634-5045-45F8-A917-7485C256BFE3}"/>
              </a:ext>
            </a:extLst>
          </p:cNvPr>
          <p:cNvSpPr/>
          <p:nvPr/>
        </p:nvSpPr>
        <p:spPr>
          <a:xfrm>
            <a:off x="-598487" y="300179"/>
            <a:ext cx="12966297" cy="6399057"/>
          </a:xfrm>
          <a:custGeom>
            <a:avLst/>
            <a:gdLst>
              <a:gd name="connsiteX0" fmla="*/ 598487 w 12966297"/>
              <a:gd name="connsiteY0" fmla="*/ 603588 h 6399057"/>
              <a:gd name="connsiteX1" fmla="*/ 1045054 w 12966297"/>
              <a:gd name="connsiteY1" fmla="*/ 624854 h 6399057"/>
              <a:gd name="connsiteX2" fmla="*/ 1321501 w 12966297"/>
              <a:gd name="connsiteY2" fmla="*/ 688649 h 6399057"/>
              <a:gd name="connsiteX3" fmla="*/ 1768068 w 12966297"/>
              <a:gd name="connsiteY3" fmla="*/ 444100 h 6399057"/>
              <a:gd name="connsiteX4" fmla="*/ 1980720 w 12966297"/>
              <a:gd name="connsiteY4" fmla="*/ 40063 h 6399057"/>
              <a:gd name="connsiteX5" fmla="*/ 2416654 w 12966297"/>
              <a:gd name="connsiteY5" fmla="*/ 220816 h 6399057"/>
              <a:gd name="connsiteX6" fmla="*/ 2810059 w 12966297"/>
              <a:gd name="connsiteY6" fmla="*/ 167654 h 6399057"/>
              <a:gd name="connsiteX7" fmla="*/ 3331054 w 12966297"/>
              <a:gd name="connsiteY7" fmla="*/ 475998 h 6399057"/>
              <a:gd name="connsiteX8" fmla="*/ 3841417 w 12966297"/>
              <a:gd name="connsiteY8" fmla="*/ 125123 h 6399057"/>
              <a:gd name="connsiteX9" fmla="*/ 4043436 w 12966297"/>
              <a:gd name="connsiteY9" fmla="*/ 157021 h 6399057"/>
              <a:gd name="connsiteX10" fmla="*/ 4213557 w 12966297"/>
              <a:gd name="connsiteY10" fmla="*/ 8165 h 6399057"/>
              <a:gd name="connsiteX11" fmla="*/ 4585696 w 12966297"/>
              <a:gd name="connsiteY11" fmla="*/ 444100 h 6399057"/>
              <a:gd name="connsiteX12" fmla="*/ 5553259 w 12966297"/>
              <a:gd name="connsiteY12" fmla="*/ 901300 h 6399057"/>
              <a:gd name="connsiteX13" fmla="*/ 6435761 w 12966297"/>
              <a:gd name="connsiteY13" fmla="*/ 699281 h 6399057"/>
              <a:gd name="connsiteX14" fmla="*/ 6946124 w 12966297"/>
              <a:gd name="connsiteY14" fmla="*/ 284612 h 6399057"/>
              <a:gd name="connsiteX15" fmla="*/ 7148143 w 12966297"/>
              <a:gd name="connsiteY15" fmla="*/ 369672 h 6399057"/>
              <a:gd name="connsiteX16" fmla="*/ 7413957 w 12966297"/>
              <a:gd name="connsiteY16" fmla="*/ 337774 h 6399057"/>
              <a:gd name="connsiteX17" fmla="*/ 7807361 w 12966297"/>
              <a:gd name="connsiteY17" fmla="*/ 178286 h 6399057"/>
              <a:gd name="connsiteX18" fmla="*/ 8083808 w 12966297"/>
              <a:gd name="connsiteY18" fmla="*/ 624854 h 6399057"/>
              <a:gd name="connsiteX19" fmla="*/ 8604803 w 12966297"/>
              <a:gd name="connsiteY19" fmla="*/ 731179 h 6399057"/>
              <a:gd name="connsiteX20" fmla="*/ 8987575 w 12966297"/>
              <a:gd name="connsiteY20" fmla="*/ 146388 h 6399057"/>
              <a:gd name="connsiteX21" fmla="*/ 9487306 w 12966297"/>
              <a:gd name="connsiteY21" fmla="*/ 475998 h 6399057"/>
              <a:gd name="connsiteX22" fmla="*/ 10433603 w 12966297"/>
              <a:gd name="connsiteY22" fmla="*/ 667384 h 6399057"/>
              <a:gd name="connsiteX23" fmla="*/ 11528757 w 12966297"/>
              <a:gd name="connsiteY23" fmla="*/ 210184 h 6399057"/>
              <a:gd name="connsiteX24" fmla="*/ 11805203 w 12966297"/>
              <a:gd name="connsiteY24" fmla="*/ 699281 h 6399057"/>
              <a:gd name="connsiteX25" fmla="*/ 12836561 w 12966297"/>
              <a:gd name="connsiteY25" fmla="*/ 603588 h 6399057"/>
              <a:gd name="connsiteX26" fmla="*/ 12953520 w 12966297"/>
              <a:gd name="connsiteY26" fmla="*/ 1199012 h 6399057"/>
              <a:gd name="connsiteX27" fmla="*/ 12857827 w 12966297"/>
              <a:gd name="connsiteY27" fmla="*/ 5505198 h 6399057"/>
              <a:gd name="connsiteX28" fmla="*/ 12772766 w 12966297"/>
              <a:gd name="connsiteY28" fmla="*/ 5515830 h 6399057"/>
              <a:gd name="connsiteX29" fmla="*/ 12336831 w 12966297"/>
              <a:gd name="connsiteY29" fmla="*/ 5643421 h 6399057"/>
              <a:gd name="connsiteX30" fmla="*/ 11858366 w 12966297"/>
              <a:gd name="connsiteY30" fmla="*/ 6334537 h 6399057"/>
              <a:gd name="connsiteX31" fmla="*/ 11730775 w 12966297"/>
              <a:gd name="connsiteY31" fmla="*/ 6345170 h 6399057"/>
              <a:gd name="connsiteX32" fmla="*/ 11231045 w 12966297"/>
              <a:gd name="connsiteY32" fmla="*/ 6121886 h 6399057"/>
              <a:gd name="connsiteX33" fmla="*/ 10752580 w 12966297"/>
              <a:gd name="connsiteY33" fmla="*/ 6196314 h 6399057"/>
              <a:gd name="connsiteX34" fmla="*/ 10550561 w 12966297"/>
              <a:gd name="connsiteY34" fmla="*/ 5983663 h 6399057"/>
              <a:gd name="connsiteX35" fmla="*/ 9880710 w 12966297"/>
              <a:gd name="connsiteY35" fmla="*/ 5824174 h 6399057"/>
              <a:gd name="connsiteX36" fmla="*/ 9423510 w 12966297"/>
              <a:gd name="connsiteY36" fmla="*/ 6217579 h 6399057"/>
              <a:gd name="connsiteX37" fmla="*/ 9147064 w 12966297"/>
              <a:gd name="connsiteY37" fmla="*/ 6217579 h 6399057"/>
              <a:gd name="connsiteX38" fmla="*/ 8838720 w 12966297"/>
              <a:gd name="connsiteY38" fmla="*/ 6355802 h 6399057"/>
              <a:gd name="connsiteX39" fmla="*/ 8094440 w 12966297"/>
              <a:gd name="connsiteY39" fmla="*/ 5600891 h 6399057"/>
              <a:gd name="connsiteX40" fmla="*/ 6765371 w 12966297"/>
              <a:gd name="connsiteY40" fmla="*/ 5218119 h 6399057"/>
              <a:gd name="connsiteX41" fmla="*/ 5670217 w 12966297"/>
              <a:gd name="connsiteY41" fmla="*/ 5643421 h 6399057"/>
              <a:gd name="connsiteX42" fmla="*/ 5287445 w 12966297"/>
              <a:gd name="connsiteY42" fmla="*/ 6015561 h 6399057"/>
              <a:gd name="connsiteX43" fmla="*/ 4904673 w 12966297"/>
              <a:gd name="connsiteY43" fmla="*/ 5887970 h 6399057"/>
              <a:gd name="connsiteX44" fmla="*/ 4107231 w 12966297"/>
              <a:gd name="connsiteY44" fmla="*/ 6185681 h 6399057"/>
              <a:gd name="connsiteX45" fmla="*/ 4022171 w 12966297"/>
              <a:gd name="connsiteY45" fmla="*/ 5813542 h 6399057"/>
              <a:gd name="connsiteX46" fmla="*/ 3384217 w 12966297"/>
              <a:gd name="connsiteY46" fmla="*/ 5441402 h 6399057"/>
              <a:gd name="connsiteX47" fmla="*/ 2778161 w 12966297"/>
              <a:gd name="connsiteY47" fmla="*/ 5707216 h 6399057"/>
              <a:gd name="connsiteX48" fmla="*/ 2597408 w 12966297"/>
              <a:gd name="connsiteY48" fmla="*/ 6196314 h 6399057"/>
              <a:gd name="connsiteX49" fmla="*/ 2363492 w 12966297"/>
              <a:gd name="connsiteY49" fmla="*/ 5994295 h 6399057"/>
              <a:gd name="connsiteX50" fmla="*/ 1470357 w 12966297"/>
              <a:gd name="connsiteY50" fmla="*/ 5590258 h 6399057"/>
              <a:gd name="connsiteX51" fmla="*/ 460264 w 12966297"/>
              <a:gd name="connsiteY51" fmla="*/ 5558361 h 6399057"/>
              <a:gd name="connsiteX52" fmla="*/ 130654 w 12966297"/>
              <a:gd name="connsiteY52" fmla="*/ 5228751 h 6399057"/>
              <a:gd name="connsiteX53" fmla="*/ 24329 w 12966297"/>
              <a:gd name="connsiteY53" fmla="*/ 412202 h 6399057"/>
              <a:gd name="connsiteX54" fmla="*/ 598487 w 12966297"/>
              <a:gd name="connsiteY54" fmla="*/ 603588 h 639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2966297" h="6399057">
                <a:moveTo>
                  <a:pt x="598487" y="603588"/>
                </a:moveTo>
                <a:cubicBezTo>
                  <a:pt x="768608" y="639030"/>
                  <a:pt x="924552" y="610677"/>
                  <a:pt x="1045054" y="624854"/>
                </a:cubicBezTo>
                <a:cubicBezTo>
                  <a:pt x="1165556" y="639031"/>
                  <a:pt x="1200999" y="718775"/>
                  <a:pt x="1321501" y="688649"/>
                </a:cubicBezTo>
                <a:cubicBezTo>
                  <a:pt x="1442003" y="658523"/>
                  <a:pt x="1658198" y="552198"/>
                  <a:pt x="1768068" y="444100"/>
                </a:cubicBezTo>
                <a:cubicBezTo>
                  <a:pt x="1877938" y="336002"/>
                  <a:pt x="1872622" y="77277"/>
                  <a:pt x="1980720" y="40063"/>
                </a:cubicBezTo>
                <a:cubicBezTo>
                  <a:pt x="2088818" y="2849"/>
                  <a:pt x="2278431" y="199551"/>
                  <a:pt x="2416654" y="220816"/>
                </a:cubicBezTo>
                <a:cubicBezTo>
                  <a:pt x="2554877" y="242081"/>
                  <a:pt x="2657659" y="125124"/>
                  <a:pt x="2810059" y="167654"/>
                </a:cubicBezTo>
                <a:cubicBezTo>
                  <a:pt x="2962459" y="210184"/>
                  <a:pt x="3159161" y="483086"/>
                  <a:pt x="3331054" y="475998"/>
                </a:cubicBezTo>
                <a:cubicBezTo>
                  <a:pt x="3502947" y="468909"/>
                  <a:pt x="3722687" y="178286"/>
                  <a:pt x="3841417" y="125123"/>
                </a:cubicBezTo>
                <a:cubicBezTo>
                  <a:pt x="3960147" y="71960"/>
                  <a:pt x="3981413" y="176514"/>
                  <a:pt x="4043436" y="157021"/>
                </a:cubicBezTo>
                <a:cubicBezTo>
                  <a:pt x="4105459" y="137528"/>
                  <a:pt x="4123180" y="-39681"/>
                  <a:pt x="4213557" y="8165"/>
                </a:cubicBezTo>
                <a:cubicBezTo>
                  <a:pt x="4303934" y="56011"/>
                  <a:pt x="4362412" y="295244"/>
                  <a:pt x="4585696" y="444100"/>
                </a:cubicBezTo>
                <a:cubicBezTo>
                  <a:pt x="4808980" y="592956"/>
                  <a:pt x="5244915" y="858770"/>
                  <a:pt x="5553259" y="901300"/>
                </a:cubicBezTo>
                <a:cubicBezTo>
                  <a:pt x="5861603" y="943830"/>
                  <a:pt x="6203617" y="802062"/>
                  <a:pt x="6435761" y="699281"/>
                </a:cubicBezTo>
                <a:cubicBezTo>
                  <a:pt x="6667905" y="596500"/>
                  <a:pt x="6827394" y="339547"/>
                  <a:pt x="6946124" y="284612"/>
                </a:cubicBezTo>
                <a:cubicBezTo>
                  <a:pt x="7064854" y="229677"/>
                  <a:pt x="7070171" y="360812"/>
                  <a:pt x="7148143" y="369672"/>
                </a:cubicBezTo>
                <a:cubicBezTo>
                  <a:pt x="7226115" y="378532"/>
                  <a:pt x="7304087" y="369672"/>
                  <a:pt x="7413957" y="337774"/>
                </a:cubicBezTo>
                <a:cubicBezTo>
                  <a:pt x="7523827" y="305876"/>
                  <a:pt x="7695719" y="130439"/>
                  <a:pt x="7807361" y="178286"/>
                </a:cubicBezTo>
                <a:cubicBezTo>
                  <a:pt x="7919003" y="226133"/>
                  <a:pt x="7950901" y="532705"/>
                  <a:pt x="8083808" y="624854"/>
                </a:cubicBezTo>
                <a:cubicBezTo>
                  <a:pt x="8216715" y="717003"/>
                  <a:pt x="8454175" y="810923"/>
                  <a:pt x="8604803" y="731179"/>
                </a:cubicBezTo>
                <a:cubicBezTo>
                  <a:pt x="8755431" y="651435"/>
                  <a:pt x="8840491" y="188918"/>
                  <a:pt x="8987575" y="146388"/>
                </a:cubicBezTo>
                <a:cubicBezTo>
                  <a:pt x="9134659" y="103858"/>
                  <a:pt x="9246301" y="389165"/>
                  <a:pt x="9487306" y="475998"/>
                </a:cubicBezTo>
                <a:cubicBezTo>
                  <a:pt x="9728311" y="562831"/>
                  <a:pt x="10093361" y="711686"/>
                  <a:pt x="10433603" y="667384"/>
                </a:cubicBezTo>
                <a:cubicBezTo>
                  <a:pt x="10773845" y="623082"/>
                  <a:pt x="11300157" y="204868"/>
                  <a:pt x="11528757" y="210184"/>
                </a:cubicBezTo>
                <a:cubicBezTo>
                  <a:pt x="11757357" y="215500"/>
                  <a:pt x="11587236" y="633714"/>
                  <a:pt x="11805203" y="699281"/>
                </a:cubicBezTo>
                <a:cubicBezTo>
                  <a:pt x="12023170" y="764848"/>
                  <a:pt x="12645175" y="520299"/>
                  <a:pt x="12836561" y="603588"/>
                </a:cubicBezTo>
                <a:cubicBezTo>
                  <a:pt x="13027947" y="686877"/>
                  <a:pt x="12949976" y="382077"/>
                  <a:pt x="12953520" y="1199012"/>
                </a:cubicBezTo>
                <a:cubicBezTo>
                  <a:pt x="12957064" y="2015947"/>
                  <a:pt x="12887953" y="4785728"/>
                  <a:pt x="12857827" y="5505198"/>
                </a:cubicBezTo>
                <a:cubicBezTo>
                  <a:pt x="12827701" y="6224668"/>
                  <a:pt x="12859599" y="5492793"/>
                  <a:pt x="12772766" y="5515830"/>
                </a:cubicBezTo>
                <a:cubicBezTo>
                  <a:pt x="12685933" y="5538867"/>
                  <a:pt x="12489231" y="5506970"/>
                  <a:pt x="12336831" y="5643421"/>
                </a:cubicBezTo>
                <a:cubicBezTo>
                  <a:pt x="12184431" y="5779872"/>
                  <a:pt x="11959375" y="6217579"/>
                  <a:pt x="11858366" y="6334537"/>
                </a:cubicBezTo>
                <a:cubicBezTo>
                  <a:pt x="11757357" y="6451495"/>
                  <a:pt x="11835329" y="6380612"/>
                  <a:pt x="11730775" y="6345170"/>
                </a:cubicBezTo>
                <a:cubicBezTo>
                  <a:pt x="11626222" y="6309728"/>
                  <a:pt x="11394078" y="6146695"/>
                  <a:pt x="11231045" y="6121886"/>
                </a:cubicBezTo>
                <a:cubicBezTo>
                  <a:pt x="11068013" y="6097077"/>
                  <a:pt x="10865994" y="6219351"/>
                  <a:pt x="10752580" y="6196314"/>
                </a:cubicBezTo>
                <a:cubicBezTo>
                  <a:pt x="10639166" y="6173277"/>
                  <a:pt x="10695873" y="6045686"/>
                  <a:pt x="10550561" y="5983663"/>
                </a:cubicBezTo>
                <a:cubicBezTo>
                  <a:pt x="10405249" y="5921640"/>
                  <a:pt x="10068552" y="5785188"/>
                  <a:pt x="9880710" y="5824174"/>
                </a:cubicBezTo>
                <a:cubicBezTo>
                  <a:pt x="9692868" y="5863160"/>
                  <a:pt x="9545784" y="6152012"/>
                  <a:pt x="9423510" y="6217579"/>
                </a:cubicBezTo>
                <a:cubicBezTo>
                  <a:pt x="9301236" y="6283146"/>
                  <a:pt x="9244529" y="6194542"/>
                  <a:pt x="9147064" y="6217579"/>
                </a:cubicBezTo>
                <a:cubicBezTo>
                  <a:pt x="9049599" y="6240616"/>
                  <a:pt x="9014157" y="6458583"/>
                  <a:pt x="8838720" y="6355802"/>
                </a:cubicBezTo>
                <a:cubicBezTo>
                  <a:pt x="8663283" y="6253021"/>
                  <a:pt x="8439998" y="5790505"/>
                  <a:pt x="8094440" y="5600891"/>
                </a:cubicBezTo>
                <a:cubicBezTo>
                  <a:pt x="7748882" y="5411277"/>
                  <a:pt x="7169408" y="5211031"/>
                  <a:pt x="6765371" y="5218119"/>
                </a:cubicBezTo>
                <a:cubicBezTo>
                  <a:pt x="6361334" y="5225207"/>
                  <a:pt x="5916538" y="5510514"/>
                  <a:pt x="5670217" y="5643421"/>
                </a:cubicBezTo>
                <a:cubicBezTo>
                  <a:pt x="5423896" y="5776328"/>
                  <a:pt x="5415036" y="5974803"/>
                  <a:pt x="5287445" y="6015561"/>
                </a:cubicBezTo>
                <a:cubicBezTo>
                  <a:pt x="5159854" y="6056319"/>
                  <a:pt x="5101375" y="5859617"/>
                  <a:pt x="4904673" y="5887970"/>
                </a:cubicBezTo>
                <a:cubicBezTo>
                  <a:pt x="4707971" y="5916323"/>
                  <a:pt x="4254315" y="6198086"/>
                  <a:pt x="4107231" y="6185681"/>
                </a:cubicBezTo>
                <a:cubicBezTo>
                  <a:pt x="3960147" y="6173276"/>
                  <a:pt x="4142673" y="5937589"/>
                  <a:pt x="4022171" y="5813542"/>
                </a:cubicBezTo>
                <a:cubicBezTo>
                  <a:pt x="3901669" y="5689496"/>
                  <a:pt x="3591552" y="5459123"/>
                  <a:pt x="3384217" y="5441402"/>
                </a:cubicBezTo>
                <a:cubicBezTo>
                  <a:pt x="3176882" y="5423681"/>
                  <a:pt x="2909296" y="5581397"/>
                  <a:pt x="2778161" y="5707216"/>
                </a:cubicBezTo>
                <a:cubicBezTo>
                  <a:pt x="2647026" y="5833035"/>
                  <a:pt x="2666519" y="6148468"/>
                  <a:pt x="2597408" y="6196314"/>
                </a:cubicBezTo>
                <a:cubicBezTo>
                  <a:pt x="2528297" y="6244160"/>
                  <a:pt x="2551334" y="6095304"/>
                  <a:pt x="2363492" y="5994295"/>
                </a:cubicBezTo>
                <a:cubicBezTo>
                  <a:pt x="2175650" y="5893286"/>
                  <a:pt x="1787562" y="5662914"/>
                  <a:pt x="1470357" y="5590258"/>
                </a:cubicBezTo>
                <a:cubicBezTo>
                  <a:pt x="1153152" y="5517602"/>
                  <a:pt x="683548" y="5618612"/>
                  <a:pt x="460264" y="5558361"/>
                </a:cubicBezTo>
                <a:cubicBezTo>
                  <a:pt x="236980" y="5498110"/>
                  <a:pt x="203310" y="6086444"/>
                  <a:pt x="130654" y="5228751"/>
                </a:cubicBezTo>
                <a:cubicBezTo>
                  <a:pt x="57998" y="4371058"/>
                  <a:pt x="-48327" y="1184834"/>
                  <a:pt x="24329" y="412202"/>
                </a:cubicBezTo>
                <a:cubicBezTo>
                  <a:pt x="96985" y="-360430"/>
                  <a:pt x="428366" y="568146"/>
                  <a:pt x="598487" y="603588"/>
                </a:cubicBezTo>
                <a:close/>
              </a:path>
            </a:pathLst>
          </a:custGeom>
          <a:solidFill>
            <a:schemeClr val="bg1"/>
          </a:solidFill>
          <a:ln w="57150">
            <a:solidFill>
              <a:srgbClr val="FFCA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B0604020202020204" charset="-122"/>
              <a:cs typeface="+mn-cs"/>
            </a:endParaRPr>
          </a:p>
        </p:txBody>
      </p:sp>
      <p:pic>
        <p:nvPicPr>
          <p:cNvPr id="4" name="图片 3">
            <a:extLst>
              <a:ext uri="{FF2B5EF4-FFF2-40B4-BE49-F238E27FC236}">
                <a16:creationId xmlns:a16="http://schemas.microsoft.com/office/drawing/2014/main" id="{AAA4D63E-D84F-4807-8279-7D1324225E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987" t="13953" r="7261" b="14729"/>
          <a:stretch/>
        </p:blipFill>
        <p:spPr>
          <a:xfrm flipH="1">
            <a:off x="-168998" y="4583650"/>
            <a:ext cx="2931247" cy="2382286"/>
          </a:xfrm>
          <a:prstGeom prst="rect">
            <a:avLst/>
          </a:prstGeom>
        </p:spPr>
      </p:pic>
      <p:pic>
        <p:nvPicPr>
          <p:cNvPr id="16" name="图片 2">
            <a:extLst>
              <a:ext uri="{FF2B5EF4-FFF2-40B4-BE49-F238E27FC236}">
                <a16:creationId xmlns:a16="http://schemas.microsoft.com/office/drawing/2014/main" id="{38F2E8CC-1961-41E8-8D6D-DED53339B1C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932" t="16279" r="7882" b="7287"/>
          <a:stretch/>
        </p:blipFill>
        <p:spPr>
          <a:xfrm>
            <a:off x="9195578" y="2024743"/>
            <a:ext cx="2761064" cy="2506822"/>
          </a:xfrm>
          <a:prstGeom prst="rect">
            <a:avLst/>
          </a:prstGeom>
        </p:spPr>
      </p:pic>
      <p:pic>
        <p:nvPicPr>
          <p:cNvPr id="8" name="Picture 7">
            <a:extLst>
              <a:ext uri="{FF2B5EF4-FFF2-40B4-BE49-F238E27FC236}">
                <a16:creationId xmlns:a16="http://schemas.microsoft.com/office/drawing/2014/main" id="{87128F8B-762E-74AE-CF91-B2A39B2228AF}"/>
              </a:ext>
            </a:extLst>
          </p:cNvPr>
          <p:cNvPicPr>
            <a:picLocks noChangeAspect="1"/>
          </p:cNvPicPr>
          <p:nvPr/>
        </p:nvPicPr>
        <p:blipFill>
          <a:blip r:embed="rId5"/>
          <a:stretch>
            <a:fillRect/>
          </a:stretch>
        </p:blipFill>
        <p:spPr>
          <a:xfrm>
            <a:off x="3995874" y="1137013"/>
            <a:ext cx="3431079" cy="1232069"/>
          </a:xfrm>
          <a:prstGeom prst="rect">
            <a:avLst/>
          </a:prstGeom>
        </p:spPr>
      </p:pic>
      <p:pic>
        <p:nvPicPr>
          <p:cNvPr id="20" name="Picture 19" descr="A stack of money on a black background&#10;&#10;Description automatically generated">
            <a:extLst>
              <a:ext uri="{FF2B5EF4-FFF2-40B4-BE49-F238E27FC236}">
                <a16:creationId xmlns:a16="http://schemas.microsoft.com/office/drawing/2014/main" id="{BC6A5914-7046-8BCC-FED2-E436E341E6F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54720" y="3561080"/>
            <a:ext cx="3418840" cy="3418840"/>
          </a:xfrm>
          <a:prstGeom prst="rect">
            <a:avLst/>
          </a:prstGeom>
        </p:spPr>
      </p:pic>
      <p:pic>
        <p:nvPicPr>
          <p:cNvPr id="7" name="Picture 6">
            <a:extLst>
              <a:ext uri="{FF2B5EF4-FFF2-40B4-BE49-F238E27FC236}">
                <a16:creationId xmlns:a16="http://schemas.microsoft.com/office/drawing/2014/main" id="{DC0357C9-DE93-8BDB-FB5D-9D3755F09E74}"/>
              </a:ext>
            </a:extLst>
          </p:cNvPr>
          <p:cNvPicPr>
            <a:picLocks noChangeAspect="1"/>
          </p:cNvPicPr>
          <p:nvPr/>
        </p:nvPicPr>
        <p:blipFill>
          <a:blip r:embed="rId7"/>
          <a:stretch>
            <a:fillRect/>
          </a:stretch>
        </p:blipFill>
        <p:spPr>
          <a:xfrm>
            <a:off x="1532794" y="2473546"/>
            <a:ext cx="8059611" cy="2847079"/>
          </a:xfrm>
          <a:prstGeom prst="rect">
            <a:avLst/>
          </a:prstGeom>
        </p:spPr>
      </p:pic>
    </p:spTree>
    <p:extLst>
      <p:ext uri="{BB962C8B-B14F-4D97-AF65-F5344CB8AC3E}">
        <p14:creationId xmlns:p14="http://schemas.microsoft.com/office/powerpoint/2010/main" val="290112824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415357E-2C8F-4751-8FA6-E6D1547924BC}"/>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3" name="Rounded Rectangle 2"/>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pic>
        <p:nvPicPr>
          <p:cNvPr id="5" name="Picture 4">
            <a:extLst>
              <a:ext uri="{FF2B5EF4-FFF2-40B4-BE49-F238E27FC236}">
                <a16:creationId xmlns:a16="http://schemas.microsoft.com/office/drawing/2014/main" id="{A6C0B9B8-28C9-3F50-E9F9-0D3918C277AD}"/>
              </a:ext>
            </a:extLst>
          </p:cNvPr>
          <p:cNvPicPr>
            <a:picLocks noChangeAspect="1"/>
          </p:cNvPicPr>
          <p:nvPr/>
        </p:nvPicPr>
        <p:blipFill>
          <a:blip r:embed="rId3"/>
          <a:stretch>
            <a:fillRect/>
          </a:stretch>
        </p:blipFill>
        <p:spPr>
          <a:xfrm>
            <a:off x="3426027" y="486740"/>
            <a:ext cx="4655527" cy="908562"/>
          </a:xfrm>
          <a:prstGeom prst="rect">
            <a:avLst/>
          </a:prstGeom>
        </p:spPr>
      </p:pic>
      <p:grpSp>
        <p:nvGrpSpPr>
          <p:cNvPr id="13" name="Group 12">
            <a:extLst>
              <a:ext uri="{FF2B5EF4-FFF2-40B4-BE49-F238E27FC236}">
                <a16:creationId xmlns:a16="http://schemas.microsoft.com/office/drawing/2014/main" id="{5F8A15D1-9F53-8D46-B152-40F8D4DC755A}"/>
              </a:ext>
            </a:extLst>
          </p:cNvPr>
          <p:cNvGrpSpPr/>
          <p:nvPr/>
        </p:nvGrpSpPr>
        <p:grpSpPr>
          <a:xfrm>
            <a:off x="4800601" y="2122714"/>
            <a:ext cx="6626498" cy="3233057"/>
            <a:chOff x="932650" y="2524306"/>
            <a:chExt cx="8528147" cy="3065176"/>
          </a:xfrm>
        </p:grpSpPr>
        <p:grpSp>
          <p:nvGrpSpPr>
            <p:cNvPr id="14" name="Group 6">
              <a:extLst>
                <a:ext uri="{FF2B5EF4-FFF2-40B4-BE49-F238E27FC236}">
                  <a16:creationId xmlns:a16="http://schemas.microsoft.com/office/drawing/2014/main" id="{DC03FA05-CB89-BAE1-3408-9633B55CC468}"/>
                </a:ext>
              </a:extLst>
            </p:cNvPr>
            <p:cNvGrpSpPr/>
            <p:nvPr/>
          </p:nvGrpSpPr>
          <p:grpSpPr>
            <a:xfrm>
              <a:off x="932650" y="2524306"/>
              <a:ext cx="8528147" cy="3065176"/>
              <a:chOff x="-32491" y="-14381"/>
              <a:chExt cx="2884830" cy="1036862"/>
            </a:xfrm>
          </p:grpSpPr>
          <p:sp>
            <p:nvSpPr>
              <p:cNvPr id="16" name="Freeform 7">
                <a:extLst>
                  <a:ext uri="{FF2B5EF4-FFF2-40B4-BE49-F238E27FC236}">
                    <a16:creationId xmlns:a16="http://schemas.microsoft.com/office/drawing/2014/main" id="{C8193A81-EEC7-538D-4246-7B89C98D230F}"/>
                  </a:ext>
                </a:extLst>
              </p:cNvPr>
              <p:cNvSpPr/>
              <p:nvPr/>
            </p:nvSpPr>
            <p:spPr>
              <a:xfrm>
                <a:off x="-32491" y="-14381"/>
                <a:ext cx="2884830" cy="1036862"/>
              </a:xfrm>
              <a:custGeom>
                <a:avLst/>
                <a:gdLst>
                  <a:gd name="connsiteX0" fmla="*/ 2691733 w 2816193"/>
                  <a:gd name="connsiteY0" fmla="*/ 676662 h 676662"/>
                  <a:gd name="connsiteX1" fmla="*/ 124460 w 2816193"/>
                  <a:gd name="connsiteY1" fmla="*/ 676662 h 676662"/>
                  <a:gd name="connsiteX2" fmla="*/ 0 w 2816193"/>
                  <a:gd name="connsiteY2" fmla="*/ 552202 h 676662"/>
                  <a:gd name="connsiteX3" fmla="*/ 0 w 2816193"/>
                  <a:gd name="connsiteY3" fmla="*/ 124661 h 676662"/>
                  <a:gd name="connsiteX4" fmla="*/ 124460 w 2816193"/>
                  <a:gd name="connsiteY4" fmla="*/ 201 h 676662"/>
                  <a:gd name="connsiteX5" fmla="*/ 1501871 w 2816193"/>
                  <a:gd name="connsiteY5" fmla="*/ 26433 h 676662"/>
                  <a:gd name="connsiteX6" fmla="*/ 2691733 w 2816193"/>
                  <a:gd name="connsiteY6" fmla="*/ 201 h 676662"/>
                  <a:gd name="connsiteX7" fmla="*/ 2816193 w 2816193"/>
                  <a:gd name="connsiteY7" fmla="*/ 124661 h 676662"/>
                  <a:gd name="connsiteX8" fmla="*/ 2816193 w 2816193"/>
                  <a:gd name="connsiteY8" fmla="*/ 552202 h 676662"/>
                  <a:gd name="connsiteX9" fmla="*/ 2691733 w 2816193"/>
                  <a:gd name="connsiteY9" fmla="*/ 676662 h 676662"/>
                  <a:gd name="connsiteX0" fmla="*/ 2691733 w 2816193"/>
                  <a:gd name="connsiteY0" fmla="*/ 676662 h 676690"/>
                  <a:gd name="connsiteX1" fmla="*/ 1840925 w 2816193"/>
                  <a:gd name="connsiteY1" fmla="*/ 644766 h 676690"/>
                  <a:gd name="connsiteX2" fmla="*/ 124460 w 2816193"/>
                  <a:gd name="connsiteY2" fmla="*/ 676662 h 676690"/>
                  <a:gd name="connsiteX3" fmla="*/ 0 w 2816193"/>
                  <a:gd name="connsiteY3" fmla="*/ 552202 h 676690"/>
                  <a:gd name="connsiteX4" fmla="*/ 0 w 2816193"/>
                  <a:gd name="connsiteY4" fmla="*/ 124661 h 676690"/>
                  <a:gd name="connsiteX5" fmla="*/ 124460 w 2816193"/>
                  <a:gd name="connsiteY5" fmla="*/ 201 h 676690"/>
                  <a:gd name="connsiteX6" fmla="*/ 1501871 w 2816193"/>
                  <a:gd name="connsiteY6" fmla="*/ 26433 h 676690"/>
                  <a:gd name="connsiteX7" fmla="*/ 2691733 w 2816193"/>
                  <a:gd name="connsiteY7" fmla="*/ 201 h 676690"/>
                  <a:gd name="connsiteX8" fmla="*/ 2816193 w 2816193"/>
                  <a:gd name="connsiteY8" fmla="*/ 124661 h 676690"/>
                  <a:gd name="connsiteX9" fmla="*/ 2816193 w 2816193"/>
                  <a:gd name="connsiteY9" fmla="*/ 552202 h 676690"/>
                  <a:gd name="connsiteX10" fmla="*/ 2691733 w 2816193"/>
                  <a:gd name="connsiteY10" fmla="*/ 676662 h 676690"/>
                  <a:gd name="connsiteX0" fmla="*/ 2691733 w 2852339"/>
                  <a:gd name="connsiteY0" fmla="*/ 676662 h 676690"/>
                  <a:gd name="connsiteX1" fmla="*/ 1840925 w 2852339"/>
                  <a:gd name="connsiteY1" fmla="*/ 644766 h 676690"/>
                  <a:gd name="connsiteX2" fmla="*/ 124460 w 2852339"/>
                  <a:gd name="connsiteY2" fmla="*/ 676662 h 676690"/>
                  <a:gd name="connsiteX3" fmla="*/ 0 w 2852339"/>
                  <a:gd name="connsiteY3" fmla="*/ 552202 h 676690"/>
                  <a:gd name="connsiteX4" fmla="*/ 0 w 2852339"/>
                  <a:gd name="connsiteY4" fmla="*/ 124661 h 676690"/>
                  <a:gd name="connsiteX5" fmla="*/ 124460 w 2852339"/>
                  <a:gd name="connsiteY5" fmla="*/ 201 h 676690"/>
                  <a:gd name="connsiteX6" fmla="*/ 1501871 w 2852339"/>
                  <a:gd name="connsiteY6" fmla="*/ 26433 h 676690"/>
                  <a:gd name="connsiteX7" fmla="*/ 2691733 w 2852339"/>
                  <a:gd name="connsiteY7" fmla="*/ 201 h 676690"/>
                  <a:gd name="connsiteX8" fmla="*/ 2816193 w 2852339"/>
                  <a:gd name="connsiteY8" fmla="*/ 124661 h 676690"/>
                  <a:gd name="connsiteX9" fmla="*/ 2852339 w 2852339"/>
                  <a:gd name="connsiteY9" fmla="*/ 297321 h 676690"/>
                  <a:gd name="connsiteX10" fmla="*/ 2816193 w 2852339"/>
                  <a:gd name="connsiteY10" fmla="*/ 552202 h 676690"/>
                  <a:gd name="connsiteX11" fmla="*/ 2691733 w 2852339"/>
                  <a:gd name="connsiteY11" fmla="*/ 676662 h 676690"/>
                  <a:gd name="connsiteX0" fmla="*/ 2724224 w 2884830"/>
                  <a:gd name="connsiteY0" fmla="*/ 676662 h 676690"/>
                  <a:gd name="connsiteX1" fmla="*/ 1873416 w 2884830"/>
                  <a:gd name="connsiteY1" fmla="*/ 644766 h 676690"/>
                  <a:gd name="connsiteX2" fmla="*/ 156951 w 2884830"/>
                  <a:gd name="connsiteY2" fmla="*/ 676662 h 676690"/>
                  <a:gd name="connsiteX3" fmla="*/ 32491 w 2884830"/>
                  <a:gd name="connsiteY3" fmla="*/ 552202 h 676690"/>
                  <a:gd name="connsiteX4" fmla="*/ 0 w 2884830"/>
                  <a:gd name="connsiteY4" fmla="*/ 332654 h 676690"/>
                  <a:gd name="connsiteX5" fmla="*/ 32491 w 2884830"/>
                  <a:gd name="connsiteY5" fmla="*/ 124661 h 676690"/>
                  <a:gd name="connsiteX6" fmla="*/ 156951 w 2884830"/>
                  <a:gd name="connsiteY6" fmla="*/ 201 h 676690"/>
                  <a:gd name="connsiteX7" fmla="*/ 1534362 w 2884830"/>
                  <a:gd name="connsiteY7" fmla="*/ 26433 h 676690"/>
                  <a:gd name="connsiteX8" fmla="*/ 2724224 w 2884830"/>
                  <a:gd name="connsiteY8" fmla="*/ 201 h 676690"/>
                  <a:gd name="connsiteX9" fmla="*/ 2848684 w 2884830"/>
                  <a:gd name="connsiteY9" fmla="*/ 124661 h 676690"/>
                  <a:gd name="connsiteX10" fmla="*/ 2884830 w 2884830"/>
                  <a:gd name="connsiteY10" fmla="*/ 297321 h 676690"/>
                  <a:gd name="connsiteX11" fmla="*/ 2848684 w 2884830"/>
                  <a:gd name="connsiteY11" fmla="*/ 552202 h 676690"/>
                  <a:gd name="connsiteX12" fmla="*/ 2724224 w 2884830"/>
                  <a:gd name="connsiteY12" fmla="*/ 676662 h 676690"/>
                  <a:gd name="connsiteX0" fmla="*/ 2724224 w 2884830"/>
                  <a:gd name="connsiteY0" fmla="*/ 689603 h 689631"/>
                  <a:gd name="connsiteX1" fmla="*/ 1873416 w 2884830"/>
                  <a:gd name="connsiteY1" fmla="*/ 657707 h 689631"/>
                  <a:gd name="connsiteX2" fmla="*/ 156951 w 2884830"/>
                  <a:gd name="connsiteY2" fmla="*/ 689603 h 689631"/>
                  <a:gd name="connsiteX3" fmla="*/ 32491 w 2884830"/>
                  <a:gd name="connsiteY3" fmla="*/ 565143 h 689631"/>
                  <a:gd name="connsiteX4" fmla="*/ 0 w 2884830"/>
                  <a:gd name="connsiteY4" fmla="*/ 345595 h 689631"/>
                  <a:gd name="connsiteX5" fmla="*/ 32491 w 2884830"/>
                  <a:gd name="connsiteY5" fmla="*/ 137602 h 689631"/>
                  <a:gd name="connsiteX6" fmla="*/ 156951 w 2884830"/>
                  <a:gd name="connsiteY6" fmla="*/ 13142 h 689631"/>
                  <a:gd name="connsiteX7" fmla="*/ 718334 w 2884830"/>
                  <a:gd name="connsiteY7" fmla="*/ 4040 h 689631"/>
                  <a:gd name="connsiteX8" fmla="*/ 1534362 w 2884830"/>
                  <a:gd name="connsiteY8" fmla="*/ 39374 h 689631"/>
                  <a:gd name="connsiteX9" fmla="*/ 2724224 w 2884830"/>
                  <a:gd name="connsiteY9" fmla="*/ 13142 h 689631"/>
                  <a:gd name="connsiteX10" fmla="*/ 2848684 w 2884830"/>
                  <a:gd name="connsiteY10" fmla="*/ 137602 h 689631"/>
                  <a:gd name="connsiteX11" fmla="*/ 2884830 w 2884830"/>
                  <a:gd name="connsiteY11" fmla="*/ 310262 h 689631"/>
                  <a:gd name="connsiteX12" fmla="*/ 2848684 w 2884830"/>
                  <a:gd name="connsiteY12" fmla="*/ 565143 h 689631"/>
                  <a:gd name="connsiteX13" fmla="*/ 2724224 w 2884830"/>
                  <a:gd name="connsiteY13" fmla="*/ 689603 h 689631"/>
                  <a:gd name="connsiteX0" fmla="*/ 2724224 w 2884830"/>
                  <a:gd name="connsiteY0" fmla="*/ 689603 h 691418"/>
                  <a:gd name="connsiteX1" fmla="*/ 2149256 w 2884830"/>
                  <a:gd name="connsiteY1" fmla="*/ 622373 h 691418"/>
                  <a:gd name="connsiteX2" fmla="*/ 1873416 w 2884830"/>
                  <a:gd name="connsiteY2" fmla="*/ 657707 h 691418"/>
                  <a:gd name="connsiteX3" fmla="*/ 156951 w 2884830"/>
                  <a:gd name="connsiteY3" fmla="*/ 689603 h 691418"/>
                  <a:gd name="connsiteX4" fmla="*/ 32491 w 2884830"/>
                  <a:gd name="connsiteY4" fmla="*/ 565143 h 691418"/>
                  <a:gd name="connsiteX5" fmla="*/ 0 w 2884830"/>
                  <a:gd name="connsiteY5" fmla="*/ 345595 h 691418"/>
                  <a:gd name="connsiteX6" fmla="*/ 32491 w 2884830"/>
                  <a:gd name="connsiteY6" fmla="*/ 137602 h 691418"/>
                  <a:gd name="connsiteX7" fmla="*/ 156951 w 2884830"/>
                  <a:gd name="connsiteY7" fmla="*/ 13142 h 691418"/>
                  <a:gd name="connsiteX8" fmla="*/ 718334 w 2884830"/>
                  <a:gd name="connsiteY8" fmla="*/ 4040 h 691418"/>
                  <a:gd name="connsiteX9" fmla="*/ 1534362 w 2884830"/>
                  <a:gd name="connsiteY9" fmla="*/ 39374 h 691418"/>
                  <a:gd name="connsiteX10" fmla="*/ 2724224 w 2884830"/>
                  <a:gd name="connsiteY10" fmla="*/ 13142 h 691418"/>
                  <a:gd name="connsiteX11" fmla="*/ 2848684 w 2884830"/>
                  <a:gd name="connsiteY11" fmla="*/ 137602 h 691418"/>
                  <a:gd name="connsiteX12" fmla="*/ 2884830 w 2884830"/>
                  <a:gd name="connsiteY12" fmla="*/ 310262 h 691418"/>
                  <a:gd name="connsiteX13" fmla="*/ 2848684 w 2884830"/>
                  <a:gd name="connsiteY13" fmla="*/ 565143 h 691418"/>
                  <a:gd name="connsiteX14" fmla="*/ 2724224 w 2884830"/>
                  <a:gd name="connsiteY14" fmla="*/ 689603 h 691418"/>
                  <a:gd name="connsiteX0" fmla="*/ 2724224 w 2884830"/>
                  <a:gd name="connsiteY0" fmla="*/ 689603 h 691418"/>
                  <a:gd name="connsiteX1" fmla="*/ 2149256 w 2884830"/>
                  <a:gd name="connsiteY1" fmla="*/ 622373 h 691418"/>
                  <a:gd name="connsiteX2" fmla="*/ 1873416 w 2884830"/>
                  <a:gd name="connsiteY2" fmla="*/ 657707 h 691418"/>
                  <a:gd name="connsiteX3" fmla="*/ 1350468 w 2884830"/>
                  <a:gd name="connsiteY3" fmla="*/ 645928 h 691418"/>
                  <a:gd name="connsiteX4" fmla="*/ 156951 w 2884830"/>
                  <a:gd name="connsiteY4" fmla="*/ 689603 h 691418"/>
                  <a:gd name="connsiteX5" fmla="*/ 32491 w 2884830"/>
                  <a:gd name="connsiteY5" fmla="*/ 565143 h 691418"/>
                  <a:gd name="connsiteX6" fmla="*/ 0 w 2884830"/>
                  <a:gd name="connsiteY6" fmla="*/ 345595 h 691418"/>
                  <a:gd name="connsiteX7" fmla="*/ 32491 w 2884830"/>
                  <a:gd name="connsiteY7" fmla="*/ 137602 h 691418"/>
                  <a:gd name="connsiteX8" fmla="*/ 156951 w 2884830"/>
                  <a:gd name="connsiteY8" fmla="*/ 13142 h 691418"/>
                  <a:gd name="connsiteX9" fmla="*/ 718334 w 2884830"/>
                  <a:gd name="connsiteY9" fmla="*/ 4040 h 691418"/>
                  <a:gd name="connsiteX10" fmla="*/ 1534362 w 2884830"/>
                  <a:gd name="connsiteY10" fmla="*/ 39374 h 691418"/>
                  <a:gd name="connsiteX11" fmla="*/ 2724224 w 2884830"/>
                  <a:gd name="connsiteY11" fmla="*/ 13142 h 691418"/>
                  <a:gd name="connsiteX12" fmla="*/ 2848684 w 2884830"/>
                  <a:gd name="connsiteY12" fmla="*/ 137602 h 691418"/>
                  <a:gd name="connsiteX13" fmla="*/ 2884830 w 2884830"/>
                  <a:gd name="connsiteY13" fmla="*/ 310262 h 691418"/>
                  <a:gd name="connsiteX14" fmla="*/ 2848684 w 2884830"/>
                  <a:gd name="connsiteY14" fmla="*/ 565143 h 691418"/>
                  <a:gd name="connsiteX15" fmla="*/ 2724224 w 2884830"/>
                  <a:gd name="connsiteY15" fmla="*/ 689603 h 6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84830" h="691418">
                    <a:moveTo>
                      <a:pt x="2724224" y="689603"/>
                    </a:moveTo>
                    <a:cubicBezTo>
                      <a:pt x="2607653" y="704049"/>
                      <a:pt x="2291057" y="627689"/>
                      <a:pt x="2149256" y="622373"/>
                    </a:cubicBezTo>
                    <a:cubicBezTo>
                      <a:pt x="2007455" y="617057"/>
                      <a:pt x="2006547" y="650837"/>
                      <a:pt x="1873416" y="657707"/>
                    </a:cubicBezTo>
                    <a:cubicBezTo>
                      <a:pt x="1699100" y="659670"/>
                      <a:pt x="1524784" y="643965"/>
                      <a:pt x="1350468" y="645928"/>
                    </a:cubicBezTo>
                    <a:lnTo>
                      <a:pt x="156951" y="689603"/>
                    </a:lnTo>
                    <a:cubicBezTo>
                      <a:pt x="88371" y="689603"/>
                      <a:pt x="32491" y="633723"/>
                      <a:pt x="32491" y="565143"/>
                    </a:cubicBezTo>
                    <a:cubicBezTo>
                      <a:pt x="31238" y="491960"/>
                      <a:pt x="1253" y="418778"/>
                      <a:pt x="0" y="345595"/>
                    </a:cubicBezTo>
                    <a:lnTo>
                      <a:pt x="32491" y="137602"/>
                    </a:lnTo>
                    <a:cubicBezTo>
                      <a:pt x="32491" y="69022"/>
                      <a:pt x="88371" y="13142"/>
                      <a:pt x="156951" y="13142"/>
                    </a:cubicBezTo>
                    <a:cubicBezTo>
                      <a:pt x="271258" y="-5192"/>
                      <a:pt x="488766" y="-332"/>
                      <a:pt x="718334" y="4040"/>
                    </a:cubicBezTo>
                    <a:cubicBezTo>
                      <a:pt x="947903" y="8412"/>
                      <a:pt x="1200047" y="41783"/>
                      <a:pt x="1534362" y="39374"/>
                    </a:cubicBezTo>
                    <a:cubicBezTo>
                      <a:pt x="1963547" y="42408"/>
                      <a:pt x="2295039" y="10108"/>
                      <a:pt x="2724224" y="13142"/>
                    </a:cubicBezTo>
                    <a:cubicBezTo>
                      <a:pt x="2792804" y="13142"/>
                      <a:pt x="2848684" y="69022"/>
                      <a:pt x="2848684" y="137602"/>
                    </a:cubicBezTo>
                    <a:cubicBezTo>
                      <a:pt x="2849239" y="195155"/>
                      <a:pt x="2884275" y="252709"/>
                      <a:pt x="2884830" y="310262"/>
                    </a:cubicBezTo>
                    <a:lnTo>
                      <a:pt x="2848684" y="565143"/>
                    </a:lnTo>
                    <a:cubicBezTo>
                      <a:pt x="2848684" y="633723"/>
                      <a:pt x="2792804" y="689603"/>
                      <a:pt x="2724224" y="689603"/>
                    </a:cubicBezTo>
                    <a:close/>
                  </a:path>
                </a:pathLst>
              </a:custGeom>
              <a:solidFill>
                <a:srgbClr val="FACCC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15" name="TextBox 14">
              <a:extLst>
                <a:ext uri="{FF2B5EF4-FFF2-40B4-BE49-F238E27FC236}">
                  <a16:creationId xmlns:a16="http://schemas.microsoft.com/office/drawing/2014/main" id="{4ED6A7E3-754B-97C8-CD38-79D1C8C0494A}"/>
                </a:ext>
              </a:extLst>
            </p:cNvPr>
            <p:cNvSpPr txBox="1"/>
            <p:nvPr/>
          </p:nvSpPr>
          <p:spPr>
            <a:xfrm>
              <a:off x="1225243" y="2738031"/>
              <a:ext cx="7885370" cy="2626153"/>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600" dirty="0" err="1">
                  <a:solidFill>
                    <a:srgbClr val="002060"/>
                  </a:solidFill>
                  <a:effectLst/>
                  <a:latin typeface="Cambria" panose="02040503050406030204" pitchFamily="18" charset="0"/>
                  <a:ea typeface="Cambria" panose="02040503050406030204" pitchFamily="18" charset="0"/>
                </a:rPr>
                <a:t>Cân</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nhắc</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tính</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toán</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giữa</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nhu</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cầu</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và</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mong</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muốn</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để</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quyết</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định</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mua</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hàng</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hoá</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nào</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phù</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hợp</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với</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nhu</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cầu</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sự</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cần</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thiết</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của</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bản</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thân</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trước</a:t>
              </a:r>
              <a:r>
                <a:rPr lang="en-US" sz="3600" dirty="0">
                  <a:solidFill>
                    <a:srgbClr val="002060"/>
                  </a:solidFill>
                  <a:effectLst/>
                  <a:latin typeface="Cambria" panose="02040503050406030204" pitchFamily="18" charset="0"/>
                  <a:ea typeface="Cambria" panose="02040503050406030204" pitchFamily="18" charset="0"/>
                </a:rPr>
                <a:t>. </a:t>
              </a:r>
              <a:endParaRPr kumimoji="0" lang="en-US" sz="6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grpSp>
      <p:pic>
        <p:nvPicPr>
          <p:cNvPr id="7" name="Picture 6">
            <a:extLst>
              <a:ext uri="{FF2B5EF4-FFF2-40B4-BE49-F238E27FC236}">
                <a16:creationId xmlns:a16="http://schemas.microsoft.com/office/drawing/2014/main" id="{E0FBD350-5BAB-F5C0-E5B4-470D9586099D}"/>
              </a:ext>
            </a:extLst>
          </p:cNvPr>
          <p:cNvPicPr>
            <a:picLocks noChangeAspect="1"/>
          </p:cNvPicPr>
          <p:nvPr/>
        </p:nvPicPr>
        <p:blipFill>
          <a:blip r:embed="rId4"/>
          <a:stretch>
            <a:fillRect/>
          </a:stretch>
        </p:blipFill>
        <p:spPr>
          <a:xfrm>
            <a:off x="387124" y="1894794"/>
            <a:ext cx="4119562" cy="3481694"/>
          </a:xfrm>
          <a:prstGeom prst="rect">
            <a:avLst/>
          </a:prstGeom>
        </p:spPr>
      </p:pic>
    </p:spTree>
    <p:extLst>
      <p:ext uri="{BB962C8B-B14F-4D97-AF65-F5344CB8AC3E}">
        <p14:creationId xmlns:p14="http://schemas.microsoft.com/office/powerpoint/2010/main" val="1658769033"/>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415357E-2C8F-4751-8FA6-E6D1547924BC}"/>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3" name="Rounded Rectangle 2"/>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pic>
        <p:nvPicPr>
          <p:cNvPr id="5" name="Picture 4">
            <a:extLst>
              <a:ext uri="{FF2B5EF4-FFF2-40B4-BE49-F238E27FC236}">
                <a16:creationId xmlns:a16="http://schemas.microsoft.com/office/drawing/2014/main" id="{A6C0B9B8-28C9-3F50-E9F9-0D3918C277AD}"/>
              </a:ext>
            </a:extLst>
          </p:cNvPr>
          <p:cNvPicPr>
            <a:picLocks noChangeAspect="1"/>
          </p:cNvPicPr>
          <p:nvPr/>
        </p:nvPicPr>
        <p:blipFill>
          <a:blip r:embed="rId3"/>
          <a:stretch>
            <a:fillRect/>
          </a:stretch>
        </p:blipFill>
        <p:spPr>
          <a:xfrm>
            <a:off x="3426027" y="486740"/>
            <a:ext cx="4655527" cy="908562"/>
          </a:xfrm>
          <a:prstGeom prst="rect">
            <a:avLst/>
          </a:prstGeom>
        </p:spPr>
      </p:pic>
      <p:grpSp>
        <p:nvGrpSpPr>
          <p:cNvPr id="13" name="Group 12">
            <a:extLst>
              <a:ext uri="{FF2B5EF4-FFF2-40B4-BE49-F238E27FC236}">
                <a16:creationId xmlns:a16="http://schemas.microsoft.com/office/drawing/2014/main" id="{5F8A15D1-9F53-8D46-B152-40F8D4DC755A}"/>
              </a:ext>
            </a:extLst>
          </p:cNvPr>
          <p:cNvGrpSpPr/>
          <p:nvPr/>
        </p:nvGrpSpPr>
        <p:grpSpPr>
          <a:xfrm>
            <a:off x="4800601" y="2122714"/>
            <a:ext cx="6626498" cy="3233057"/>
            <a:chOff x="932650" y="2524306"/>
            <a:chExt cx="8528147" cy="3065176"/>
          </a:xfrm>
        </p:grpSpPr>
        <p:grpSp>
          <p:nvGrpSpPr>
            <p:cNvPr id="14" name="Group 6">
              <a:extLst>
                <a:ext uri="{FF2B5EF4-FFF2-40B4-BE49-F238E27FC236}">
                  <a16:creationId xmlns:a16="http://schemas.microsoft.com/office/drawing/2014/main" id="{DC03FA05-CB89-BAE1-3408-9633B55CC468}"/>
                </a:ext>
              </a:extLst>
            </p:cNvPr>
            <p:cNvGrpSpPr/>
            <p:nvPr/>
          </p:nvGrpSpPr>
          <p:grpSpPr>
            <a:xfrm>
              <a:off x="932650" y="2524306"/>
              <a:ext cx="8528147" cy="3065176"/>
              <a:chOff x="-32491" y="-14381"/>
              <a:chExt cx="2884830" cy="1036862"/>
            </a:xfrm>
          </p:grpSpPr>
          <p:sp>
            <p:nvSpPr>
              <p:cNvPr id="16" name="Freeform 7">
                <a:extLst>
                  <a:ext uri="{FF2B5EF4-FFF2-40B4-BE49-F238E27FC236}">
                    <a16:creationId xmlns:a16="http://schemas.microsoft.com/office/drawing/2014/main" id="{C8193A81-EEC7-538D-4246-7B89C98D230F}"/>
                  </a:ext>
                </a:extLst>
              </p:cNvPr>
              <p:cNvSpPr/>
              <p:nvPr/>
            </p:nvSpPr>
            <p:spPr>
              <a:xfrm>
                <a:off x="-32491" y="-14381"/>
                <a:ext cx="2884830" cy="1036862"/>
              </a:xfrm>
              <a:custGeom>
                <a:avLst/>
                <a:gdLst>
                  <a:gd name="connsiteX0" fmla="*/ 2691733 w 2816193"/>
                  <a:gd name="connsiteY0" fmla="*/ 676662 h 676662"/>
                  <a:gd name="connsiteX1" fmla="*/ 124460 w 2816193"/>
                  <a:gd name="connsiteY1" fmla="*/ 676662 h 676662"/>
                  <a:gd name="connsiteX2" fmla="*/ 0 w 2816193"/>
                  <a:gd name="connsiteY2" fmla="*/ 552202 h 676662"/>
                  <a:gd name="connsiteX3" fmla="*/ 0 w 2816193"/>
                  <a:gd name="connsiteY3" fmla="*/ 124661 h 676662"/>
                  <a:gd name="connsiteX4" fmla="*/ 124460 w 2816193"/>
                  <a:gd name="connsiteY4" fmla="*/ 201 h 676662"/>
                  <a:gd name="connsiteX5" fmla="*/ 1501871 w 2816193"/>
                  <a:gd name="connsiteY5" fmla="*/ 26433 h 676662"/>
                  <a:gd name="connsiteX6" fmla="*/ 2691733 w 2816193"/>
                  <a:gd name="connsiteY6" fmla="*/ 201 h 676662"/>
                  <a:gd name="connsiteX7" fmla="*/ 2816193 w 2816193"/>
                  <a:gd name="connsiteY7" fmla="*/ 124661 h 676662"/>
                  <a:gd name="connsiteX8" fmla="*/ 2816193 w 2816193"/>
                  <a:gd name="connsiteY8" fmla="*/ 552202 h 676662"/>
                  <a:gd name="connsiteX9" fmla="*/ 2691733 w 2816193"/>
                  <a:gd name="connsiteY9" fmla="*/ 676662 h 676662"/>
                  <a:gd name="connsiteX0" fmla="*/ 2691733 w 2816193"/>
                  <a:gd name="connsiteY0" fmla="*/ 676662 h 676690"/>
                  <a:gd name="connsiteX1" fmla="*/ 1840925 w 2816193"/>
                  <a:gd name="connsiteY1" fmla="*/ 644766 h 676690"/>
                  <a:gd name="connsiteX2" fmla="*/ 124460 w 2816193"/>
                  <a:gd name="connsiteY2" fmla="*/ 676662 h 676690"/>
                  <a:gd name="connsiteX3" fmla="*/ 0 w 2816193"/>
                  <a:gd name="connsiteY3" fmla="*/ 552202 h 676690"/>
                  <a:gd name="connsiteX4" fmla="*/ 0 w 2816193"/>
                  <a:gd name="connsiteY4" fmla="*/ 124661 h 676690"/>
                  <a:gd name="connsiteX5" fmla="*/ 124460 w 2816193"/>
                  <a:gd name="connsiteY5" fmla="*/ 201 h 676690"/>
                  <a:gd name="connsiteX6" fmla="*/ 1501871 w 2816193"/>
                  <a:gd name="connsiteY6" fmla="*/ 26433 h 676690"/>
                  <a:gd name="connsiteX7" fmla="*/ 2691733 w 2816193"/>
                  <a:gd name="connsiteY7" fmla="*/ 201 h 676690"/>
                  <a:gd name="connsiteX8" fmla="*/ 2816193 w 2816193"/>
                  <a:gd name="connsiteY8" fmla="*/ 124661 h 676690"/>
                  <a:gd name="connsiteX9" fmla="*/ 2816193 w 2816193"/>
                  <a:gd name="connsiteY9" fmla="*/ 552202 h 676690"/>
                  <a:gd name="connsiteX10" fmla="*/ 2691733 w 2816193"/>
                  <a:gd name="connsiteY10" fmla="*/ 676662 h 676690"/>
                  <a:gd name="connsiteX0" fmla="*/ 2691733 w 2852339"/>
                  <a:gd name="connsiteY0" fmla="*/ 676662 h 676690"/>
                  <a:gd name="connsiteX1" fmla="*/ 1840925 w 2852339"/>
                  <a:gd name="connsiteY1" fmla="*/ 644766 h 676690"/>
                  <a:gd name="connsiteX2" fmla="*/ 124460 w 2852339"/>
                  <a:gd name="connsiteY2" fmla="*/ 676662 h 676690"/>
                  <a:gd name="connsiteX3" fmla="*/ 0 w 2852339"/>
                  <a:gd name="connsiteY3" fmla="*/ 552202 h 676690"/>
                  <a:gd name="connsiteX4" fmla="*/ 0 w 2852339"/>
                  <a:gd name="connsiteY4" fmla="*/ 124661 h 676690"/>
                  <a:gd name="connsiteX5" fmla="*/ 124460 w 2852339"/>
                  <a:gd name="connsiteY5" fmla="*/ 201 h 676690"/>
                  <a:gd name="connsiteX6" fmla="*/ 1501871 w 2852339"/>
                  <a:gd name="connsiteY6" fmla="*/ 26433 h 676690"/>
                  <a:gd name="connsiteX7" fmla="*/ 2691733 w 2852339"/>
                  <a:gd name="connsiteY7" fmla="*/ 201 h 676690"/>
                  <a:gd name="connsiteX8" fmla="*/ 2816193 w 2852339"/>
                  <a:gd name="connsiteY8" fmla="*/ 124661 h 676690"/>
                  <a:gd name="connsiteX9" fmla="*/ 2852339 w 2852339"/>
                  <a:gd name="connsiteY9" fmla="*/ 297321 h 676690"/>
                  <a:gd name="connsiteX10" fmla="*/ 2816193 w 2852339"/>
                  <a:gd name="connsiteY10" fmla="*/ 552202 h 676690"/>
                  <a:gd name="connsiteX11" fmla="*/ 2691733 w 2852339"/>
                  <a:gd name="connsiteY11" fmla="*/ 676662 h 676690"/>
                  <a:gd name="connsiteX0" fmla="*/ 2724224 w 2884830"/>
                  <a:gd name="connsiteY0" fmla="*/ 676662 h 676690"/>
                  <a:gd name="connsiteX1" fmla="*/ 1873416 w 2884830"/>
                  <a:gd name="connsiteY1" fmla="*/ 644766 h 676690"/>
                  <a:gd name="connsiteX2" fmla="*/ 156951 w 2884830"/>
                  <a:gd name="connsiteY2" fmla="*/ 676662 h 676690"/>
                  <a:gd name="connsiteX3" fmla="*/ 32491 w 2884830"/>
                  <a:gd name="connsiteY3" fmla="*/ 552202 h 676690"/>
                  <a:gd name="connsiteX4" fmla="*/ 0 w 2884830"/>
                  <a:gd name="connsiteY4" fmla="*/ 332654 h 676690"/>
                  <a:gd name="connsiteX5" fmla="*/ 32491 w 2884830"/>
                  <a:gd name="connsiteY5" fmla="*/ 124661 h 676690"/>
                  <a:gd name="connsiteX6" fmla="*/ 156951 w 2884830"/>
                  <a:gd name="connsiteY6" fmla="*/ 201 h 676690"/>
                  <a:gd name="connsiteX7" fmla="*/ 1534362 w 2884830"/>
                  <a:gd name="connsiteY7" fmla="*/ 26433 h 676690"/>
                  <a:gd name="connsiteX8" fmla="*/ 2724224 w 2884830"/>
                  <a:gd name="connsiteY8" fmla="*/ 201 h 676690"/>
                  <a:gd name="connsiteX9" fmla="*/ 2848684 w 2884830"/>
                  <a:gd name="connsiteY9" fmla="*/ 124661 h 676690"/>
                  <a:gd name="connsiteX10" fmla="*/ 2884830 w 2884830"/>
                  <a:gd name="connsiteY10" fmla="*/ 297321 h 676690"/>
                  <a:gd name="connsiteX11" fmla="*/ 2848684 w 2884830"/>
                  <a:gd name="connsiteY11" fmla="*/ 552202 h 676690"/>
                  <a:gd name="connsiteX12" fmla="*/ 2724224 w 2884830"/>
                  <a:gd name="connsiteY12" fmla="*/ 676662 h 676690"/>
                  <a:gd name="connsiteX0" fmla="*/ 2724224 w 2884830"/>
                  <a:gd name="connsiteY0" fmla="*/ 689603 h 689631"/>
                  <a:gd name="connsiteX1" fmla="*/ 1873416 w 2884830"/>
                  <a:gd name="connsiteY1" fmla="*/ 657707 h 689631"/>
                  <a:gd name="connsiteX2" fmla="*/ 156951 w 2884830"/>
                  <a:gd name="connsiteY2" fmla="*/ 689603 h 689631"/>
                  <a:gd name="connsiteX3" fmla="*/ 32491 w 2884830"/>
                  <a:gd name="connsiteY3" fmla="*/ 565143 h 689631"/>
                  <a:gd name="connsiteX4" fmla="*/ 0 w 2884830"/>
                  <a:gd name="connsiteY4" fmla="*/ 345595 h 689631"/>
                  <a:gd name="connsiteX5" fmla="*/ 32491 w 2884830"/>
                  <a:gd name="connsiteY5" fmla="*/ 137602 h 689631"/>
                  <a:gd name="connsiteX6" fmla="*/ 156951 w 2884830"/>
                  <a:gd name="connsiteY6" fmla="*/ 13142 h 689631"/>
                  <a:gd name="connsiteX7" fmla="*/ 718334 w 2884830"/>
                  <a:gd name="connsiteY7" fmla="*/ 4040 h 689631"/>
                  <a:gd name="connsiteX8" fmla="*/ 1534362 w 2884830"/>
                  <a:gd name="connsiteY8" fmla="*/ 39374 h 689631"/>
                  <a:gd name="connsiteX9" fmla="*/ 2724224 w 2884830"/>
                  <a:gd name="connsiteY9" fmla="*/ 13142 h 689631"/>
                  <a:gd name="connsiteX10" fmla="*/ 2848684 w 2884830"/>
                  <a:gd name="connsiteY10" fmla="*/ 137602 h 689631"/>
                  <a:gd name="connsiteX11" fmla="*/ 2884830 w 2884830"/>
                  <a:gd name="connsiteY11" fmla="*/ 310262 h 689631"/>
                  <a:gd name="connsiteX12" fmla="*/ 2848684 w 2884830"/>
                  <a:gd name="connsiteY12" fmla="*/ 565143 h 689631"/>
                  <a:gd name="connsiteX13" fmla="*/ 2724224 w 2884830"/>
                  <a:gd name="connsiteY13" fmla="*/ 689603 h 689631"/>
                  <a:gd name="connsiteX0" fmla="*/ 2724224 w 2884830"/>
                  <a:gd name="connsiteY0" fmla="*/ 689603 h 691418"/>
                  <a:gd name="connsiteX1" fmla="*/ 2149256 w 2884830"/>
                  <a:gd name="connsiteY1" fmla="*/ 622373 h 691418"/>
                  <a:gd name="connsiteX2" fmla="*/ 1873416 w 2884830"/>
                  <a:gd name="connsiteY2" fmla="*/ 657707 h 691418"/>
                  <a:gd name="connsiteX3" fmla="*/ 156951 w 2884830"/>
                  <a:gd name="connsiteY3" fmla="*/ 689603 h 691418"/>
                  <a:gd name="connsiteX4" fmla="*/ 32491 w 2884830"/>
                  <a:gd name="connsiteY4" fmla="*/ 565143 h 691418"/>
                  <a:gd name="connsiteX5" fmla="*/ 0 w 2884830"/>
                  <a:gd name="connsiteY5" fmla="*/ 345595 h 691418"/>
                  <a:gd name="connsiteX6" fmla="*/ 32491 w 2884830"/>
                  <a:gd name="connsiteY6" fmla="*/ 137602 h 691418"/>
                  <a:gd name="connsiteX7" fmla="*/ 156951 w 2884830"/>
                  <a:gd name="connsiteY7" fmla="*/ 13142 h 691418"/>
                  <a:gd name="connsiteX8" fmla="*/ 718334 w 2884830"/>
                  <a:gd name="connsiteY8" fmla="*/ 4040 h 691418"/>
                  <a:gd name="connsiteX9" fmla="*/ 1534362 w 2884830"/>
                  <a:gd name="connsiteY9" fmla="*/ 39374 h 691418"/>
                  <a:gd name="connsiteX10" fmla="*/ 2724224 w 2884830"/>
                  <a:gd name="connsiteY10" fmla="*/ 13142 h 691418"/>
                  <a:gd name="connsiteX11" fmla="*/ 2848684 w 2884830"/>
                  <a:gd name="connsiteY11" fmla="*/ 137602 h 691418"/>
                  <a:gd name="connsiteX12" fmla="*/ 2884830 w 2884830"/>
                  <a:gd name="connsiteY12" fmla="*/ 310262 h 691418"/>
                  <a:gd name="connsiteX13" fmla="*/ 2848684 w 2884830"/>
                  <a:gd name="connsiteY13" fmla="*/ 565143 h 691418"/>
                  <a:gd name="connsiteX14" fmla="*/ 2724224 w 2884830"/>
                  <a:gd name="connsiteY14" fmla="*/ 689603 h 691418"/>
                  <a:gd name="connsiteX0" fmla="*/ 2724224 w 2884830"/>
                  <a:gd name="connsiteY0" fmla="*/ 689603 h 691418"/>
                  <a:gd name="connsiteX1" fmla="*/ 2149256 w 2884830"/>
                  <a:gd name="connsiteY1" fmla="*/ 622373 h 691418"/>
                  <a:gd name="connsiteX2" fmla="*/ 1873416 w 2884830"/>
                  <a:gd name="connsiteY2" fmla="*/ 657707 h 691418"/>
                  <a:gd name="connsiteX3" fmla="*/ 1350468 w 2884830"/>
                  <a:gd name="connsiteY3" fmla="*/ 645928 h 691418"/>
                  <a:gd name="connsiteX4" fmla="*/ 156951 w 2884830"/>
                  <a:gd name="connsiteY4" fmla="*/ 689603 h 691418"/>
                  <a:gd name="connsiteX5" fmla="*/ 32491 w 2884830"/>
                  <a:gd name="connsiteY5" fmla="*/ 565143 h 691418"/>
                  <a:gd name="connsiteX6" fmla="*/ 0 w 2884830"/>
                  <a:gd name="connsiteY6" fmla="*/ 345595 h 691418"/>
                  <a:gd name="connsiteX7" fmla="*/ 32491 w 2884830"/>
                  <a:gd name="connsiteY7" fmla="*/ 137602 h 691418"/>
                  <a:gd name="connsiteX8" fmla="*/ 156951 w 2884830"/>
                  <a:gd name="connsiteY8" fmla="*/ 13142 h 691418"/>
                  <a:gd name="connsiteX9" fmla="*/ 718334 w 2884830"/>
                  <a:gd name="connsiteY9" fmla="*/ 4040 h 691418"/>
                  <a:gd name="connsiteX10" fmla="*/ 1534362 w 2884830"/>
                  <a:gd name="connsiteY10" fmla="*/ 39374 h 691418"/>
                  <a:gd name="connsiteX11" fmla="*/ 2724224 w 2884830"/>
                  <a:gd name="connsiteY11" fmla="*/ 13142 h 691418"/>
                  <a:gd name="connsiteX12" fmla="*/ 2848684 w 2884830"/>
                  <a:gd name="connsiteY12" fmla="*/ 137602 h 691418"/>
                  <a:gd name="connsiteX13" fmla="*/ 2884830 w 2884830"/>
                  <a:gd name="connsiteY13" fmla="*/ 310262 h 691418"/>
                  <a:gd name="connsiteX14" fmla="*/ 2848684 w 2884830"/>
                  <a:gd name="connsiteY14" fmla="*/ 565143 h 691418"/>
                  <a:gd name="connsiteX15" fmla="*/ 2724224 w 2884830"/>
                  <a:gd name="connsiteY15" fmla="*/ 689603 h 6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84830" h="691418">
                    <a:moveTo>
                      <a:pt x="2724224" y="689603"/>
                    </a:moveTo>
                    <a:cubicBezTo>
                      <a:pt x="2607653" y="704049"/>
                      <a:pt x="2291057" y="627689"/>
                      <a:pt x="2149256" y="622373"/>
                    </a:cubicBezTo>
                    <a:cubicBezTo>
                      <a:pt x="2007455" y="617057"/>
                      <a:pt x="2006547" y="650837"/>
                      <a:pt x="1873416" y="657707"/>
                    </a:cubicBezTo>
                    <a:cubicBezTo>
                      <a:pt x="1699100" y="659670"/>
                      <a:pt x="1524784" y="643965"/>
                      <a:pt x="1350468" y="645928"/>
                    </a:cubicBezTo>
                    <a:lnTo>
                      <a:pt x="156951" y="689603"/>
                    </a:lnTo>
                    <a:cubicBezTo>
                      <a:pt x="88371" y="689603"/>
                      <a:pt x="32491" y="633723"/>
                      <a:pt x="32491" y="565143"/>
                    </a:cubicBezTo>
                    <a:cubicBezTo>
                      <a:pt x="31238" y="491960"/>
                      <a:pt x="1253" y="418778"/>
                      <a:pt x="0" y="345595"/>
                    </a:cubicBezTo>
                    <a:lnTo>
                      <a:pt x="32491" y="137602"/>
                    </a:lnTo>
                    <a:cubicBezTo>
                      <a:pt x="32491" y="69022"/>
                      <a:pt x="88371" y="13142"/>
                      <a:pt x="156951" y="13142"/>
                    </a:cubicBezTo>
                    <a:cubicBezTo>
                      <a:pt x="271258" y="-5192"/>
                      <a:pt x="488766" y="-332"/>
                      <a:pt x="718334" y="4040"/>
                    </a:cubicBezTo>
                    <a:cubicBezTo>
                      <a:pt x="947903" y="8412"/>
                      <a:pt x="1200047" y="41783"/>
                      <a:pt x="1534362" y="39374"/>
                    </a:cubicBezTo>
                    <a:cubicBezTo>
                      <a:pt x="1963547" y="42408"/>
                      <a:pt x="2295039" y="10108"/>
                      <a:pt x="2724224" y="13142"/>
                    </a:cubicBezTo>
                    <a:cubicBezTo>
                      <a:pt x="2792804" y="13142"/>
                      <a:pt x="2848684" y="69022"/>
                      <a:pt x="2848684" y="137602"/>
                    </a:cubicBezTo>
                    <a:cubicBezTo>
                      <a:pt x="2849239" y="195155"/>
                      <a:pt x="2884275" y="252709"/>
                      <a:pt x="2884830" y="310262"/>
                    </a:cubicBezTo>
                    <a:lnTo>
                      <a:pt x="2848684" y="565143"/>
                    </a:lnTo>
                    <a:cubicBezTo>
                      <a:pt x="2848684" y="633723"/>
                      <a:pt x="2792804" y="689603"/>
                      <a:pt x="2724224" y="689603"/>
                    </a:cubicBezTo>
                    <a:close/>
                  </a:path>
                </a:pathLst>
              </a:custGeom>
              <a:solidFill>
                <a:srgbClr val="FACCC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15" name="TextBox 14">
              <a:extLst>
                <a:ext uri="{FF2B5EF4-FFF2-40B4-BE49-F238E27FC236}">
                  <a16:creationId xmlns:a16="http://schemas.microsoft.com/office/drawing/2014/main" id="{4ED6A7E3-754B-97C8-CD38-79D1C8C0494A}"/>
                </a:ext>
              </a:extLst>
            </p:cNvPr>
            <p:cNvSpPr txBox="1"/>
            <p:nvPr/>
          </p:nvSpPr>
          <p:spPr>
            <a:xfrm>
              <a:off x="1239252" y="2934119"/>
              <a:ext cx="7885370" cy="2100923"/>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800" dirty="0" err="1">
                  <a:solidFill>
                    <a:srgbClr val="002060"/>
                  </a:solidFill>
                  <a:effectLst/>
                  <a:latin typeface="Cambria" panose="02040503050406030204" pitchFamily="18" charset="0"/>
                  <a:ea typeface="Cambria" panose="02040503050406030204" pitchFamily="18" charset="0"/>
                </a:rPr>
                <a:t>Cân</a:t>
              </a:r>
              <a:r>
                <a:rPr lang="en-US" sz="4800" dirty="0">
                  <a:solidFill>
                    <a:srgbClr val="002060"/>
                  </a:solidFill>
                  <a:effectLst/>
                  <a:latin typeface="Cambria" panose="02040503050406030204" pitchFamily="18" charset="0"/>
                  <a:ea typeface="Cambria" panose="02040503050406030204" pitchFamily="18" charset="0"/>
                </a:rPr>
                <a:t> </a:t>
              </a:r>
              <a:r>
                <a:rPr lang="en-US" sz="4800" dirty="0" err="1">
                  <a:solidFill>
                    <a:srgbClr val="002060"/>
                  </a:solidFill>
                  <a:effectLst/>
                  <a:latin typeface="Cambria" panose="02040503050406030204" pitchFamily="18" charset="0"/>
                  <a:ea typeface="Cambria" panose="02040503050406030204" pitchFamily="18" charset="0"/>
                </a:rPr>
                <a:t>nhắc</a:t>
              </a:r>
              <a:r>
                <a:rPr lang="en-US" sz="4800" dirty="0">
                  <a:solidFill>
                    <a:srgbClr val="002060"/>
                  </a:solidFill>
                  <a:effectLst/>
                  <a:latin typeface="Cambria" panose="02040503050406030204" pitchFamily="18" charset="0"/>
                  <a:ea typeface="Cambria" panose="02040503050406030204" pitchFamily="18" charset="0"/>
                </a:rPr>
                <a:t> </a:t>
              </a:r>
              <a:r>
                <a:rPr lang="en-US" sz="4800" dirty="0" err="1">
                  <a:solidFill>
                    <a:srgbClr val="002060"/>
                  </a:solidFill>
                  <a:effectLst/>
                  <a:latin typeface="Cambria" panose="02040503050406030204" pitchFamily="18" charset="0"/>
                  <a:ea typeface="Cambria" panose="02040503050406030204" pitchFamily="18" charset="0"/>
                </a:rPr>
                <a:t>khi</a:t>
              </a:r>
              <a:r>
                <a:rPr lang="en-US" sz="4800" dirty="0">
                  <a:solidFill>
                    <a:srgbClr val="002060"/>
                  </a:solidFill>
                  <a:effectLst/>
                  <a:latin typeface="Cambria" panose="02040503050406030204" pitchFamily="18" charset="0"/>
                  <a:ea typeface="Cambria" panose="02040503050406030204" pitchFamily="18" charset="0"/>
                </a:rPr>
                <a:t> </a:t>
              </a:r>
              <a:r>
                <a:rPr lang="en-US" sz="4800" dirty="0" err="1">
                  <a:solidFill>
                    <a:srgbClr val="002060"/>
                  </a:solidFill>
                  <a:effectLst/>
                  <a:latin typeface="Cambria" panose="02040503050406030204" pitchFamily="18" charset="0"/>
                  <a:ea typeface="Cambria" panose="02040503050406030204" pitchFamily="18" charset="0"/>
                </a:rPr>
                <a:t>mua</a:t>
              </a:r>
              <a:r>
                <a:rPr lang="en-US" sz="4800" dirty="0">
                  <a:solidFill>
                    <a:srgbClr val="002060"/>
                  </a:solidFill>
                  <a:effectLst/>
                  <a:latin typeface="Cambria" panose="02040503050406030204" pitchFamily="18" charset="0"/>
                  <a:ea typeface="Cambria" panose="02040503050406030204" pitchFamily="18" charset="0"/>
                </a:rPr>
                <a:t> </a:t>
              </a:r>
              <a:r>
                <a:rPr lang="en-US" sz="4800" dirty="0" err="1">
                  <a:solidFill>
                    <a:srgbClr val="002060"/>
                  </a:solidFill>
                  <a:effectLst/>
                  <a:latin typeface="Cambria" panose="02040503050406030204" pitchFamily="18" charset="0"/>
                  <a:ea typeface="Cambria" panose="02040503050406030204" pitchFamily="18" charset="0"/>
                </a:rPr>
                <a:t>hàng</a:t>
              </a:r>
              <a:r>
                <a:rPr lang="en-US" sz="4800" dirty="0">
                  <a:solidFill>
                    <a:srgbClr val="002060"/>
                  </a:solidFill>
                  <a:effectLst/>
                  <a:latin typeface="Cambria" panose="02040503050406030204" pitchFamily="18" charset="0"/>
                  <a:ea typeface="Cambria" panose="02040503050406030204" pitchFamily="18" charset="0"/>
                </a:rPr>
                <a:t> </a:t>
              </a:r>
              <a:r>
                <a:rPr lang="en-US" sz="4800" dirty="0" err="1">
                  <a:solidFill>
                    <a:srgbClr val="002060"/>
                  </a:solidFill>
                  <a:effectLst/>
                  <a:latin typeface="Cambria" panose="02040503050406030204" pitchFamily="18" charset="0"/>
                  <a:ea typeface="Cambria" panose="02040503050406030204" pitchFamily="18" charset="0"/>
                </a:rPr>
                <a:t>khuyến</a:t>
              </a:r>
              <a:r>
                <a:rPr lang="en-US" sz="4800" dirty="0">
                  <a:solidFill>
                    <a:srgbClr val="002060"/>
                  </a:solidFill>
                  <a:effectLst/>
                  <a:latin typeface="Cambria" panose="02040503050406030204" pitchFamily="18" charset="0"/>
                  <a:ea typeface="Cambria" panose="02040503050406030204" pitchFamily="18" charset="0"/>
                </a:rPr>
                <a:t> </a:t>
              </a:r>
              <a:r>
                <a:rPr lang="en-US" sz="4800" dirty="0" err="1">
                  <a:solidFill>
                    <a:srgbClr val="002060"/>
                  </a:solidFill>
                  <a:effectLst/>
                  <a:latin typeface="Cambria" panose="02040503050406030204" pitchFamily="18" charset="0"/>
                  <a:ea typeface="Cambria" panose="02040503050406030204" pitchFamily="18" charset="0"/>
                </a:rPr>
                <a:t>mại</a:t>
              </a:r>
              <a:r>
                <a:rPr lang="en-US" sz="4800" dirty="0">
                  <a:solidFill>
                    <a:srgbClr val="002060"/>
                  </a:solidFill>
                  <a:effectLst/>
                  <a:latin typeface="Cambria" panose="02040503050406030204" pitchFamily="18" charset="0"/>
                  <a:ea typeface="Cambria" panose="02040503050406030204" pitchFamily="18" charset="0"/>
                </a:rPr>
                <a:t>, </a:t>
              </a:r>
              <a:r>
                <a:rPr lang="en-US" sz="4800" dirty="0" err="1">
                  <a:solidFill>
                    <a:srgbClr val="002060"/>
                  </a:solidFill>
                  <a:effectLst/>
                  <a:latin typeface="Cambria" panose="02040503050406030204" pitchFamily="18" charset="0"/>
                  <a:ea typeface="Cambria" panose="02040503050406030204" pitchFamily="18" charset="0"/>
                </a:rPr>
                <a:t>mua</a:t>
              </a:r>
              <a:r>
                <a:rPr lang="en-US" sz="4800" dirty="0">
                  <a:solidFill>
                    <a:srgbClr val="002060"/>
                  </a:solidFill>
                  <a:effectLst/>
                  <a:latin typeface="Cambria" panose="02040503050406030204" pitchFamily="18" charset="0"/>
                  <a:ea typeface="Cambria" panose="02040503050406030204" pitchFamily="18" charset="0"/>
                </a:rPr>
                <a:t> </a:t>
              </a:r>
              <a:r>
                <a:rPr lang="en-US" sz="4800" dirty="0" err="1">
                  <a:solidFill>
                    <a:srgbClr val="002060"/>
                  </a:solidFill>
                  <a:effectLst/>
                  <a:latin typeface="Cambria" panose="02040503050406030204" pitchFamily="18" charset="0"/>
                  <a:ea typeface="Cambria" panose="02040503050406030204" pitchFamily="18" charset="0"/>
                </a:rPr>
                <a:t>hàng</a:t>
              </a:r>
              <a:r>
                <a:rPr lang="en-US" sz="4800" dirty="0">
                  <a:solidFill>
                    <a:srgbClr val="002060"/>
                  </a:solidFill>
                  <a:effectLst/>
                  <a:latin typeface="Cambria" panose="02040503050406030204" pitchFamily="18" charset="0"/>
                  <a:ea typeface="Cambria" panose="02040503050406030204" pitchFamily="18" charset="0"/>
                </a:rPr>
                <a:t> </a:t>
              </a:r>
              <a:r>
                <a:rPr lang="en-US" sz="4800" dirty="0" err="1">
                  <a:solidFill>
                    <a:srgbClr val="002060"/>
                  </a:solidFill>
                  <a:effectLst/>
                  <a:latin typeface="Cambria" panose="02040503050406030204" pitchFamily="18" charset="0"/>
                  <a:ea typeface="Cambria" panose="02040503050406030204" pitchFamily="18" charset="0"/>
                </a:rPr>
                <a:t>vừa</a:t>
              </a:r>
              <a:r>
                <a:rPr lang="en-US" sz="4800" dirty="0">
                  <a:solidFill>
                    <a:srgbClr val="002060"/>
                  </a:solidFill>
                  <a:effectLst/>
                  <a:latin typeface="Cambria" panose="02040503050406030204" pitchFamily="18" charset="0"/>
                  <a:ea typeface="Cambria" panose="02040503050406030204" pitchFamily="18" charset="0"/>
                </a:rPr>
                <a:t> </a:t>
              </a:r>
              <a:r>
                <a:rPr lang="en-US" sz="4800" dirty="0" err="1">
                  <a:solidFill>
                    <a:srgbClr val="002060"/>
                  </a:solidFill>
                  <a:effectLst/>
                  <a:latin typeface="Cambria" panose="02040503050406030204" pitchFamily="18" charset="0"/>
                  <a:ea typeface="Cambria" panose="02040503050406030204" pitchFamily="18" charset="0"/>
                </a:rPr>
                <a:t>đủ</a:t>
              </a:r>
              <a:r>
                <a:rPr lang="en-US" sz="4800" dirty="0">
                  <a:solidFill>
                    <a:srgbClr val="002060"/>
                  </a:solidFill>
                  <a:effectLst/>
                  <a:latin typeface="Cambria" panose="02040503050406030204" pitchFamily="18" charset="0"/>
                  <a:ea typeface="Cambria" panose="02040503050406030204" pitchFamily="18" charset="0"/>
                </a:rPr>
                <a:t> </a:t>
              </a:r>
              <a:r>
                <a:rPr lang="en-US" sz="4800" dirty="0" err="1">
                  <a:solidFill>
                    <a:srgbClr val="002060"/>
                  </a:solidFill>
                  <a:effectLst/>
                  <a:latin typeface="Cambria" panose="02040503050406030204" pitchFamily="18" charset="0"/>
                  <a:ea typeface="Cambria" panose="02040503050406030204" pitchFamily="18" charset="0"/>
                </a:rPr>
                <a:t>dùng</a:t>
              </a:r>
              <a:r>
                <a:rPr lang="en-US" sz="4800" dirty="0">
                  <a:solidFill>
                    <a:srgbClr val="002060"/>
                  </a:solidFill>
                  <a:effectLst/>
                  <a:latin typeface="Cambria" panose="02040503050406030204" pitchFamily="18" charset="0"/>
                  <a:ea typeface="Cambria" panose="02040503050406030204" pitchFamily="18" charset="0"/>
                </a:rPr>
                <a:t>.</a:t>
              </a:r>
              <a:endParaRPr kumimoji="0" lang="en-US" sz="16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grpSp>
      <p:pic>
        <p:nvPicPr>
          <p:cNvPr id="6" name="Picture 5">
            <a:extLst>
              <a:ext uri="{FF2B5EF4-FFF2-40B4-BE49-F238E27FC236}">
                <a16:creationId xmlns:a16="http://schemas.microsoft.com/office/drawing/2014/main" id="{31E1481E-AD07-F6FC-030C-909C7AF5E8C8}"/>
              </a:ext>
            </a:extLst>
          </p:cNvPr>
          <p:cNvPicPr>
            <a:picLocks noChangeAspect="1"/>
          </p:cNvPicPr>
          <p:nvPr/>
        </p:nvPicPr>
        <p:blipFill>
          <a:blip r:embed="rId4"/>
          <a:stretch>
            <a:fillRect/>
          </a:stretch>
        </p:blipFill>
        <p:spPr>
          <a:xfrm>
            <a:off x="666750" y="2095500"/>
            <a:ext cx="4000500" cy="3124200"/>
          </a:xfrm>
          <a:prstGeom prst="rect">
            <a:avLst/>
          </a:prstGeom>
        </p:spPr>
      </p:pic>
    </p:spTree>
    <p:extLst>
      <p:ext uri="{BB962C8B-B14F-4D97-AF65-F5344CB8AC3E}">
        <p14:creationId xmlns:p14="http://schemas.microsoft.com/office/powerpoint/2010/main" val="74997952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415357E-2C8F-4751-8FA6-E6D1547924BC}"/>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3" name="Rounded Rectangle 2"/>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pic>
        <p:nvPicPr>
          <p:cNvPr id="5" name="Picture 4">
            <a:extLst>
              <a:ext uri="{FF2B5EF4-FFF2-40B4-BE49-F238E27FC236}">
                <a16:creationId xmlns:a16="http://schemas.microsoft.com/office/drawing/2014/main" id="{A6C0B9B8-28C9-3F50-E9F9-0D3918C277AD}"/>
              </a:ext>
            </a:extLst>
          </p:cNvPr>
          <p:cNvPicPr>
            <a:picLocks noChangeAspect="1"/>
          </p:cNvPicPr>
          <p:nvPr/>
        </p:nvPicPr>
        <p:blipFill>
          <a:blip r:embed="rId3"/>
          <a:stretch>
            <a:fillRect/>
          </a:stretch>
        </p:blipFill>
        <p:spPr>
          <a:xfrm>
            <a:off x="3426027" y="486740"/>
            <a:ext cx="4655527" cy="908562"/>
          </a:xfrm>
          <a:prstGeom prst="rect">
            <a:avLst/>
          </a:prstGeom>
        </p:spPr>
      </p:pic>
      <p:grpSp>
        <p:nvGrpSpPr>
          <p:cNvPr id="13" name="Group 12">
            <a:extLst>
              <a:ext uri="{FF2B5EF4-FFF2-40B4-BE49-F238E27FC236}">
                <a16:creationId xmlns:a16="http://schemas.microsoft.com/office/drawing/2014/main" id="{5F8A15D1-9F53-8D46-B152-40F8D4DC755A}"/>
              </a:ext>
            </a:extLst>
          </p:cNvPr>
          <p:cNvGrpSpPr/>
          <p:nvPr/>
        </p:nvGrpSpPr>
        <p:grpSpPr>
          <a:xfrm>
            <a:off x="4942115" y="2242457"/>
            <a:ext cx="6626498" cy="2699657"/>
            <a:chOff x="932650" y="2524306"/>
            <a:chExt cx="8528147" cy="3065176"/>
          </a:xfrm>
        </p:grpSpPr>
        <p:grpSp>
          <p:nvGrpSpPr>
            <p:cNvPr id="14" name="Group 6">
              <a:extLst>
                <a:ext uri="{FF2B5EF4-FFF2-40B4-BE49-F238E27FC236}">
                  <a16:creationId xmlns:a16="http://schemas.microsoft.com/office/drawing/2014/main" id="{DC03FA05-CB89-BAE1-3408-9633B55CC468}"/>
                </a:ext>
              </a:extLst>
            </p:cNvPr>
            <p:cNvGrpSpPr/>
            <p:nvPr/>
          </p:nvGrpSpPr>
          <p:grpSpPr>
            <a:xfrm>
              <a:off x="932650" y="2524306"/>
              <a:ext cx="8528147" cy="3065176"/>
              <a:chOff x="-32491" y="-14381"/>
              <a:chExt cx="2884830" cy="1036862"/>
            </a:xfrm>
          </p:grpSpPr>
          <p:sp>
            <p:nvSpPr>
              <p:cNvPr id="16" name="Freeform 7">
                <a:extLst>
                  <a:ext uri="{FF2B5EF4-FFF2-40B4-BE49-F238E27FC236}">
                    <a16:creationId xmlns:a16="http://schemas.microsoft.com/office/drawing/2014/main" id="{C8193A81-EEC7-538D-4246-7B89C98D230F}"/>
                  </a:ext>
                </a:extLst>
              </p:cNvPr>
              <p:cNvSpPr/>
              <p:nvPr/>
            </p:nvSpPr>
            <p:spPr>
              <a:xfrm>
                <a:off x="-32491" y="-14381"/>
                <a:ext cx="2884830" cy="1036862"/>
              </a:xfrm>
              <a:custGeom>
                <a:avLst/>
                <a:gdLst>
                  <a:gd name="connsiteX0" fmla="*/ 2691733 w 2816193"/>
                  <a:gd name="connsiteY0" fmla="*/ 676662 h 676662"/>
                  <a:gd name="connsiteX1" fmla="*/ 124460 w 2816193"/>
                  <a:gd name="connsiteY1" fmla="*/ 676662 h 676662"/>
                  <a:gd name="connsiteX2" fmla="*/ 0 w 2816193"/>
                  <a:gd name="connsiteY2" fmla="*/ 552202 h 676662"/>
                  <a:gd name="connsiteX3" fmla="*/ 0 w 2816193"/>
                  <a:gd name="connsiteY3" fmla="*/ 124661 h 676662"/>
                  <a:gd name="connsiteX4" fmla="*/ 124460 w 2816193"/>
                  <a:gd name="connsiteY4" fmla="*/ 201 h 676662"/>
                  <a:gd name="connsiteX5" fmla="*/ 1501871 w 2816193"/>
                  <a:gd name="connsiteY5" fmla="*/ 26433 h 676662"/>
                  <a:gd name="connsiteX6" fmla="*/ 2691733 w 2816193"/>
                  <a:gd name="connsiteY6" fmla="*/ 201 h 676662"/>
                  <a:gd name="connsiteX7" fmla="*/ 2816193 w 2816193"/>
                  <a:gd name="connsiteY7" fmla="*/ 124661 h 676662"/>
                  <a:gd name="connsiteX8" fmla="*/ 2816193 w 2816193"/>
                  <a:gd name="connsiteY8" fmla="*/ 552202 h 676662"/>
                  <a:gd name="connsiteX9" fmla="*/ 2691733 w 2816193"/>
                  <a:gd name="connsiteY9" fmla="*/ 676662 h 676662"/>
                  <a:gd name="connsiteX0" fmla="*/ 2691733 w 2816193"/>
                  <a:gd name="connsiteY0" fmla="*/ 676662 h 676690"/>
                  <a:gd name="connsiteX1" fmla="*/ 1840925 w 2816193"/>
                  <a:gd name="connsiteY1" fmla="*/ 644766 h 676690"/>
                  <a:gd name="connsiteX2" fmla="*/ 124460 w 2816193"/>
                  <a:gd name="connsiteY2" fmla="*/ 676662 h 676690"/>
                  <a:gd name="connsiteX3" fmla="*/ 0 w 2816193"/>
                  <a:gd name="connsiteY3" fmla="*/ 552202 h 676690"/>
                  <a:gd name="connsiteX4" fmla="*/ 0 w 2816193"/>
                  <a:gd name="connsiteY4" fmla="*/ 124661 h 676690"/>
                  <a:gd name="connsiteX5" fmla="*/ 124460 w 2816193"/>
                  <a:gd name="connsiteY5" fmla="*/ 201 h 676690"/>
                  <a:gd name="connsiteX6" fmla="*/ 1501871 w 2816193"/>
                  <a:gd name="connsiteY6" fmla="*/ 26433 h 676690"/>
                  <a:gd name="connsiteX7" fmla="*/ 2691733 w 2816193"/>
                  <a:gd name="connsiteY7" fmla="*/ 201 h 676690"/>
                  <a:gd name="connsiteX8" fmla="*/ 2816193 w 2816193"/>
                  <a:gd name="connsiteY8" fmla="*/ 124661 h 676690"/>
                  <a:gd name="connsiteX9" fmla="*/ 2816193 w 2816193"/>
                  <a:gd name="connsiteY9" fmla="*/ 552202 h 676690"/>
                  <a:gd name="connsiteX10" fmla="*/ 2691733 w 2816193"/>
                  <a:gd name="connsiteY10" fmla="*/ 676662 h 676690"/>
                  <a:gd name="connsiteX0" fmla="*/ 2691733 w 2852339"/>
                  <a:gd name="connsiteY0" fmla="*/ 676662 h 676690"/>
                  <a:gd name="connsiteX1" fmla="*/ 1840925 w 2852339"/>
                  <a:gd name="connsiteY1" fmla="*/ 644766 h 676690"/>
                  <a:gd name="connsiteX2" fmla="*/ 124460 w 2852339"/>
                  <a:gd name="connsiteY2" fmla="*/ 676662 h 676690"/>
                  <a:gd name="connsiteX3" fmla="*/ 0 w 2852339"/>
                  <a:gd name="connsiteY3" fmla="*/ 552202 h 676690"/>
                  <a:gd name="connsiteX4" fmla="*/ 0 w 2852339"/>
                  <a:gd name="connsiteY4" fmla="*/ 124661 h 676690"/>
                  <a:gd name="connsiteX5" fmla="*/ 124460 w 2852339"/>
                  <a:gd name="connsiteY5" fmla="*/ 201 h 676690"/>
                  <a:gd name="connsiteX6" fmla="*/ 1501871 w 2852339"/>
                  <a:gd name="connsiteY6" fmla="*/ 26433 h 676690"/>
                  <a:gd name="connsiteX7" fmla="*/ 2691733 w 2852339"/>
                  <a:gd name="connsiteY7" fmla="*/ 201 h 676690"/>
                  <a:gd name="connsiteX8" fmla="*/ 2816193 w 2852339"/>
                  <a:gd name="connsiteY8" fmla="*/ 124661 h 676690"/>
                  <a:gd name="connsiteX9" fmla="*/ 2852339 w 2852339"/>
                  <a:gd name="connsiteY9" fmla="*/ 297321 h 676690"/>
                  <a:gd name="connsiteX10" fmla="*/ 2816193 w 2852339"/>
                  <a:gd name="connsiteY10" fmla="*/ 552202 h 676690"/>
                  <a:gd name="connsiteX11" fmla="*/ 2691733 w 2852339"/>
                  <a:gd name="connsiteY11" fmla="*/ 676662 h 676690"/>
                  <a:gd name="connsiteX0" fmla="*/ 2724224 w 2884830"/>
                  <a:gd name="connsiteY0" fmla="*/ 676662 h 676690"/>
                  <a:gd name="connsiteX1" fmla="*/ 1873416 w 2884830"/>
                  <a:gd name="connsiteY1" fmla="*/ 644766 h 676690"/>
                  <a:gd name="connsiteX2" fmla="*/ 156951 w 2884830"/>
                  <a:gd name="connsiteY2" fmla="*/ 676662 h 676690"/>
                  <a:gd name="connsiteX3" fmla="*/ 32491 w 2884830"/>
                  <a:gd name="connsiteY3" fmla="*/ 552202 h 676690"/>
                  <a:gd name="connsiteX4" fmla="*/ 0 w 2884830"/>
                  <a:gd name="connsiteY4" fmla="*/ 332654 h 676690"/>
                  <a:gd name="connsiteX5" fmla="*/ 32491 w 2884830"/>
                  <a:gd name="connsiteY5" fmla="*/ 124661 h 676690"/>
                  <a:gd name="connsiteX6" fmla="*/ 156951 w 2884830"/>
                  <a:gd name="connsiteY6" fmla="*/ 201 h 676690"/>
                  <a:gd name="connsiteX7" fmla="*/ 1534362 w 2884830"/>
                  <a:gd name="connsiteY7" fmla="*/ 26433 h 676690"/>
                  <a:gd name="connsiteX8" fmla="*/ 2724224 w 2884830"/>
                  <a:gd name="connsiteY8" fmla="*/ 201 h 676690"/>
                  <a:gd name="connsiteX9" fmla="*/ 2848684 w 2884830"/>
                  <a:gd name="connsiteY9" fmla="*/ 124661 h 676690"/>
                  <a:gd name="connsiteX10" fmla="*/ 2884830 w 2884830"/>
                  <a:gd name="connsiteY10" fmla="*/ 297321 h 676690"/>
                  <a:gd name="connsiteX11" fmla="*/ 2848684 w 2884830"/>
                  <a:gd name="connsiteY11" fmla="*/ 552202 h 676690"/>
                  <a:gd name="connsiteX12" fmla="*/ 2724224 w 2884830"/>
                  <a:gd name="connsiteY12" fmla="*/ 676662 h 676690"/>
                  <a:gd name="connsiteX0" fmla="*/ 2724224 w 2884830"/>
                  <a:gd name="connsiteY0" fmla="*/ 689603 h 689631"/>
                  <a:gd name="connsiteX1" fmla="*/ 1873416 w 2884830"/>
                  <a:gd name="connsiteY1" fmla="*/ 657707 h 689631"/>
                  <a:gd name="connsiteX2" fmla="*/ 156951 w 2884830"/>
                  <a:gd name="connsiteY2" fmla="*/ 689603 h 689631"/>
                  <a:gd name="connsiteX3" fmla="*/ 32491 w 2884830"/>
                  <a:gd name="connsiteY3" fmla="*/ 565143 h 689631"/>
                  <a:gd name="connsiteX4" fmla="*/ 0 w 2884830"/>
                  <a:gd name="connsiteY4" fmla="*/ 345595 h 689631"/>
                  <a:gd name="connsiteX5" fmla="*/ 32491 w 2884830"/>
                  <a:gd name="connsiteY5" fmla="*/ 137602 h 689631"/>
                  <a:gd name="connsiteX6" fmla="*/ 156951 w 2884830"/>
                  <a:gd name="connsiteY6" fmla="*/ 13142 h 689631"/>
                  <a:gd name="connsiteX7" fmla="*/ 718334 w 2884830"/>
                  <a:gd name="connsiteY7" fmla="*/ 4040 h 689631"/>
                  <a:gd name="connsiteX8" fmla="*/ 1534362 w 2884830"/>
                  <a:gd name="connsiteY8" fmla="*/ 39374 h 689631"/>
                  <a:gd name="connsiteX9" fmla="*/ 2724224 w 2884830"/>
                  <a:gd name="connsiteY9" fmla="*/ 13142 h 689631"/>
                  <a:gd name="connsiteX10" fmla="*/ 2848684 w 2884830"/>
                  <a:gd name="connsiteY10" fmla="*/ 137602 h 689631"/>
                  <a:gd name="connsiteX11" fmla="*/ 2884830 w 2884830"/>
                  <a:gd name="connsiteY11" fmla="*/ 310262 h 689631"/>
                  <a:gd name="connsiteX12" fmla="*/ 2848684 w 2884830"/>
                  <a:gd name="connsiteY12" fmla="*/ 565143 h 689631"/>
                  <a:gd name="connsiteX13" fmla="*/ 2724224 w 2884830"/>
                  <a:gd name="connsiteY13" fmla="*/ 689603 h 689631"/>
                  <a:gd name="connsiteX0" fmla="*/ 2724224 w 2884830"/>
                  <a:gd name="connsiteY0" fmla="*/ 689603 h 691418"/>
                  <a:gd name="connsiteX1" fmla="*/ 2149256 w 2884830"/>
                  <a:gd name="connsiteY1" fmla="*/ 622373 h 691418"/>
                  <a:gd name="connsiteX2" fmla="*/ 1873416 w 2884830"/>
                  <a:gd name="connsiteY2" fmla="*/ 657707 h 691418"/>
                  <a:gd name="connsiteX3" fmla="*/ 156951 w 2884830"/>
                  <a:gd name="connsiteY3" fmla="*/ 689603 h 691418"/>
                  <a:gd name="connsiteX4" fmla="*/ 32491 w 2884830"/>
                  <a:gd name="connsiteY4" fmla="*/ 565143 h 691418"/>
                  <a:gd name="connsiteX5" fmla="*/ 0 w 2884830"/>
                  <a:gd name="connsiteY5" fmla="*/ 345595 h 691418"/>
                  <a:gd name="connsiteX6" fmla="*/ 32491 w 2884830"/>
                  <a:gd name="connsiteY6" fmla="*/ 137602 h 691418"/>
                  <a:gd name="connsiteX7" fmla="*/ 156951 w 2884830"/>
                  <a:gd name="connsiteY7" fmla="*/ 13142 h 691418"/>
                  <a:gd name="connsiteX8" fmla="*/ 718334 w 2884830"/>
                  <a:gd name="connsiteY8" fmla="*/ 4040 h 691418"/>
                  <a:gd name="connsiteX9" fmla="*/ 1534362 w 2884830"/>
                  <a:gd name="connsiteY9" fmla="*/ 39374 h 691418"/>
                  <a:gd name="connsiteX10" fmla="*/ 2724224 w 2884830"/>
                  <a:gd name="connsiteY10" fmla="*/ 13142 h 691418"/>
                  <a:gd name="connsiteX11" fmla="*/ 2848684 w 2884830"/>
                  <a:gd name="connsiteY11" fmla="*/ 137602 h 691418"/>
                  <a:gd name="connsiteX12" fmla="*/ 2884830 w 2884830"/>
                  <a:gd name="connsiteY12" fmla="*/ 310262 h 691418"/>
                  <a:gd name="connsiteX13" fmla="*/ 2848684 w 2884830"/>
                  <a:gd name="connsiteY13" fmla="*/ 565143 h 691418"/>
                  <a:gd name="connsiteX14" fmla="*/ 2724224 w 2884830"/>
                  <a:gd name="connsiteY14" fmla="*/ 689603 h 691418"/>
                  <a:gd name="connsiteX0" fmla="*/ 2724224 w 2884830"/>
                  <a:gd name="connsiteY0" fmla="*/ 689603 h 691418"/>
                  <a:gd name="connsiteX1" fmla="*/ 2149256 w 2884830"/>
                  <a:gd name="connsiteY1" fmla="*/ 622373 h 691418"/>
                  <a:gd name="connsiteX2" fmla="*/ 1873416 w 2884830"/>
                  <a:gd name="connsiteY2" fmla="*/ 657707 h 691418"/>
                  <a:gd name="connsiteX3" fmla="*/ 1350468 w 2884830"/>
                  <a:gd name="connsiteY3" fmla="*/ 645928 h 691418"/>
                  <a:gd name="connsiteX4" fmla="*/ 156951 w 2884830"/>
                  <a:gd name="connsiteY4" fmla="*/ 689603 h 691418"/>
                  <a:gd name="connsiteX5" fmla="*/ 32491 w 2884830"/>
                  <a:gd name="connsiteY5" fmla="*/ 565143 h 691418"/>
                  <a:gd name="connsiteX6" fmla="*/ 0 w 2884830"/>
                  <a:gd name="connsiteY6" fmla="*/ 345595 h 691418"/>
                  <a:gd name="connsiteX7" fmla="*/ 32491 w 2884830"/>
                  <a:gd name="connsiteY7" fmla="*/ 137602 h 691418"/>
                  <a:gd name="connsiteX8" fmla="*/ 156951 w 2884830"/>
                  <a:gd name="connsiteY8" fmla="*/ 13142 h 691418"/>
                  <a:gd name="connsiteX9" fmla="*/ 718334 w 2884830"/>
                  <a:gd name="connsiteY9" fmla="*/ 4040 h 691418"/>
                  <a:gd name="connsiteX10" fmla="*/ 1534362 w 2884830"/>
                  <a:gd name="connsiteY10" fmla="*/ 39374 h 691418"/>
                  <a:gd name="connsiteX11" fmla="*/ 2724224 w 2884830"/>
                  <a:gd name="connsiteY11" fmla="*/ 13142 h 691418"/>
                  <a:gd name="connsiteX12" fmla="*/ 2848684 w 2884830"/>
                  <a:gd name="connsiteY12" fmla="*/ 137602 h 691418"/>
                  <a:gd name="connsiteX13" fmla="*/ 2884830 w 2884830"/>
                  <a:gd name="connsiteY13" fmla="*/ 310262 h 691418"/>
                  <a:gd name="connsiteX14" fmla="*/ 2848684 w 2884830"/>
                  <a:gd name="connsiteY14" fmla="*/ 565143 h 691418"/>
                  <a:gd name="connsiteX15" fmla="*/ 2724224 w 2884830"/>
                  <a:gd name="connsiteY15" fmla="*/ 689603 h 6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84830" h="691418">
                    <a:moveTo>
                      <a:pt x="2724224" y="689603"/>
                    </a:moveTo>
                    <a:cubicBezTo>
                      <a:pt x="2607653" y="704049"/>
                      <a:pt x="2291057" y="627689"/>
                      <a:pt x="2149256" y="622373"/>
                    </a:cubicBezTo>
                    <a:cubicBezTo>
                      <a:pt x="2007455" y="617057"/>
                      <a:pt x="2006547" y="650837"/>
                      <a:pt x="1873416" y="657707"/>
                    </a:cubicBezTo>
                    <a:cubicBezTo>
                      <a:pt x="1699100" y="659670"/>
                      <a:pt x="1524784" y="643965"/>
                      <a:pt x="1350468" y="645928"/>
                    </a:cubicBezTo>
                    <a:lnTo>
                      <a:pt x="156951" y="689603"/>
                    </a:lnTo>
                    <a:cubicBezTo>
                      <a:pt x="88371" y="689603"/>
                      <a:pt x="32491" y="633723"/>
                      <a:pt x="32491" y="565143"/>
                    </a:cubicBezTo>
                    <a:cubicBezTo>
                      <a:pt x="31238" y="491960"/>
                      <a:pt x="1253" y="418778"/>
                      <a:pt x="0" y="345595"/>
                    </a:cubicBezTo>
                    <a:lnTo>
                      <a:pt x="32491" y="137602"/>
                    </a:lnTo>
                    <a:cubicBezTo>
                      <a:pt x="32491" y="69022"/>
                      <a:pt x="88371" y="13142"/>
                      <a:pt x="156951" y="13142"/>
                    </a:cubicBezTo>
                    <a:cubicBezTo>
                      <a:pt x="271258" y="-5192"/>
                      <a:pt x="488766" y="-332"/>
                      <a:pt x="718334" y="4040"/>
                    </a:cubicBezTo>
                    <a:cubicBezTo>
                      <a:pt x="947903" y="8412"/>
                      <a:pt x="1200047" y="41783"/>
                      <a:pt x="1534362" y="39374"/>
                    </a:cubicBezTo>
                    <a:cubicBezTo>
                      <a:pt x="1963547" y="42408"/>
                      <a:pt x="2295039" y="10108"/>
                      <a:pt x="2724224" y="13142"/>
                    </a:cubicBezTo>
                    <a:cubicBezTo>
                      <a:pt x="2792804" y="13142"/>
                      <a:pt x="2848684" y="69022"/>
                      <a:pt x="2848684" y="137602"/>
                    </a:cubicBezTo>
                    <a:cubicBezTo>
                      <a:pt x="2849239" y="195155"/>
                      <a:pt x="2884275" y="252709"/>
                      <a:pt x="2884830" y="310262"/>
                    </a:cubicBezTo>
                    <a:lnTo>
                      <a:pt x="2848684" y="565143"/>
                    </a:lnTo>
                    <a:cubicBezTo>
                      <a:pt x="2848684" y="633723"/>
                      <a:pt x="2792804" y="689603"/>
                      <a:pt x="2724224" y="689603"/>
                    </a:cubicBezTo>
                    <a:close/>
                  </a:path>
                </a:pathLst>
              </a:custGeom>
              <a:solidFill>
                <a:srgbClr val="FACCC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15" name="TextBox 14">
              <a:extLst>
                <a:ext uri="{FF2B5EF4-FFF2-40B4-BE49-F238E27FC236}">
                  <a16:creationId xmlns:a16="http://schemas.microsoft.com/office/drawing/2014/main" id="{4ED6A7E3-754B-97C8-CD38-79D1C8C0494A}"/>
                </a:ext>
              </a:extLst>
            </p:cNvPr>
            <p:cNvSpPr txBox="1"/>
            <p:nvPr/>
          </p:nvSpPr>
          <p:spPr>
            <a:xfrm>
              <a:off x="1239252" y="2934119"/>
              <a:ext cx="7885370" cy="1750769"/>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6000" dirty="0" err="1">
                  <a:solidFill>
                    <a:srgbClr val="002060"/>
                  </a:solidFill>
                  <a:effectLst/>
                  <a:latin typeface="Cambria" panose="02040503050406030204" pitchFamily="18" charset="0"/>
                  <a:ea typeface="Cambria" panose="02040503050406030204" pitchFamily="18" charset="0"/>
                </a:rPr>
                <a:t>Nuôi</a:t>
              </a:r>
              <a:r>
                <a:rPr lang="en-US" sz="6000" dirty="0">
                  <a:solidFill>
                    <a:srgbClr val="002060"/>
                  </a:solidFill>
                  <a:effectLst/>
                  <a:latin typeface="Cambria" panose="02040503050406030204" pitchFamily="18" charset="0"/>
                  <a:ea typeface="Cambria" panose="02040503050406030204" pitchFamily="18" charset="0"/>
                </a:rPr>
                <a:t> </a:t>
              </a:r>
              <a:r>
                <a:rPr lang="en-US" sz="6000" dirty="0" err="1">
                  <a:solidFill>
                    <a:srgbClr val="002060"/>
                  </a:solidFill>
                  <a:effectLst/>
                  <a:latin typeface="Cambria" panose="02040503050406030204" pitchFamily="18" charset="0"/>
                  <a:ea typeface="Cambria" panose="02040503050406030204" pitchFamily="18" charset="0"/>
                </a:rPr>
                <a:t>lợn</a:t>
              </a:r>
              <a:r>
                <a:rPr lang="en-US" sz="6000" dirty="0">
                  <a:solidFill>
                    <a:srgbClr val="002060"/>
                  </a:solidFill>
                  <a:effectLst/>
                  <a:latin typeface="Cambria" panose="02040503050406030204" pitchFamily="18" charset="0"/>
                  <a:ea typeface="Cambria" panose="02040503050406030204" pitchFamily="18" charset="0"/>
                </a:rPr>
                <a:t> </a:t>
              </a:r>
              <a:r>
                <a:rPr lang="en-US" sz="6000" dirty="0" err="1">
                  <a:solidFill>
                    <a:srgbClr val="002060"/>
                  </a:solidFill>
                  <a:effectLst/>
                  <a:latin typeface="Cambria" panose="02040503050406030204" pitchFamily="18" charset="0"/>
                  <a:ea typeface="Cambria" panose="02040503050406030204" pitchFamily="18" charset="0"/>
                </a:rPr>
                <a:t>đất</a:t>
              </a:r>
              <a:r>
                <a:rPr lang="en-US" sz="6000" dirty="0">
                  <a:solidFill>
                    <a:srgbClr val="002060"/>
                  </a:solidFill>
                  <a:effectLst/>
                  <a:latin typeface="Cambria" panose="02040503050406030204" pitchFamily="18" charset="0"/>
                  <a:ea typeface="Cambria" panose="02040503050406030204" pitchFamily="18" charset="0"/>
                </a:rPr>
                <a:t> </a:t>
              </a:r>
              <a:r>
                <a:rPr lang="en-US" sz="6000" dirty="0" err="1">
                  <a:solidFill>
                    <a:srgbClr val="002060"/>
                  </a:solidFill>
                  <a:effectLst/>
                  <a:latin typeface="Cambria" panose="02040503050406030204" pitchFamily="18" charset="0"/>
                  <a:ea typeface="Cambria" panose="02040503050406030204" pitchFamily="18" charset="0"/>
                </a:rPr>
                <a:t>để</a:t>
              </a:r>
              <a:r>
                <a:rPr lang="en-US" sz="6000" dirty="0">
                  <a:solidFill>
                    <a:srgbClr val="002060"/>
                  </a:solidFill>
                  <a:effectLst/>
                  <a:latin typeface="Cambria" panose="02040503050406030204" pitchFamily="18" charset="0"/>
                  <a:ea typeface="Cambria" panose="02040503050406030204" pitchFamily="18" charset="0"/>
                </a:rPr>
                <a:t> </a:t>
              </a:r>
              <a:r>
                <a:rPr lang="en-US" sz="6000" dirty="0" err="1">
                  <a:solidFill>
                    <a:srgbClr val="002060"/>
                  </a:solidFill>
                  <a:effectLst/>
                  <a:latin typeface="Cambria" panose="02040503050406030204" pitchFamily="18" charset="0"/>
                  <a:ea typeface="Cambria" panose="02040503050406030204" pitchFamily="18" charset="0"/>
                </a:rPr>
                <a:t>tiết</a:t>
              </a:r>
              <a:r>
                <a:rPr lang="en-US" sz="6000" dirty="0">
                  <a:solidFill>
                    <a:srgbClr val="002060"/>
                  </a:solidFill>
                  <a:effectLst/>
                  <a:latin typeface="Cambria" panose="02040503050406030204" pitchFamily="18" charset="0"/>
                  <a:ea typeface="Cambria" panose="02040503050406030204" pitchFamily="18" charset="0"/>
                </a:rPr>
                <a:t> </a:t>
              </a:r>
              <a:r>
                <a:rPr lang="en-US" sz="6000" dirty="0" err="1">
                  <a:solidFill>
                    <a:srgbClr val="002060"/>
                  </a:solidFill>
                  <a:effectLst/>
                  <a:latin typeface="Cambria" panose="02040503050406030204" pitchFamily="18" charset="0"/>
                  <a:ea typeface="Cambria" panose="02040503050406030204" pitchFamily="18" charset="0"/>
                </a:rPr>
                <a:t>kiệm</a:t>
              </a:r>
              <a:r>
                <a:rPr lang="en-US" sz="6000" dirty="0">
                  <a:solidFill>
                    <a:srgbClr val="002060"/>
                  </a:solidFill>
                  <a:effectLst/>
                  <a:latin typeface="Cambria" panose="02040503050406030204" pitchFamily="18" charset="0"/>
                  <a:ea typeface="Cambria" panose="02040503050406030204" pitchFamily="18" charset="0"/>
                </a:rPr>
                <a:t> </a:t>
              </a:r>
              <a:r>
                <a:rPr lang="en-US" sz="6000" dirty="0" err="1">
                  <a:solidFill>
                    <a:srgbClr val="002060"/>
                  </a:solidFill>
                  <a:effectLst/>
                  <a:latin typeface="Cambria" panose="02040503050406030204" pitchFamily="18" charset="0"/>
                  <a:ea typeface="Cambria" panose="02040503050406030204" pitchFamily="18" charset="0"/>
                </a:rPr>
                <a:t>tiền</a:t>
              </a:r>
              <a:r>
                <a:rPr lang="en-US" sz="6000" dirty="0">
                  <a:solidFill>
                    <a:srgbClr val="002060"/>
                  </a:solidFill>
                  <a:latin typeface="Cambria" panose="02040503050406030204" pitchFamily="18" charset="0"/>
                  <a:ea typeface="Cambria" panose="02040503050406030204" pitchFamily="18" charset="0"/>
                </a:rPr>
                <a:t>.</a:t>
              </a:r>
              <a:endParaRPr kumimoji="0" lang="en-US" sz="10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grpSp>
      <p:pic>
        <p:nvPicPr>
          <p:cNvPr id="7" name="Picture 6">
            <a:extLst>
              <a:ext uri="{FF2B5EF4-FFF2-40B4-BE49-F238E27FC236}">
                <a16:creationId xmlns:a16="http://schemas.microsoft.com/office/drawing/2014/main" id="{CC7D7DA8-4E2F-EA5E-77B1-F5BF54AF25E7}"/>
              </a:ext>
            </a:extLst>
          </p:cNvPr>
          <p:cNvPicPr>
            <a:picLocks noChangeAspect="1"/>
          </p:cNvPicPr>
          <p:nvPr/>
        </p:nvPicPr>
        <p:blipFill>
          <a:blip r:embed="rId4"/>
          <a:stretch>
            <a:fillRect/>
          </a:stretch>
        </p:blipFill>
        <p:spPr>
          <a:xfrm>
            <a:off x="376237" y="1806347"/>
            <a:ext cx="4429125" cy="3724275"/>
          </a:xfrm>
          <a:prstGeom prst="rect">
            <a:avLst/>
          </a:prstGeom>
        </p:spPr>
      </p:pic>
    </p:spTree>
    <p:extLst>
      <p:ext uri="{BB962C8B-B14F-4D97-AF65-F5344CB8AC3E}">
        <p14:creationId xmlns:p14="http://schemas.microsoft.com/office/powerpoint/2010/main" val="540780338"/>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415357E-2C8F-4751-8FA6-E6D1547924BC}"/>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3" name="Rounded Rectangle 2"/>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grpSp>
        <p:nvGrpSpPr>
          <p:cNvPr id="4" name="Group 3">
            <a:extLst>
              <a:ext uri="{FF2B5EF4-FFF2-40B4-BE49-F238E27FC236}">
                <a16:creationId xmlns:a16="http://schemas.microsoft.com/office/drawing/2014/main" id="{2CB2DEF3-EA83-4DD5-DE0D-B65DABC75B53}"/>
              </a:ext>
            </a:extLst>
          </p:cNvPr>
          <p:cNvGrpSpPr/>
          <p:nvPr/>
        </p:nvGrpSpPr>
        <p:grpSpPr>
          <a:xfrm>
            <a:off x="783772" y="2024743"/>
            <a:ext cx="10831285" cy="4049485"/>
            <a:chOff x="5521233" y="3231449"/>
            <a:chExt cx="5738950" cy="3155978"/>
          </a:xfrm>
        </p:grpSpPr>
        <p:grpSp>
          <p:nvGrpSpPr>
            <p:cNvPr id="6" name="Group 2">
              <a:extLst>
                <a:ext uri="{FF2B5EF4-FFF2-40B4-BE49-F238E27FC236}">
                  <a16:creationId xmlns:a16="http://schemas.microsoft.com/office/drawing/2014/main" id="{6CF4E614-FB65-878D-E587-BD6F4F2F1742}"/>
                </a:ext>
              </a:extLst>
            </p:cNvPr>
            <p:cNvGrpSpPr/>
            <p:nvPr/>
          </p:nvGrpSpPr>
          <p:grpSpPr>
            <a:xfrm rot="-5400000">
              <a:off x="6812719" y="1939963"/>
              <a:ext cx="3155978" cy="5738950"/>
              <a:chOff x="-92420" y="22518"/>
              <a:chExt cx="5297636" cy="12490206"/>
            </a:xfrm>
          </p:grpSpPr>
          <p:sp>
            <p:nvSpPr>
              <p:cNvPr id="9" name="Freeform 3">
                <a:extLst>
                  <a:ext uri="{FF2B5EF4-FFF2-40B4-BE49-F238E27FC236}">
                    <a16:creationId xmlns:a16="http://schemas.microsoft.com/office/drawing/2014/main" id="{414757E7-B4B7-EC83-B8FC-232B2BF78380}"/>
                  </a:ext>
                </a:extLst>
              </p:cNvPr>
              <p:cNvSpPr/>
              <p:nvPr/>
            </p:nvSpPr>
            <p:spPr>
              <a:xfrm>
                <a:off x="32108" y="272221"/>
                <a:ext cx="5095612" cy="12003649"/>
              </a:xfrm>
              <a:custGeom>
                <a:avLst/>
                <a:gdLst>
                  <a:gd name="connsiteX0" fmla="*/ 5080000 w 5080000"/>
                  <a:gd name="connsiteY0" fmla="*/ 1466850 h 11032306"/>
                  <a:gd name="connsiteX1" fmla="*/ 5080000 w 5080000"/>
                  <a:gd name="connsiteY1" fmla="*/ 9259460 h 11032306"/>
                  <a:gd name="connsiteX2" fmla="*/ 2383523 w 5080000"/>
                  <a:gd name="connsiteY2" fmla="*/ 11032238 h 11032306"/>
                  <a:gd name="connsiteX3" fmla="*/ 0 w 5080000"/>
                  <a:gd name="connsiteY3" fmla="*/ 9259460 h 11032306"/>
                  <a:gd name="connsiteX4" fmla="*/ 0 w 5080000"/>
                  <a:gd name="connsiteY4" fmla="*/ 1466850 h 11032306"/>
                  <a:gd name="connsiteX5" fmla="*/ 2540000 w 5080000"/>
                  <a:gd name="connsiteY5" fmla="*/ 0 h 11032306"/>
                  <a:gd name="connsiteX6" fmla="*/ 5080000 w 5080000"/>
                  <a:gd name="connsiteY6" fmla="*/ 1466850 h 11032306"/>
                  <a:gd name="connsiteX0" fmla="*/ 5080000 w 5080007"/>
                  <a:gd name="connsiteY0" fmla="*/ 1466850 h 11032306"/>
                  <a:gd name="connsiteX1" fmla="*/ 5080006 w 5080007"/>
                  <a:gd name="connsiteY1" fmla="*/ 9259464 h 11032306"/>
                  <a:gd name="connsiteX2" fmla="*/ 2383523 w 5080007"/>
                  <a:gd name="connsiteY2" fmla="*/ 11032238 h 11032306"/>
                  <a:gd name="connsiteX3" fmla="*/ 0 w 5080007"/>
                  <a:gd name="connsiteY3" fmla="*/ 9259460 h 11032306"/>
                  <a:gd name="connsiteX4" fmla="*/ 0 w 5080007"/>
                  <a:gd name="connsiteY4" fmla="*/ 1466850 h 11032306"/>
                  <a:gd name="connsiteX5" fmla="*/ 2540000 w 5080007"/>
                  <a:gd name="connsiteY5" fmla="*/ 0 h 11032306"/>
                  <a:gd name="connsiteX6" fmla="*/ 5080000 w 5080007"/>
                  <a:gd name="connsiteY6" fmla="*/ 1466850 h 11032306"/>
                  <a:gd name="connsiteX0" fmla="*/ 5080000 w 5080007"/>
                  <a:gd name="connsiteY0" fmla="*/ 1466850 h 11032314"/>
                  <a:gd name="connsiteX1" fmla="*/ 5080006 w 5080007"/>
                  <a:gd name="connsiteY1" fmla="*/ 9259464 h 11032314"/>
                  <a:gd name="connsiteX2" fmla="*/ 2383523 w 5080007"/>
                  <a:gd name="connsiteY2" fmla="*/ 11032238 h 11032314"/>
                  <a:gd name="connsiteX3" fmla="*/ 0 w 5080007"/>
                  <a:gd name="connsiteY3" fmla="*/ 9259460 h 11032314"/>
                  <a:gd name="connsiteX4" fmla="*/ 0 w 5080007"/>
                  <a:gd name="connsiteY4" fmla="*/ 1466850 h 11032314"/>
                  <a:gd name="connsiteX5" fmla="*/ 2540000 w 5080007"/>
                  <a:gd name="connsiteY5" fmla="*/ 0 h 11032314"/>
                  <a:gd name="connsiteX6" fmla="*/ 5080000 w 5080007"/>
                  <a:gd name="connsiteY6" fmla="*/ 1466850 h 11032314"/>
                  <a:gd name="connsiteX0" fmla="*/ 5003901 w 5080007"/>
                  <a:gd name="connsiteY0" fmla="*/ 592641 h 11032315"/>
                  <a:gd name="connsiteX1" fmla="*/ 5080006 w 5080007"/>
                  <a:gd name="connsiteY1" fmla="*/ 9259464 h 11032315"/>
                  <a:gd name="connsiteX2" fmla="*/ 2383523 w 5080007"/>
                  <a:gd name="connsiteY2" fmla="*/ 11032238 h 11032315"/>
                  <a:gd name="connsiteX3" fmla="*/ 0 w 5080007"/>
                  <a:gd name="connsiteY3" fmla="*/ 9259460 h 11032315"/>
                  <a:gd name="connsiteX4" fmla="*/ 0 w 5080007"/>
                  <a:gd name="connsiteY4" fmla="*/ 1466850 h 11032315"/>
                  <a:gd name="connsiteX5" fmla="*/ 2540000 w 5080007"/>
                  <a:gd name="connsiteY5" fmla="*/ 0 h 11032315"/>
                  <a:gd name="connsiteX6" fmla="*/ 5003901 w 5080007"/>
                  <a:gd name="connsiteY6" fmla="*/ 592641 h 11032315"/>
                  <a:gd name="connsiteX0" fmla="*/ 5003901 w 5080007"/>
                  <a:gd name="connsiteY0" fmla="*/ 592641 h 11032315"/>
                  <a:gd name="connsiteX1" fmla="*/ 5080006 w 5080007"/>
                  <a:gd name="connsiteY1" fmla="*/ 9259464 h 11032315"/>
                  <a:gd name="connsiteX2" fmla="*/ 2383523 w 5080007"/>
                  <a:gd name="connsiteY2" fmla="*/ 11032238 h 11032315"/>
                  <a:gd name="connsiteX3" fmla="*/ 0 w 5080007"/>
                  <a:gd name="connsiteY3" fmla="*/ 9259460 h 11032315"/>
                  <a:gd name="connsiteX4" fmla="*/ 76096 w 5080007"/>
                  <a:gd name="connsiteY4" fmla="*/ 567666 h 11032315"/>
                  <a:gd name="connsiteX5" fmla="*/ 2540000 w 5080007"/>
                  <a:gd name="connsiteY5" fmla="*/ 0 h 11032315"/>
                  <a:gd name="connsiteX6" fmla="*/ 5003901 w 5080007"/>
                  <a:gd name="connsiteY6" fmla="*/ 592641 h 11032315"/>
                  <a:gd name="connsiteX0" fmla="*/ 5003901 w 5003899"/>
                  <a:gd name="connsiteY0" fmla="*/ 592641 h 11032521"/>
                  <a:gd name="connsiteX1" fmla="*/ 4927814 w 5003899"/>
                  <a:gd name="connsiteY1" fmla="*/ 10433399 h 11032521"/>
                  <a:gd name="connsiteX2" fmla="*/ 2383523 w 5003899"/>
                  <a:gd name="connsiteY2" fmla="*/ 11032238 h 11032521"/>
                  <a:gd name="connsiteX3" fmla="*/ 0 w 5003899"/>
                  <a:gd name="connsiteY3" fmla="*/ 9259460 h 11032521"/>
                  <a:gd name="connsiteX4" fmla="*/ 76096 w 5003899"/>
                  <a:gd name="connsiteY4" fmla="*/ 567666 h 11032521"/>
                  <a:gd name="connsiteX5" fmla="*/ 2540000 w 5003899"/>
                  <a:gd name="connsiteY5" fmla="*/ 0 h 11032521"/>
                  <a:gd name="connsiteX6" fmla="*/ 5003901 w 5003899"/>
                  <a:gd name="connsiteY6" fmla="*/ 592641 h 11032521"/>
                  <a:gd name="connsiteX0" fmla="*/ 5003897 w 5003899"/>
                  <a:gd name="connsiteY0" fmla="*/ 592641 h 11032521"/>
                  <a:gd name="connsiteX1" fmla="*/ 4927810 w 5003899"/>
                  <a:gd name="connsiteY1" fmla="*/ 10433399 h 11032521"/>
                  <a:gd name="connsiteX2" fmla="*/ 2383519 w 5003899"/>
                  <a:gd name="connsiteY2" fmla="*/ 11032238 h 11032521"/>
                  <a:gd name="connsiteX3" fmla="*/ -2 w 5003899"/>
                  <a:gd name="connsiteY3" fmla="*/ 10470863 h 11032521"/>
                  <a:gd name="connsiteX4" fmla="*/ 76092 w 5003899"/>
                  <a:gd name="connsiteY4" fmla="*/ 567666 h 11032521"/>
                  <a:gd name="connsiteX5" fmla="*/ 2539996 w 5003899"/>
                  <a:gd name="connsiteY5" fmla="*/ 0 h 11032521"/>
                  <a:gd name="connsiteX6" fmla="*/ 5003897 w 5003899"/>
                  <a:gd name="connsiteY6" fmla="*/ 592641 h 11032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03899" h="11032521">
                    <a:moveTo>
                      <a:pt x="5003897" y="592641"/>
                    </a:moveTo>
                    <a:lnTo>
                      <a:pt x="4927810" y="10433399"/>
                    </a:lnTo>
                    <a:cubicBezTo>
                      <a:pt x="4201421" y="10615586"/>
                      <a:pt x="3156938" y="11045132"/>
                      <a:pt x="2383519" y="11032238"/>
                    </a:cubicBezTo>
                    <a:lnTo>
                      <a:pt x="-2" y="10470863"/>
                    </a:lnTo>
                    <a:lnTo>
                      <a:pt x="76092" y="567666"/>
                    </a:lnTo>
                    <a:lnTo>
                      <a:pt x="2539996" y="0"/>
                    </a:lnTo>
                    <a:lnTo>
                      <a:pt x="5003897" y="592641"/>
                    </a:lnTo>
                    <a:close/>
                  </a:path>
                </a:pathLst>
              </a:custGeom>
              <a:solidFill>
                <a:srgbClr val="FFD6CE"/>
              </a:solidFill>
              <a:ln>
                <a:solidFill>
                  <a:srgbClr val="E18989"/>
                </a:solidFill>
              </a:ln>
            </p:spPr>
            <p:txBody>
              <a:bodyPr/>
              <a:lstStyle/>
              <a:p>
                <a:endParaRPr lang="en-US"/>
              </a:p>
            </p:txBody>
          </p:sp>
          <p:sp>
            <p:nvSpPr>
              <p:cNvPr id="10" name="Freeform 4">
                <a:extLst>
                  <a:ext uri="{FF2B5EF4-FFF2-40B4-BE49-F238E27FC236}">
                    <a16:creationId xmlns:a16="http://schemas.microsoft.com/office/drawing/2014/main" id="{08AF1899-F3A3-A2E1-03F7-066C3FEF3048}"/>
                  </a:ext>
                </a:extLst>
              </p:cNvPr>
              <p:cNvSpPr/>
              <p:nvPr/>
            </p:nvSpPr>
            <p:spPr>
              <a:xfrm>
                <a:off x="2" y="22518"/>
                <a:ext cx="5205214" cy="1083099"/>
              </a:xfrm>
              <a:custGeom>
                <a:avLst/>
                <a:gdLst/>
                <a:ahLst/>
                <a:cxnLst/>
                <a:rect l="l" t="t" r="r" b="b"/>
                <a:pathLst>
                  <a:path w="5080000" h="2710180">
                    <a:moveTo>
                      <a:pt x="2540000" y="0"/>
                    </a:moveTo>
                    <a:lnTo>
                      <a:pt x="0" y="1466850"/>
                    </a:lnTo>
                    <a:lnTo>
                      <a:pt x="0" y="2710180"/>
                    </a:lnTo>
                    <a:lnTo>
                      <a:pt x="2540000" y="1243330"/>
                    </a:lnTo>
                    <a:lnTo>
                      <a:pt x="5080000" y="2710180"/>
                    </a:lnTo>
                    <a:lnTo>
                      <a:pt x="5080000" y="1466850"/>
                    </a:lnTo>
                    <a:cubicBezTo>
                      <a:pt x="5080000" y="1466850"/>
                      <a:pt x="2540000" y="0"/>
                      <a:pt x="2540000" y="0"/>
                    </a:cubicBezTo>
                    <a:close/>
                  </a:path>
                </a:pathLst>
              </a:custGeom>
              <a:solidFill>
                <a:srgbClr val="E18989"/>
              </a:solidFill>
            </p:spPr>
            <p:txBody>
              <a:bodyPr/>
              <a:lstStyle/>
              <a:p>
                <a:endParaRPr lang="en-US"/>
              </a:p>
            </p:txBody>
          </p:sp>
          <p:sp>
            <p:nvSpPr>
              <p:cNvPr id="11" name="Freeform 4">
                <a:extLst>
                  <a:ext uri="{FF2B5EF4-FFF2-40B4-BE49-F238E27FC236}">
                    <a16:creationId xmlns:a16="http://schemas.microsoft.com/office/drawing/2014/main" id="{C8C7136F-D8D0-CDD7-7994-FD6E5AFBB930}"/>
                  </a:ext>
                </a:extLst>
              </p:cNvPr>
              <p:cNvSpPr/>
              <p:nvPr/>
            </p:nvSpPr>
            <p:spPr>
              <a:xfrm rot="10800000">
                <a:off x="-92420" y="11366805"/>
                <a:ext cx="5220148" cy="1145919"/>
              </a:xfrm>
              <a:custGeom>
                <a:avLst/>
                <a:gdLst/>
                <a:ahLst/>
                <a:cxnLst/>
                <a:rect l="l" t="t" r="r" b="b"/>
                <a:pathLst>
                  <a:path w="5080000" h="2710180">
                    <a:moveTo>
                      <a:pt x="2540000" y="0"/>
                    </a:moveTo>
                    <a:lnTo>
                      <a:pt x="0" y="1466850"/>
                    </a:lnTo>
                    <a:lnTo>
                      <a:pt x="0" y="2710180"/>
                    </a:lnTo>
                    <a:lnTo>
                      <a:pt x="2540000" y="1243330"/>
                    </a:lnTo>
                    <a:lnTo>
                      <a:pt x="5080000" y="2710180"/>
                    </a:lnTo>
                    <a:lnTo>
                      <a:pt x="5080000" y="1466850"/>
                    </a:lnTo>
                    <a:cubicBezTo>
                      <a:pt x="5080000" y="1466850"/>
                      <a:pt x="2540000" y="0"/>
                      <a:pt x="2540000" y="0"/>
                    </a:cubicBezTo>
                    <a:close/>
                  </a:path>
                </a:pathLst>
              </a:custGeom>
              <a:solidFill>
                <a:srgbClr val="E18989"/>
              </a:solidFill>
            </p:spPr>
            <p:txBody>
              <a:bodyPr/>
              <a:lstStyle/>
              <a:p>
                <a:endParaRPr lang="en-US"/>
              </a:p>
            </p:txBody>
          </p:sp>
        </p:grpSp>
        <p:sp>
          <p:nvSpPr>
            <p:cNvPr id="8" name="TextBox 7">
              <a:extLst>
                <a:ext uri="{FF2B5EF4-FFF2-40B4-BE49-F238E27FC236}">
                  <a16:creationId xmlns:a16="http://schemas.microsoft.com/office/drawing/2014/main" id="{F77C88C4-1578-80AA-1A3B-AF88CC59A2A6}"/>
                </a:ext>
              </a:extLst>
            </p:cNvPr>
            <p:cNvSpPr txBox="1"/>
            <p:nvPr/>
          </p:nvSpPr>
          <p:spPr>
            <a:xfrm>
              <a:off x="6051870" y="3513909"/>
              <a:ext cx="4572961" cy="2662519"/>
            </a:xfrm>
            <a:prstGeom prst="rect">
              <a:avLst/>
            </a:prstGeom>
            <a:noFill/>
          </p:spPr>
          <p:txBody>
            <a:bodyPr wrap="square" rtlCol="0">
              <a:spAutoFit/>
            </a:bodyPr>
            <a:lstStyle/>
            <a:p>
              <a:pPr marL="571500" marR="0" indent="-571500" algn="just">
                <a:spcBef>
                  <a:spcPts val="0"/>
                </a:spcBef>
                <a:spcAft>
                  <a:spcPts val="0"/>
                </a:spcAft>
                <a:buFont typeface="Arial" panose="020B0604020202020204" pitchFamily="34" charset="0"/>
                <a:buChar char="•"/>
              </a:pPr>
              <a:r>
                <a:rPr lang="vi-VN" sz="3600" b="1" dirty="0">
                  <a:effectLst/>
                  <a:latin typeface="Cambria" panose="02040503050406030204" pitchFamily="18" charset="0"/>
                  <a:ea typeface="Cambria" panose="02040503050406030204" pitchFamily="18" charset="0"/>
                </a:rPr>
                <a:t>Không mua hàng quá hạn sử dụng, đặc biệt là thực phẩm;</a:t>
              </a:r>
              <a:endParaRPr lang="en-US" sz="3600" b="1" dirty="0">
                <a:effectLst/>
                <a:latin typeface="Cambria" panose="02040503050406030204" pitchFamily="18" charset="0"/>
                <a:ea typeface="Cambria" panose="02040503050406030204" pitchFamily="18" charset="0"/>
              </a:endParaRPr>
            </a:p>
            <a:p>
              <a:pPr marL="571500" marR="0" indent="-571500" algn="just">
                <a:spcBef>
                  <a:spcPts val="0"/>
                </a:spcBef>
                <a:spcAft>
                  <a:spcPts val="0"/>
                </a:spcAft>
                <a:buFont typeface="Arial" panose="020B0604020202020204" pitchFamily="34" charset="0"/>
                <a:buChar char="•"/>
              </a:pPr>
              <a:r>
                <a:rPr lang="en-US" sz="3600" b="1" dirty="0">
                  <a:effectLst/>
                  <a:latin typeface="Cambria" panose="02040503050406030204" pitchFamily="18" charset="0"/>
                  <a:ea typeface="Cambria" panose="02040503050406030204" pitchFamily="18" charset="0"/>
                </a:rPr>
                <a:t>K</a:t>
              </a:r>
              <a:r>
                <a:rPr lang="vi-VN" sz="3600" b="1" dirty="0">
                  <a:effectLst/>
                  <a:latin typeface="Cambria" panose="02040503050406030204" pitchFamily="18" charset="0"/>
                  <a:ea typeface="Cambria" panose="02040503050406030204" pitchFamily="18" charset="0"/>
                </a:rPr>
                <a:t>hông ham hàng rẻ kém chất lượng;</a:t>
              </a:r>
              <a:endParaRPr lang="en-US" sz="3600" b="1" dirty="0">
                <a:effectLst/>
                <a:latin typeface="Cambria" panose="02040503050406030204" pitchFamily="18" charset="0"/>
                <a:ea typeface="Cambria" panose="02040503050406030204" pitchFamily="18" charset="0"/>
              </a:endParaRPr>
            </a:p>
            <a:p>
              <a:pPr marL="571500" marR="0" indent="-571500" algn="just">
                <a:spcBef>
                  <a:spcPts val="0"/>
                </a:spcBef>
                <a:spcAft>
                  <a:spcPts val="0"/>
                </a:spcAft>
                <a:buFont typeface="Arial" panose="020B0604020202020204" pitchFamily="34" charset="0"/>
                <a:buChar char="•"/>
              </a:pPr>
              <a:r>
                <a:rPr lang="en-US" sz="3600" b="1" dirty="0">
                  <a:latin typeface="Cambria" panose="02040503050406030204" pitchFamily="18" charset="0"/>
                  <a:ea typeface="Cambria" panose="02040503050406030204" pitchFamily="18" charset="0"/>
                </a:rPr>
                <a:t>k</a:t>
              </a:r>
              <a:r>
                <a:rPr lang="vi-VN" sz="3600" b="1" dirty="0">
                  <a:effectLst/>
                  <a:latin typeface="Cambria" panose="02040503050406030204" pitchFamily="18" charset="0"/>
                  <a:ea typeface="Cambria" panose="02040503050406030204" pitchFamily="18" charset="0"/>
                </a:rPr>
                <a:t>hông vay mượn để mua hàng theo sở thích;</a:t>
              </a:r>
              <a:endParaRPr lang="en-US" sz="3600" b="1" dirty="0">
                <a:effectLst/>
                <a:latin typeface="Cambria" panose="02040503050406030204" pitchFamily="18" charset="0"/>
                <a:ea typeface="Cambria" panose="02040503050406030204" pitchFamily="18" charset="0"/>
              </a:endParaRPr>
            </a:p>
            <a:p>
              <a:pPr marL="571500" marR="0" indent="-571500" algn="just">
                <a:spcBef>
                  <a:spcPts val="0"/>
                </a:spcBef>
                <a:spcAft>
                  <a:spcPts val="0"/>
                </a:spcAft>
                <a:buFont typeface="Arial" panose="020B0604020202020204" pitchFamily="34" charset="0"/>
                <a:buChar char="•"/>
              </a:pPr>
              <a:r>
                <a:rPr lang="en-US" sz="3600" b="1" dirty="0">
                  <a:effectLst/>
                  <a:latin typeface="Cambria" panose="02040503050406030204" pitchFamily="18" charset="0"/>
                  <a:ea typeface="Cambria" panose="02040503050406030204" pitchFamily="18" charset="0"/>
                </a:rPr>
                <a:t>K</a:t>
              </a:r>
              <a:r>
                <a:rPr lang="vi-VN" sz="3600" b="1" dirty="0">
                  <a:effectLst/>
                  <a:latin typeface="Cambria" panose="02040503050406030204" pitchFamily="18" charset="0"/>
                  <a:ea typeface="Cambria" panose="02040503050406030204" pitchFamily="18" charset="0"/>
                </a:rPr>
                <a:t>hông lệ thuộc vào quảng cáo,...</a:t>
              </a:r>
              <a:endParaRPr lang="en-US" sz="3600" dirty="0">
                <a:effectLst/>
                <a:latin typeface="Cambria" panose="02040503050406030204" pitchFamily="18" charset="0"/>
                <a:ea typeface="Cambria" panose="02040503050406030204" pitchFamily="18" charset="0"/>
              </a:endParaRPr>
            </a:p>
          </p:txBody>
        </p:sp>
      </p:grpSp>
      <p:sp>
        <p:nvSpPr>
          <p:cNvPr id="12" name="矩形: 圆角 33">
            <a:extLst>
              <a:ext uri="{FF2B5EF4-FFF2-40B4-BE49-F238E27FC236}">
                <a16:creationId xmlns:a16="http://schemas.microsoft.com/office/drawing/2014/main" id="{1C158386-2EE1-3C2B-A116-3A07F4368AAD}"/>
              </a:ext>
            </a:extLst>
          </p:cNvPr>
          <p:cNvSpPr/>
          <p:nvPr/>
        </p:nvSpPr>
        <p:spPr>
          <a:xfrm>
            <a:off x="2040908" y="411149"/>
            <a:ext cx="7854208" cy="1221708"/>
          </a:xfrm>
          <a:custGeom>
            <a:avLst/>
            <a:gdLst>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99714" h="4332514">
                <a:moveTo>
                  <a:pt x="0" y="722100"/>
                </a:moveTo>
                <a:cubicBezTo>
                  <a:pt x="0" y="323295"/>
                  <a:pt x="323295" y="0"/>
                  <a:pt x="722100" y="0"/>
                </a:cubicBezTo>
                <a:cubicBezTo>
                  <a:pt x="3150813" y="468086"/>
                  <a:pt x="4632472" y="261257"/>
                  <a:pt x="7877614" y="0"/>
                </a:cubicBezTo>
                <a:cubicBezTo>
                  <a:pt x="8276419" y="0"/>
                  <a:pt x="8599714" y="323295"/>
                  <a:pt x="8599714" y="722100"/>
                </a:cubicBezTo>
                <a:cubicBezTo>
                  <a:pt x="8360228" y="2729900"/>
                  <a:pt x="8599714" y="2647643"/>
                  <a:pt x="8599714" y="3610414"/>
                </a:cubicBezTo>
                <a:cubicBezTo>
                  <a:pt x="8599714" y="4009219"/>
                  <a:pt x="8276419" y="4332514"/>
                  <a:pt x="7877614" y="4332514"/>
                </a:cubicBezTo>
                <a:cubicBezTo>
                  <a:pt x="5492443" y="4332514"/>
                  <a:pt x="3727757" y="3984171"/>
                  <a:pt x="722100" y="4332514"/>
                </a:cubicBezTo>
                <a:cubicBezTo>
                  <a:pt x="323295" y="4332514"/>
                  <a:pt x="0" y="4009219"/>
                  <a:pt x="0" y="3610414"/>
                </a:cubicBezTo>
                <a:cubicBezTo>
                  <a:pt x="0" y="2647643"/>
                  <a:pt x="119743" y="2446871"/>
                  <a:pt x="0" y="722100"/>
                </a:cubicBezTo>
                <a:close/>
              </a:path>
            </a:pathLst>
          </a:custGeom>
          <a:solidFill>
            <a:srgbClr val="C8E597">
              <a:alpha val="95000"/>
            </a:srgbClr>
          </a:solidFill>
          <a:ln w="28575">
            <a:solidFill>
              <a:srgbClr val="72A0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US" altLang="zh-CN" sz="3600" b="1">
                <a:solidFill>
                  <a:schemeClr val="tx1"/>
                </a:solidFill>
                <a:latin typeface="Cambria" panose="02040503050406030204" pitchFamily="18" charset="0"/>
                <a:ea typeface="阿里巴巴普惠体" panose="00020600040101010101"/>
              </a:rPr>
              <a:t>Một số biểu hiện khác của việc sử dụng tiền hợp lí</a:t>
            </a:r>
            <a:endParaRPr lang="en-US" altLang="zh-CN" sz="3600" b="1" dirty="0">
              <a:solidFill>
                <a:schemeClr val="tx1"/>
              </a:solidFill>
              <a:latin typeface="Cambria" panose="02040503050406030204" pitchFamily="18" charset="0"/>
              <a:ea typeface="阿里巴巴普惠体" panose="00020600040101010101"/>
            </a:endParaRPr>
          </a:p>
        </p:txBody>
      </p:sp>
    </p:spTree>
    <p:extLst>
      <p:ext uri="{BB962C8B-B14F-4D97-AF65-F5344CB8AC3E}">
        <p14:creationId xmlns:p14="http://schemas.microsoft.com/office/powerpoint/2010/main" val="2247397484"/>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415357E-2C8F-4751-8FA6-E6D1547924BC}"/>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3" name="Rounded Rectangle 2"/>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pic>
        <p:nvPicPr>
          <p:cNvPr id="7" name="Picture 6">
            <a:extLst>
              <a:ext uri="{FF2B5EF4-FFF2-40B4-BE49-F238E27FC236}">
                <a16:creationId xmlns:a16="http://schemas.microsoft.com/office/drawing/2014/main" id="{CBEFD31B-9541-5524-7E69-9BFA122BBC72}"/>
              </a:ext>
            </a:extLst>
          </p:cNvPr>
          <p:cNvPicPr>
            <a:picLocks noChangeAspect="1"/>
          </p:cNvPicPr>
          <p:nvPr/>
        </p:nvPicPr>
        <p:blipFill>
          <a:blip r:embed="rId3"/>
          <a:stretch>
            <a:fillRect/>
          </a:stretch>
        </p:blipFill>
        <p:spPr>
          <a:xfrm>
            <a:off x="2147887" y="595312"/>
            <a:ext cx="8052547" cy="5576888"/>
          </a:xfrm>
          <a:prstGeom prst="rect">
            <a:avLst/>
          </a:prstGeom>
        </p:spPr>
      </p:pic>
    </p:spTree>
    <p:extLst>
      <p:ext uri="{BB962C8B-B14F-4D97-AF65-F5344CB8AC3E}">
        <p14:creationId xmlns:p14="http://schemas.microsoft.com/office/powerpoint/2010/main" val="3349418900"/>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BB69CA5-1AC2-4CEB-9C55-2AD4B874B409}"/>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14" name="Rounded Rectangle 13"/>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
        <p:nvSpPr>
          <p:cNvPr id="16" name="任意多边形: 形状 3">
            <a:extLst>
              <a:ext uri="{FF2B5EF4-FFF2-40B4-BE49-F238E27FC236}">
                <a16:creationId xmlns:a16="http://schemas.microsoft.com/office/drawing/2014/main" id="{0035766D-CCC2-46E4-893A-0C44BAD65E17}"/>
              </a:ext>
            </a:extLst>
          </p:cNvPr>
          <p:cNvSpPr/>
          <p:nvPr/>
        </p:nvSpPr>
        <p:spPr>
          <a:xfrm>
            <a:off x="2444701" y="1672046"/>
            <a:ext cx="7792616" cy="3598598"/>
          </a:xfrm>
          <a:custGeom>
            <a:avLst/>
            <a:gdLst>
              <a:gd name="connsiteX0" fmla="*/ 598487 w 12966297"/>
              <a:gd name="connsiteY0" fmla="*/ 603588 h 6399057"/>
              <a:gd name="connsiteX1" fmla="*/ 1045054 w 12966297"/>
              <a:gd name="connsiteY1" fmla="*/ 624854 h 6399057"/>
              <a:gd name="connsiteX2" fmla="*/ 1321501 w 12966297"/>
              <a:gd name="connsiteY2" fmla="*/ 688649 h 6399057"/>
              <a:gd name="connsiteX3" fmla="*/ 1768068 w 12966297"/>
              <a:gd name="connsiteY3" fmla="*/ 444100 h 6399057"/>
              <a:gd name="connsiteX4" fmla="*/ 1980720 w 12966297"/>
              <a:gd name="connsiteY4" fmla="*/ 40063 h 6399057"/>
              <a:gd name="connsiteX5" fmla="*/ 2416654 w 12966297"/>
              <a:gd name="connsiteY5" fmla="*/ 220816 h 6399057"/>
              <a:gd name="connsiteX6" fmla="*/ 2810059 w 12966297"/>
              <a:gd name="connsiteY6" fmla="*/ 167654 h 6399057"/>
              <a:gd name="connsiteX7" fmla="*/ 3331054 w 12966297"/>
              <a:gd name="connsiteY7" fmla="*/ 475998 h 6399057"/>
              <a:gd name="connsiteX8" fmla="*/ 3841417 w 12966297"/>
              <a:gd name="connsiteY8" fmla="*/ 125123 h 6399057"/>
              <a:gd name="connsiteX9" fmla="*/ 4043436 w 12966297"/>
              <a:gd name="connsiteY9" fmla="*/ 157021 h 6399057"/>
              <a:gd name="connsiteX10" fmla="*/ 4213557 w 12966297"/>
              <a:gd name="connsiteY10" fmla="*/ 8165 h 6399057"/>
              <a:gd name="connsiteX11" fmla="*/ 4585696 w 12966297"/>
              <a:gd name="connsiteY11" fmla="*/ 444100 h 6399057"/>
              <a:gd name="connsiteX12" fmla="*/ 5553259 w 12966297"/>
              <a:gd name="connsiteY12" fmla="*/ 901300 h 6399057"/>
              <a:gd name="connsiteX13" fmla="*/ 6435761 w 12966297"/>
              <a:gd name="connsiteY13" fmla="*/ 699281 h 6399057"/>
              <a:gd name="connsiteX14" fmla="*/ 6946124 w 12966297"/>
              <a:gd name="connsiteY14" fmla="*/ 284612 h 6399057"/>
              <a:gd name="connsiteX15" fmla="*/ 7148143 w 12966297"/>
              <a:gd name="connsiteY15" fmla="*/ 369672 h 6399057"/>
              <a:gd name="connsiteX16" fmla="*/ 7413957 w 12966297"/>
              <a:gd name="connsiteY16" fmla="*/ 337774 h 6399057"/>
              <a:gd name="connsiteX17" fmla="*/ 7807361 w 12966297"/>
              <a:gd name="connsiteY17" fmla="*/ 178286 h 6399057"/>
              <a:gd name="connsiteX18" fmla="*/ 8083808 w 12966297"/>
              <a:gd name="connsiteY18" fmla="*/ 624854 h 6399057"/>
              <a:gd name="connsiteX19" fmla="*/ 8604803 w 12966297"/>
              <a:gd name="connsiteY19" fmla="*/ 731179 h 6399057"/>
              <a:gd name="connsiteX20" fmla="*/ 8987575 w 12966297"/>
              <a:gd name="connsiteY20" fmla="*/ 146388 h 6399057"/>
              <a:gd name="connsiteX21" fmla="*/ 9487306 w 12966297"/>
              <a:gd name="connsiteY21" fmla="*/ 475998 h 6399057"/>
              <a:gd name="connsiteX22" fmla="*/ 10433603 w 12966297"/>
              <a:gd name="connsiteY22" fmla="*/ 667384 h 6399057"/>
              <a:gd name="connsiteX23" fmla="*/ 11528757 w 12966297"/>
              <a:gd name="connsiteY23" fmla="*/ 210184 h 6399057"/>
              <a:gd name="connsiteX24" fmla="*/ 11805203 w 12966297"/>
              <a:gd name="connsiteY24" fmla="*/ 699281 h 6399057"/>
              <a:gd name="connsiteX25" fmla="*/ 12836561 w 12966297"/>
              <a:gd name="connsiteY25" fmla="*/ 603588 h 6399057"/>
              <a:gd name="connsiteX26" fmla="*/ 12953520 w 12966297"/>
              <a:gd name="connsiteY26" fmla="*/ 1199012 h 6399057"/>
              <a:gd name="connsiteX27" fmla="*/ 12857827 w 12966297"/>
              <a:gd name="connsiteY27" fmla="*/ 5505198 h 6399057"/>
              <a:gd name="connsiteX28" fmla="*/ 12772766 w 12966297"/>
              <a:gd name="connsiteY28" fmla="*/ 5515830 h 6399057"/>
              <a:gd name="connsiteX29" fmla="*/ 12336831 w 12966297"/>
              <a:gd name="connsiteY29" fmla="*/ 5643421 h 6399057"/>
              <a:gd name="connsiteX30" fmla="*/ 11858366 w 12966297"/>
              <a:gd name="connsiteY30" fmla="*/ 6334537 h 6399057"/>
              <a:gd name="connsiteX31" fmla="*/ 11730775 w 12966297"/>
              <a:gd name="connsiteY31" fmla="*/ 6345170 h 6399057"/>
              <a:gd name="connsiteX32" fmla="*/ 11231045 w 12966297"/>
              <a:gd name="connsiteY32" fmla="*/ 6121886 h 6399057"/>
              <a:gd name="connsiteX33" fmla="*/ 10752580 w 12966297"/>
              <a:gd name="connsiteY33" fmla="*/ 6196314 h 6399057"/>
              <a:gd name="connsiteX34" fmla="*/ 10550561 w 12966297"/>
              <a:gd name="connsiteY34" fmla="*/ 5983663 h 6399057"/>
              <a:gd name="connsiteX35" fmla="*/ 9880710 w 12966297"/>
              <a:gd name="connsiteY35" fmla="*/ 5824174 h 6399057"/>
              <a:gd name="connsiteX36" fmla="*/ 9423510 w 12966297"/>
              <a:gd name="connsiteY36" fmla="*/ 6217579 h 6399057"/>
              <a:gd name="connsiteX37" fmla="*/ 9147064 w 12966297"/>
              <a:gd name="connsiteY37" fmla="*/ 6217579 h 6399057"/>
              <a:gd name="connsiteX38" fmla="*/ 8838720 w 12966297"/>
              <a:gd name="connsiteY38" fmla="*/ 6355802 h 6399057"/>
              <a:gd name="connsiteX39" fmla="*/ 8094440 w 12966297"/>
              <a:gd name="connsiteY39" fmla="*/ 5600891 h 6399057"/>
              <a:gd name="connsiteX40" fmla="*/ 6765371 w 12966297"/>
              <a:gd name="connsiteY40" fmla="*/ 5218119 h 6399057"/>
              <a:gd name="connsiteX41" fmla="*/ 5670217 w 12966297"/>
              <a:gd name="connsiteY41" fmla="*/ 5643421 h 6399057"/>
              <a:gd name="connsiteX42" fmla="*/ 5287445 w 12966297"/>
              <a:gd name="connsiteY42" fmla="*/ 6015561 h 6399057"/>
              <a:gd name="connsiteX43" fmla="*/ 4904673 w 12966297"/>
              <a:gd name="connsiteY43" fmla="*/ 5887970 h 6399057"/>
              <a:gd name="connsiteX44" fmla="*/ 4107231 w 12966297"/>
              <a:gd name="connsiteY44" fmla="*/ 6185681 h 6399057"/>
              <a:gd name="connsiteX45" fmla="*/ 4022171 w 12966297"/>
              <a:gd name="connsiteY45" fmla="*/ 5813542 h 6399057"/>
              <a:gd name="connsiteX46" fmla="*/ 3384217 w 12966297"/>
              <a:gd name="connsiteY46" fmla="*/ 5441402 h 6399057"/>
              <a:gd name="connsiteX47" fmla="*/ 2778161 w 12966297"/>
              <a:gd name="connsiteY47" fmla="*/ 5707216 h 6399057"/>
              <a:gd name="connsiteX48" fmla="*/ 2597408 w 12966297"/>
              <a:gd name="connsiteY48" fmla="*/ 6196314 h 6399057"/>
              <a:gd name="connsiteX49" fmla="*/ 2363492 w 12966297"/>
              <a:gd name="connsiteY49" fmla="*/ 5994295 h 6399057"/>
              <a:gd name="connsiteX50" fmla="*/ 1470357 w 12966297"/>
              <a:gd name="connsiteY50" fmla="*/ 5590258 h 6399057"/>
              <a:gd name="connsiteX51" fmla="*/ 460264 w 12966297"/>
              <a:gd name="connsiteY51" fmla="*/ 5558361 h 6399057"/>
              <a:gd name="connsiteX52" fmla="*/ 130654 w 12966297"/>
              <a:gd name="connsiteY52" fmla="*/ 5228751 h 6399057"/>
              <a:gd name="connsiteX53" fmla="*/ 24329 w 12966297"/>
              <a:gd name="connsiteY53" fmla="*/ 412202 h 6399057"/>
              <a:gd name="connsiteX54" fmla="*/ 598487 w 12966297"/>
              <a:gd name="connsiteY54" fmla="*/ 603588 h 639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2966297" h="6399057">
                <a:moveTo>
                  <a:pt x="598487" y="603588"/>
                </a:moveTo>
                <a:cubicBezTo>
                  <a:pt x="768608" y="639030"/>
                  <a:pt x="924552" y="610677"/>
                  <a:pt x="1045054" y="624854"/>
                </a:cubicBezTo>
                <a:cubicBezTo>
                  <a:pt x="1165556" y="639031"/>
                  <a:pt x="1200999" y="718775"/>
                  <a:pt x="1321501" y="688649"/>
                </a:cubicBezTo>
                <a:cubicBezTo>
                  <a:pt x="1442003" y="658523"/>
                  <a:pt x="1658198" y="552198"/>
                  <a:pt x="1768068" y="444100"/>
                </a:cubicBezTo>
                <a:cubicBezTo>
                  <a:pt x="1877938" y="336002"/>
                  <a:pt x="1872622" y="77277"/>
                  <a:pt x="1980720" y="40063"/>
                </a:cubicBezTo>
                <a:cubicBezTo>
                  <a:pt x="2088818" y="2849"/>
                  <a:pt x="2278431" y="199551"/>
                  <a:pt x="2416654" y="220816"/>
                </a:cubicBezTo>
                <a:cubicBezTo>
                  <a:pt x="2554877" y="242081"/>
                  <a:pt x="2657659" y="125124"/>
                  <a:pt x="2810059" y="167654"/>
                </a:cubicBezTo>
                <a:cubicBezTo>
                  <a:pt x="2962459" y="210184"/>
                  <a:pt x="3159161" y="483086"/>
                  <a:pt x="3331054" y="475998"/>
                </a:cubicBezTo>
                <a:cubicBezTo>
                  <a:pt x="3502947" y="468909"/>
                  <a:pt x="3722687" y="178286"/>
                  <a:pt x="3841417" y="125123"/>
                </a:cubicBezTo>
                <a:cubicBezTo>
                  <a:pt x="3960147" y="71960"/>
                  <a:pt x="3981413" y="176514"/>
                  <a:pt x="4043436" y="157021"/>
                </a:cubicBezTo>
                <a:cubicBezTo>
                  <a:pt x="4105459" y="137528"/>
                  <a:pt x="4123180" y="-39681"/>
                  <a:pt x="4213557" y="8165"/>
                </a:cubicBezTo>
                <a:cubicBezTo>
                  <a:pt x="4303934" y="56011"/>
                  <a:pt x="4362412" y="295244"/>
                  <a:pt x="4585696" y="444100"/>
                </a:cubicBezTo>
                <a:cubicBezTo>
                  <a:pt x="4808980" y="592956"/>
                  <a:pt x="5244915" y="858770"/>
                  <a:pt x="5553259" y="901300"/>
                </a:cubicBezTo>
                <a:cubicBezTo>
                  <a:pt x="5861603" y="943830"/>
                  <a:pt x="6203617" y="802062"/>
                  <a:pt x="6435761" y="699281"/>
                </a:cubicBezTo>
                <a:cubicBezTo>
                  <a:pt x="6667905" y="596500"/>
                  <a:pt x="6827394" y="339547"/>
                  <a:pt x="6946124" y="284612"/>
                </a:cubicBezTo>
                <a:cubicBezTo>
                  <a:pt x="7064854" y="229677"/>
                  <a:pt x="7070171" y="360812"/>
                  <a:pt x="7148143" y="369672"/>
                </a:cubicBezTo>
                <a:cubicBezTo>
                  <a:pt x="7226115" y="378532"/>
                  <a:pt x="7304087" y="369672"/>
                  <a:pt x="7413957" y="337774"/>
                </a:cubicBezTo>
                <a:cubicBezTo>
                  <a:pt x="7523827" y="305876"/>
                  <a:pt x="7695719" y="130439"/>
                  <a:pt x="7807361" y="178286"/>
                </a:cubicBezTo>
                <a:cubicBezTo>
                  <a:pt x="7919003" y="226133"/>
                  <a:pt x="7950901" y="532705"/>
                  <a:pt x="8083808" y="624854"/>
                </a:cubicBezTo>
                <a:cubicBezTo>
                  <a:pt x="8216715" y="717003"/>
                  <a:pt x="8454175" y="810923"/>
                  <a:pt x="8604803" y="731179"/>
                </a:cubicBezTo>
                <a:cubicBezTo>
                  <a:pt x="8755431" y="651435"/>
                  <a:pt x="8840491" y="188918"/>
                  <a:pt x="8987575" y="146388"/>
                </a:cubicBezTo>
                <a:cubicBezTo>
                  <a:pt x="9134659" y="103858"/>
                  <a:pt x="9246301" y="389165"/>
                  <a:pt x="9487306" y="475998"/>
                </a:cubicBezTo>
                <a:cubicBezTo>
                  <a:pt x="9728311" y="562831"/>
                  <a:pt x="10093361" y="711686"/>
                  <a:pt x="10433603" y="667384"/>
                </a:cubicBezTo>
                <a:cubicBezTo>
                  <a:pt x="10773845" y="623082"/>
                  <a:pt x="11300157" y="204868"/>
                  <a:pt x="11528757" y="210184"/>
                </a:cubicBezTo>
                <a:cubicBezTo>
                  <a:pt x="11757357" y="215500"/>
                  <a:pt x="11587236" y="633714"/>
                  <a:pt x="11805203" y="699281"/>
                </a:cubicBezTo>
                <a:cubicBezTo>
                  <a:pt x="12023170" y="764848"/>
                  <a:pt x="12645175" y="520299"/>
                  <a:pt x="12836561" y="603588"/>
                </a:cubicBezTo>
                <a:cubicBezTo>
                  <a:pt x="13027947" y="686877"/>
                  <a:pt x="12949976" y="382077"/>
                  <a:pt x="12953520" y="1199012"/>
                </a:cubicBezTo>
                <a:cubicBezTo>
                  <a:pt x="12957064" y="2015947"/>
                  <a:pt x="12887953" y="4785728"/>
                  <a:pt x="12857827" y="5505198"/>
                </a:cubicBezTo>
                <a:cubicBezTo>
                  <a:pt x="12827701" y="6224668"/>
                  <a:pt x="12859599" y="5492793"/>
                  <a:pt x="12772766" y="5515830"/>
                </a:cubicBezTo>
                <a:cubicBezTo>
                  <a:pt x="12685933" y="5538867"/>
                  <a:pt x="12489231" y="5506970"/>
                  <a:pt x="12336831" y="5643421"/>
                </a:cubicBezTo>
                <a:cubicBezTo>
                  <a:pt x="12184431" y="5779872"/>
                  <a:pt x="11959375" y="6217579"/>
                  <a:pt x="11858366" y="6334537"/>
                </a:cubicBezTo>
                <a:cubicBezTo>
                  <a:pt x="11757357" y="6451495"/>
                  <a:pt x="11835329" y="6380612"/>
                  <a:pt x="11730775" y="6345170"/>
                </a:cubicBezTo>
                <a:cubicBezTo>
                  <a:pt x="11626222" y="6309728"/>
                  <a:pt x="11394078" y="6146695"/>
                  <a:pt x="11231045" y="6121886"/>
                </a:cubicBezTo>
                <a:cubicBezTo>
                  <a:pt x="11068013" y="6097077"/>
                  <a:pt x="10865994" y="6219351"/>
                  <a:pt x="10752580" y="6196314"/>
                </a:cubicBezTo>
                <a:cubicBezTo>
                  <a:pt x="10639166" y="6173277"/>
                  <a:pt x="10695873" y="6045686"/>
                  <a:pt x="10550561" y="5983663"/>
                </a:cubicBezTo>
                <a:cubicBezTo>
                  <a:pt x="10405249" y="5921640"/>
                  <a:pt x="10068552" y="5785188"/>
                  <a:pt x="9880710" y="5824174"/>
                </a:cubicBezTo>
                <a:cubicBezTo>
                  <a:pt x="9692868" y="5863160"/>
                  <a:pt x="9545784" y="6152012"/>
                  <a:pt x="9423510" y="6217579"/>
                </a:cubicBezTo>
                <a:cubicBezTo>
                  <a:pt x="9301236" y="6283146"/>
                  <a:pt x="9244529" y="6194542"/>
                  <a:pt x="9147064" y="6217579"/>
                </a:cubicBezTo>
                <a:cubicBezTo>
                  <a:pt x="9049599" y="6240616"/>
                  <a:pt x="9014157" y="6458583"/>
                  <a:pt x="8838720" y="6355802"/>
                </a:cubicBezTo>
                <a:cubicBezTo>
                  <a:pt x="8663283" y="6253021"/>
                  <a:pt x="8439998" y="5790505"/>
                  <a:pt x="8094440" y="5600891"/>
                </a:cubicBezTo>
                <a:cubicBezTo>
                  <a:pt x="7748882" y="5411277"/>
                  <a:pt x="7169408" y="5211031"/>
                  <a:pt x="6765371" y="5218119"/>
                </a:cubicBezTo>
                <a:cubicBezTo>
                  <a:pt x="6361334" y="5225207"/>
                  <a:pt x="5916538" y="5510514"/>
                  <a:pt x="5670217" y="5643421"/>
                </a:cubicBezTo>
                <a:cubicBezTo>
                  <a:pt x="5423896" y="5776328"/>
                  <a:pt x="5415036" y="5974803"/>
                  <a:pt x="5287445" y="6015561"/>
                </a:cubicBezTo>
                <a:cubicBezTo>
                  <a:pt x="5159854" y="6056319"/>
                  <a:pt x="5101375" y="5859617"/>
                  <a:pt x="4904673" y="5887970"/>
                </a:cubicBezTo>
                <a:cubicBezTo>
                  <a:pt x="4707971" y="5916323"/>
                  <a:pt x="4254315" y="6198086"/>
                  <a:pt x="4107231" y="6185681"/>
                </a:cubicBezTo>
                <a:cubicBezTo>
                  <a:pt x="3960147" y="6173276"/>
                  <a:pt x="4142673" y="5937589"/>
                  <a:pt x="4022171" y="5813542"/>
                </a:cubicBezTo>
                <a:cubicBezTo>
                  <a:pt x="3901669" y="5689496"/>
                  <a:pt x="3591552" y="5459123"/>
                  <a:pt x="3384217" y="5441402"/>
                </a:cubicBezTo>
                <a:cubicBezTo>
                  <a:pt x="3176882" y="5423681"/>
                  <a:pt x="2909296" y="5581397"/>
                  <a:pt x="2778161" y="5707216"/>
                </a:cubicBezTo>
                <a:cubicBezTo>
                  <a:pt x="2647026" y="5833035"/>
                  <a:pt x="2666519" y="6148468"/>
                  <a:pt x="2597408" y="6196314"/>
                </a:cubicBezTo>
                <a:cubicBezTo>
                  <a:pt x="2528297" y="6244160"/>
                  <a:pt x="2551334" y="6095304"/>
                  <a:pt x="2363492" y="5994295"/>
                </a:cubicBezTo>
                <a:cubicBezTo>
                  <a:pt x="2175650" y="5893286"/>
                  <a:pt x="1787562" y="5662914"/>
                  <a:pt x="1470357" y="5590258"/>
                </a:cubicBezTo>
                <a:cubicBezTo>
                  <a:pt x="1153152" y="5517602"/>
                  <a:pt x="683548" y="5618612"/>
                  <a:pt x="460264" y="5558361"/>
                </a:cubicBezTo>
                <a:cubicBezTo>
                  <a:pt x="236980" y="5498110"/>
                  <a:pt x="203310" y="6086444"/>
                  <a:pt x="130654" y="5228751"/>
                </a:cubicBezTo>
                <a:cubicBezTo>
                  <a:pt x="57998" y="4371058"/>
                  <a:pt x="-48327" y="1184834"/>
                  <a:pt x="24329" y="412202"/>
                </a:cubicBezTo>
                <a:cubicBezTo>
                  <a:pt x="96985" y="-360430"/>
                  <a:pt x="428366" y="568146"/>
                  <a:pt x="598487" y="603588"/>
                </a:cubicBezTo>
                <a:close/>
              </a:path>
            </a:pathLst>
          </a:custGeom>
          <a:solidFill>
            <a:srgbClr val="FF66CC">
              <a:alpha val="21000"/>
            </a:srgbClr>
          </a:solid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B0604020202020204" charset="-122"/>
              <a:cs typeface="+mn-cs"/>
            </a:endParaRPr>
          </a:p>
        </p:txBody>
      </p:sp>
      <p:sp>
        <p:nvSpPr>
          <p:cNvPr id="9" name="TextBox 8"/>
          <p:cNvSpPr txBox="1"/>
          <p:nvPr/>
        </p:nvSpPr>
        <p:spPr>
          <a:xfrm>
            <a:off x="3146461" y="2353282"/>
            <a:ext cx="6741559" cy="2308324"/>
          </a:xfrm>
          <a:prstGeom prst="rect">
            <a:avLst/>
          </a:prstGeom>
          <a:noFill/>
        </p:spPr>
        <p:txBody>
          <a:bodyPr wrap="square" rtlCol="0">
            <a:spAutoFit/>
          </a:bodyPr>
          <a:lstStyle/>
          <a:p>
            <a:pPr lvl="0" algn="ctr"/>
            <a:r>
              <a:rPr lang="en-US" sz="4800" b="1" dirty="0" err="1">
                <a:solidFill>
                  <a:prstClr val="black"/>
                </a:solidFill>
                <a:latin typeface="Cambria" panose="02040503050406030204" pitchFamily="18" charset="0"/>
                <a:ea typeface="Cambria" panose="02040503050406030204" pitchFamily="18" charset="0"/>
              </a:rPr>
              <a:t>Hoạt</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động</a:t>
            </a:r>
            <a:r>
              <a:rPr lang="en-US" sz="4800" b="1" dirty="0">
                <a:solidFill>
                  <a:prstClr val="black"/>
                </a:solidFill>
                <a:latin typeface="Cambria" panose="02040503050406030204" pitchFamily="18" charset="0"/>
                <a:ea typeface="Cambria" panose="02040503050406030204" pitchFamily="18" charset="0"/>
              </a:rPr>
              <a:t> 2: </a:t>
            </a:r>
            <a:r>
              <a:rPr lang="en-US" sz="4800" b="1" dirty="0" err="1">
                <a:solidFill>
                  <a:prstClr val="black"/>
                </a:solidFill>
                <a:latin typeface="Cambria" panose="02040503050406030204" pitchFamily="18" charset="0"/>
                <a:ea typeface="Cambria" panose="02040503050406030204" pitchFamily="18" charset="0"/>
              </a:rPr>
              <a:t>Khám</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phá</a:t>
            </a:r>
            <a:r>
              <a:rPr lang="en-US" sz="4800" b="1" dirty="0">
                <a:solidFill>
                  <a:prstClr val="black"/>
                </a:solidFill>
                <a:latin typeface="Cambria" panose="02040503050406030204" pitchFamily="18" charset="0"/>
                <a:ea typeface="Cambria" panose="02040503050406030204" pitchFamily="18" charset="0"/>
              </a:rPr>
              <a:t> ý </a:t>
            </a:r>
            <a:r>
              <a:rPr lang="en-US" sz="4800" b="1" dirty="0" err="1">
                <a:solidFill>
                  <a:prstClr val="black"/>
                </a:solidFill>
                <a:latin typeface="Cambria" panose="02040503050406030204" pitchFamily="18" charset="0"/>
                <a:ea typeface="Cambria" panose="02040503050406030204" pitchFamily="18" charset="0"/>
              </a:rPr>
              <a:t>nghĩa</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và</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cách</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sử</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dụng</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tiền</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hợp</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lí</a:t>
            </a:r>
            <a:endPar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4" name="Picture 3" descr="A bag of money and coins&#10;&#10;Description automatically generated">
            <a:extLst>
              <a:ext uri="{FF2B5EF4-FFF2-40B4-BE49-F238E27FC236}">
                <a16:creationId xmlns:a16="http://schemas.microsoft.com/office/drawing/2014/main" id="{D1343CC1-36BE-83D1-9DC9-1164442525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274" y="3470092"/>
            <a:ext cx="3657607" cy="3657607"/>
          </a:xfrm>
          <a:prstGeom prst="rect">
            <a:avLst/>
          </a:prstGeom>
        </p:spPr>
      </p:pic>
    </p:spTree>
    <p:extLst>
      <p:ext uri="{BB962C8B-B14F-4D97-AF65-F5344CB8AC3E}">
        <p14:creationId xmlns:p14="http://schemas.microsoft.com/office/powerpoint/2010/main" val="391744189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415357E-2C8F-4751-8FA6-E6D1547924BC}"/>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3" name="Rounded Rectangle 2"/>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
        <p:nvSpPr>
          <p:cNvPr id="6" name="TextBox 5"/>
          <p:cNvSpPr txBox="1"/>
          <p:nvPr/>
        </p:nvSpPr>
        <p:spPr>
          <a:xfrm>
            <a:off x="668383" y="373099"/>
            <a:ext cx="10855233" cy="646331"/>
          </a:xfrm>
          <a:prstGeom prst="rect">
            <a:avLst/>
          </a:prstGeom>
          <a:noFill/>
        </p:spPr>
        <p:txBody>
          <a:bodyPr wrap="square" rtlCol="0">
            <a:spAutoFit/>
          </a:bodyPr>
          <a:lstStyle/>
          <a:p>
            <a:pPr lvl="0" algn="ctr"/>
            <a:r>
              <a:rPr lang="en-US" sz="3600" b="1">
                <a:solidFill>
                  <a:srgbClr val="C00000"/>
                </a:solidFill>
                <a:latin typeface="Cambria" panose="02040503050406030204" pitchFamily="18" charset="0"/>
                <a:ea typeface="Cambria" panose="02040503050406030204" pitchFamily="18" charset="0"/>
              </a:rPr>
              <a:t>Đọc thông tin và trả lời câu hỏi sau:</a:t>
            </a:r>
            <a:endParaRPr kumimoji="0" lang="en-US"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4" name="TextBox 3">
            <a:extLst>
              <a:ext uri="{FF2B5EF4-FFF2-40B4-BE49-F238E27FC236}">
                <a16:creationId xmlns:a16="http://schemas.microsoft.com/office/drawing/2014/main" id="{D8E32E2C-D305-8000-F979-3009246EFA35}"/>
              </a:ext>
            </a:extLst>
          </p:cNvPr>
          <p:cNvSpPr txBox="1"/>
          <p:nvPr/>
        </p:nvSpPr>
        <p:spPr>
          <a:xfrm>
            <a:off x="4278086" y="979714"/>
            <a:ext cx="5225143" cy="584775"/>
          </a:xfrm>
          <a:prstGeom prst="rect">
            <a:avLst/>
          </a:prstGeom>
          <a:noFill/>
        </p:spPr>
        <p:txBody>
          <a:bodyPr wrap="square" rtlCol="0">
            <a:spAutoFit/>
          </a:bodyPr>
          <a:lstStyle/>
          <a:p>
            <a:r>
              <a:rPr lang="vi-VN" sz="3200" b="1" i="0" dirty="0">
                <a:solidFill>
                  <a:srgbClr val="000000"/>
                </a:solidFill>
                <a:effectLst/>
                <a:latin typeface="Cambria" panose="02040503050406030204" pitchFamily="18" charset="0"/>
                <a:ea typeface="Cambria" panose="02040503050406030204" pitchFamily="18" charset="0"/>
              </a:rPr>
              <a:t>Cô bé bán chè bưởi</a:t>
            </a:r>
            <a:endParaRPr lang="en-US" sz="3200" dirty="0">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AA8D5A9E-2402-DEDF-B44C-054AFDCA8358}"/>
              </a:ext>
            </a:extLst>
          </p:cNvPr>
          <p:cNvSpPr txBox="1"/>
          <p:nvPr/>
        </p:nvSpPr>
        <p:spPr>
          <a:xfrm>
            <a:off x="478971" y="1567543"/>
            <a:ext cx="11059886" cy="4893647"/>
          </a:xfrm>
          <a:prstGeom prst="rect">
            <a:avLst/>
          </a:prstGeom>
          <a:noFill/>
        </p:spPr>
        <p:txBody>
          <a:bodyPr wrap="square" rtlCol="0">
            <a:spAutoFit/>
          </a:bodyPr>
          <a:lstStyle/>
          <a:p>
            <a:pPr algn="just"/>
            <a:r>
              <a:rPr lang="en-US" sz="2600" b="0" i="0" dirty="0">
                <a:solidFill>
                  <a:srgbClr val="000000"/>
                </a:solidFill>
                <a:effectLst/>
                <a:latin typeface="Cambria" panose="02040503050406030204" pitchFamily="18" charset="0"/>
                <a:ea typeface="Cambria" panose="02040503050406030204" pitchFamily="18" charset="0"/>
              </a:rPr>
              <a:t>   </a:t>
            </a:r>
            <a:r>
              <a:rPr lang="vi-VN" sz="2600" b="0" i="0" dirty="0">
                <a:solidFill>
                  <a:srgbClr val="000000"/>
                </a:solidFill>
                <a:effectLst/>
                <a:latin typeface="Cambria" panose="02040503050406030204" pitchFamily="18" charset="0"/>
                <a:ea typeface="Cambria" panose="02040503050406030204" pitchFamily="18" charset="0"/>
              </a:rPr>
              <a:t>Trong chương trình truyền hình Mặt trời bé con năm 2017, khán giả phải trầm trồ về khả năng kinh doanh và lập kế hoạch quản lí tiền rất hiệu quả của cô bé Nguyễn Hoàng Bảo Ngọc (</a:t>
            </a:r>
            <a:r>
              <a:rPr lang="en-US" sz="2600" b="0" i="0" dirty="0">
                <a:solidFill>
                  <a:srgbClr val="000000"/>
                </a:solidFill>
                <a:effectLst/>
                <a:latin typeface="Cambria" panose="02040503050406030204" pitchFamily="18" charset="0"/>
                <a:ea typeface="Cambria" panose="02040503050406030204" pitchFamily="18" charset="0"/>
              </a:rPr>
              <a:t>“</a:t>
            </a:r>
            <a:r>
              <a:rPr lang="vi-VN" sz="2600" b="0" i="0" dirty="0">
                <a:solidFill>
                  <a:srgbClr val="000000"/>
                </a:solidFill>
                <a:effectLst/>
                <a:latin typeface="Cambria" panose="02040503050406030204" pitchFamily="18" charset="0"/>
                <a:ea typeface="Cambria" panose="02040503050406030204" pitchFamily="18" charset="0"/>
              </a:rPr>
              <a:t>bé Bống bán chè bưởi”, sinh năm 2007) đến từ Tuyên Quang. Thành công đó đến từ năng khiếu và niềm đam mê kinh doanh của B</a:t>
            </a:r>
            <a:r>
              <a:rPr lang="en-US" sz="2600" dirty="0">
                <a:solidFill>
                  <a:srgbClr val="000000"/>
                </a:solidFill>
                <a:latin typeface="Cambria" panose="02040503050406030204" pitchFamily="18" charset="0"/>
                <a:ea typeface="Cambria" panose="02040503050406030204" pitchFamily="18" charset="0"/>
              </a:rPr>
              <a:t>ố</a:t>
            </a:r>
            <a:r>
              <a:rPr lang="vi-VN" sz="2600" b="0" i="0" dirty="0">
                <a:solidFill>
                  <a:srgbClr val="000000"/>
                </a:solidFill>
                <a:effectLst/>
                <a:latin typeface="Cambria" panose="02040503050406030204" pitchFamily="18" charset="0"/>
                <a:ea typeface="Cambria" panose="02040503050406030204" pitchFamily="18" charset="0"/>
              </a:rPr>
              <a:t>ng. Ngày nhỏ, khi chơi trò chơi mua sắm, B</a:t>
            </a:r>
            <a:r>
              <a:rPr lang="en-US" sz="2600" dirty="0">
                <a:solidFill>
                  <a:srgbClr val="000000"/>
                </a:solidFill>
                <a:latin typeface="Cambria" panose="02040503050406030204" pitchFamily="18" charset="0"/>
                <a:ea typeface="Cambria" panose="02040503050406030204" pitchFamily="18" charset="0"/>
              </a:rPr>
              <a:t>ố</a:t>
            </a:r>
            <a:r>
              <a:rPr lang="vi-VN" sz="2600" b="0" i="0" dirty="0">
                <a:solidFill>
                  <a:srgbClr val="000000"/>
                </a:solidFill>
                <a:effectLst/>
                <a:latin typeface="Cambria" panose="02040503050406030204" pitchFamily="18" charset="0"/>
                <a:ea typeface="Cambria" panose="02040503050406030204" pitchFamily="18" charset="0"/>
              </a:rPr>
              <a:t>ng sớm nhận ra rằng, muốn mua được đồ gì đó thì cần phải có tiền. Nhưng khi chơi thì có thể dùng “tiền” cắt từ những tờ giấy, còn khi mua hàng thật thì phải có tiền thật, và muốn có tiền thì bố mẹ phải làm việc. Số tiền bố mẹ Bống kiếm được chỉ có hạn nên việc chi tiêu phải cân đối và tiết kiệm để không bị lãng phí.</a:t>
            </a:r>
          </a:p>
          <a:p>
            <a:pPr algn="just"/>
            <a:r>
              <a:rPr lang="en-US" sz="2600" b="0" i="0" dirty="0">
                <a:solidFill>
                  <a:srgbClr val="000000"/>
                </a:solidFill>
                <a:effectLst/>
                <a:latin typeface="Cambria" panose="02040503050406030204" pitchFamily="18" charset="0"/>
                <a:ea typeface="Cambria" panose="02040503050406030204" pitchFamily="18" charset="0"/>
              </a:rPr>
              <a:t>   </a:t>
            </a:r>
            <a:r>
              <a:rPr lang="vi-VN" sz="2600" b="0" i="0" dirty="0">
                <a:solidFill>
                  <a:srgbClr val="000000"/>
                </a:solidFill>
                <a:effectLst/>
                <a:latin typeface="Cambria" panose="02040503050406030204" pitchFamily="18" charset="0"/>
                <a:ea typeface="Cambria" panose="02040503050406030204" pitchFamily="18" charset="0"/>
              </a:rPr>
              <a:t>Để có tiền, ngay từ khi học lớp 2, B</a:t>
            </a:r>
            <a:r>
              <a:rPr lang="en-US" sz="2600" dirty="0">
                <a:solidFill>
                  <a:srgbClr val="000000"/>
                </a:solidFill>
                <a:latin typeface="Cambria" panose="02040503050406030204" pitchFamily="18" charset="0"/>
                <a:ea typeface="Cambria" panose="02040503050406030204" pitchFamily="18" charset="0"/>
              </a:rPr>
              <a:t>ố</a:t>
            </a:r>
            <a:r>
              <a:rPr lang="vi-VN" sz="2600" b="0" i="0" dirty="0">
                <a:solidFill>
                  <a:srgbClr val="000000"/>
                </a:solidFill>
                <a:effectLst/>
                <a:latin typeface="Cambria" panose="02040503050406030204" pitchFamily="18" charset="0"/>
                <a:ea typeface="Cambria" panose="02040503050406030204" pitchFamily="18" charset="0"/>
              </a:rPr>
              <a:t>ng đã bắt tay vào kinh doanh chè bưởi. Tiền lãi trong kinh doanh được Bống chia thành 10 phần, phân bổ như sau:</a:t>
            </a:r>
            <a:endParaRPr lang="en-US" sz="2600" b="0" i="0" dirty="0">
              <a:solidFill>
                <a:srgbClr val="000000"/>
              </a:solidFill>
              <a:effectLst/>
              <a:latin typeface="Cambria" panose="02040503050406030204" pitchFamily="18" charset="0"/>
              <a:ea typeface="Cambria" panose="02040503050406030204" pitchFamily="18" charset="0"/>
            </a:endParaRPr>
          </a:p>
          <a:p>
            <a:pPr algn="just"/>
            <a:endParaRPr lang="vi-VN" sz="2600" b="0" i="0" dirty="0">
              <a:solidFill>
                <a:srgbClr val="00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62664210"/>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415357E-2C8F-4751-8FA6-E6D1547924BC}"/>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3" name="Rounded Rectangle 2"/>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
        <p:nvSpPr>
          <p:cNvPr id="5" name="TextBox 4">
            <a:extLst>
              <a:ext uri="{FF2B5EF4-FFF2-40B4-BE49-F238E27FC236}">
                <a16:creationId xmlns:a16="http://schemas.microsoft.com/office/drawing/2014/main" id="{AA8D5A9E-2402-DEDF-B44C-054AFDCA8358}"/>
              </a:ext>
            </a:extLst>
          </p:cNvPr>
          <p:cNvSpPr txBox="1"/>
          <p:nvPr/>
        </p:nvSpPr>
        <p:spPr>
          <a:xfrm>
            <a:off x="511629" y="674915"/>
            <a:ext cx="11059886" cy="5509200"/>
          </a:xfrm>
          <a:prstGeom prst="rect">
            <a:avLst/>
          </a:prstGeom>
          <a:noFill/>
        </p:spPr>
        <p:txBody>
          <a:bodyPr wrap="square" rtlCol="0">
            <a:spAutoFit/>
          </a:bodyPr>
          <a:lstStyle/>
          <a:p>
            <a:pPr algn="just"/>
            <a:r>
              <a:rPr lang="en-US" sz="2200" b="0" i="0" dirty="0">
                <a:solidFill>
                  <a:srgbClr val="000000"/>
                </a:solidFill>
                <a:effectLst/>
                <a:latin typeface="Cambria" panose="02040503050406030204" pitchFamily="18" charset="0"/>
                <a:ea typeface="Cambria" panose="02040503050406030204" pitchFamily="18" charset="0"/>
              </a:rPr>
              <a:t>   </a:t>
            </a:r>
            <a:r>
              <a:rPr lang="vi-VN" sz="2200" b="0" i="0" dirty="0">
                <a:solidFill>
                  <a:srgbClr val="000000"/>
                </a:solidFill>
                <a:effectLst/>
                <a:latin typeface="Cambria" panose="02040503050406030204" pitchFamily="18" charset="0"/>
                <a:ea typeface="Cambria" panose="02040503050406030204" pitchFamily="18" charset="0"/>
              </a:rPr>
              <a:t>Ví Đầu tư vào nguồn vốn (5 phần): Khoản tiền này được Bống dùng làm vốn nhập hàng để kinh doanh chè bưởi.</a:t>
            </a:r>
          </a:p>
          <a:p>
            <a:pPr algn="just"/>
            <a:r>
              <a:rPr lang="en-US" sz="2200" b="0" i="0" dirty="0">
                <a:solidFill>
                  <a:srgbClr val="000000"/>
                </a:solidFill>
                <a:effectLst/>
                <a:latin typeface="Cambria" panose="02040503050406030204" pitchFamily="18" charset="0"/>
                <a:ea typeface="Cambria" panose="02040503050406030204" pitchFamily="18" charset="0"/>
              </a:rPr>
              <a:t>   </a:t>
            </a:r>
            <a:r>
              <a:rPr lang="vi-VN" sz="2200" b="0" i="0" dirty="0">
                <a:solidFill>
                  <a:srgbClr val="000000"/>
                </a:solidFill>
                <a:effectLst/>
                <a:latin typeface="Cambria" panose="02040503050406030204" pitchFamily="18" charset="0"/>
                <a:ea typeface="Cambria" panose="02040503050406030204" pitchFamily="18" charset="0"/>
              </a:rPr>
              <a:t>Ví Tự do tài chính (1 phần): Khoản tiền này Bống nhờ mẹ gửi tiết kiệm hằng tháng tại ngân hàng.</a:t>
            </a:r>
          </a:p>
          <a:p>
            <a:pPr algn="just"/>
            <a:r>
              <a:rPr lang="en-US" sz="2200" b="0" i="0" dirty="0">
                <a:solidFill>
                  <a:srgbClr val="000000"/>
                </a:solidFill>
                <a:effectLst/>
                <a:latin typeface="Cambria" panose="02040503050406030204" pitchFamily="18" charset="0"/>
                <a:ea typeface="Cambria" panose="02040503050406030204" pitchFamily="18" charset="0"/>
              </a:rPr>
              <a:t>   </a:t>
            </a:r>
            <a:r>
              <a:rPr lang="vi-VN" sz="2200" b="0" i="0" dirty="0">
                <a:solidFill>
                  <a:srgbClr val="000000"/>
                </a:solidFill>
                <a:effectLst/>
                <a:latin typeface="Cambria" panose="02040503050406030204" pitchFamily="18" charset="0"/>
                <a:ea typeface="Cambria" panose="02040503050406030204" pitchFamily="18" charset="0"/>
              </a:rPr>
              <a:t>Ví Tiết kiệm dài hạn (1 phần): Bống bỏ lợn khoản tiền này để mua món đồ đắt tiền như xe đạp điện....</a:t>
            </a:r>
          </a:p>
          <a:p>
            <a:pPr algn="just"/>
            <a:r>
              <a:rPr lang="en-US" sz="2200" b="0" i="0" dirty="0">
                <a:solidFill>
                  <a:srgbClr val="000000"/>
                </a:solidFill>
                <a:effectLst/>
                <a:latin typeface="Cambria" panose="02040503050406030204" pitchFamily="18" charset="0"/>
                <a:ea typeface="Cambria" panose="02040503050406030204" pitchFamily="18" charset="0"/>
              </a:rPr>
              <a:t>   </a:t>
            </a:r>
            <a:r>
              <a:rPr lang="vi-VN" sz="2200" b="0" i="0" dirty="0">
                <a:solidFill>
                  <a:srgbClr val="000000"/>
                </a:solidFill>
                <a:effectLst/>
                <a:latin typeface="Cambria" panose="02040503050406030204" pitchFamily="18" charset="0"/>
                <a:ea typeface="Cambria" panose="02040503050406030204" pitchFamily="18" charset="0"/>
              </a:rPr>
              <a:t>Ví Giáo dục (1 phần): Khoản tiền này Bống dùng để tham gia các lớp học, mua sách, vở, đồ dùng học tập.</a:t>
            </a:r>
          </a:p>
          <a:p>
            <a:pPr algn="just"/>
            <a:r>
              <a:rPr lang="en-US" sz="2200" b="0" i="0" dirty="0">
                <a:solidFill>
                  <a:srgbClr val="000000"/>
                </a:solidFill>
                <a:effectLst/>
                <a:latin typeface="Cambria" panose="02040503050406030204" pitchFamily="18" charset="0"/>
                <a:ea typeface="Cambria" panose="02040503050406030204" pitchFamily="18" charset="0"/>
              </a:rPr>
              <a:t>   </a:t>
            </a:r>
            <a:r>
              <a:rPr lang="vi-VN" sz="2200" b="0" i="0" dirty="0">
                <a:solidFill>
                  <a:srgbClr val="000000"/>
                </a:solidFill>
                <a:effectLst/>
                <a:latin typeface="Cambria" panose="02040503050406030204" pitchFamily="18" charset="0"/>
                <a:ea typeface="Cambria" panose="02040503050406030204" pitchFamily="18" charset="0"/>
              </a:rPr>
              <a:t>Ví Hưởng thụ (1 phần): Đó là khoản tiền Bống dùng để chăm sóc bản thân như</a:t>
            </a:r>
            <a:r>
              <a:rPr lang="en-US" sz="2200" b="0" i="0" dirty="0">
                <a:solidFill>
                  <a:srgbClr val="000000"/>
                </a:solidFill>
                <a:effectLst/>
                <a:latin typeface="Cambria" panose="02040503050406030204" pitchFamily="18" charset="0"/>
                <a:ea typeface="Cambria" panose="02040503050406030204" pitchFamily="18" charset="0"/>
              </a:rPr>
              <a:t> </a:t>
            </a:r>
            <a:r>
              <a:rPr lang="vi-VN" sz="2200" b="0" i="0" dirty="0">
                <a:solidFill>
                  <a:srgbClr val="000000"/>
                </a:solidFill>
                <a:effectLst/>
                <a:latin typeface="Cambria" panose="02040503050406030204" pitchFamily="18" charset="0"/>
                <a:ea typeface="Cambria" panose="02040503050406030204" pitchFamily="18" charset="0"/>
              </a:rPr>
              <a:t>ăn một món ăn mà mình yêu thích, mua một đôi giày đẹp, xem một bộ phim hay....</a:t>
            </a:r>
          </a:p>
          <a:p>
            <a:pPr algn="just"/>
            <a:r>
              <a:rPr lang="en-US" sz="2200" b="0" i="0" dirty="0">
                <a:solidFill>
                  <a:srgbClr val="000000"/>
                </a:solidFill>
                <a:effectLst/>
                <a:latin typeface="Cambria" panose="02040503050406030204" pitchFamily="18" charset="0"/>
                <a:ea typeface="Cambria" panose="02040503050406030204" pitchFamily="18" charset="0"/>
              </a:rPr>
              <a:t>   </a:t>
            </a:r>
            <a:r>
              <a:rPr lang="vi-VN" sz="2200" b="0" i="0" dirty="0">
                <a:solidFill>
                  <a:srgbClr val="000000"/>
                </a:solidFill>
                <a:effectLst/>
                <a:latin typeface="Cambria" panose="02040503050406030204" pitchFamily="18" charset="0"/>
                <a:ea typeface="Cambria" panose="02040503050406030204" pitchFamily="18" charset="0"/>
              </a:rPr>
              <a:t>Ví Cho đi (1 phần): Bống dùng món tiền này như một cách thể hiện lòng biết ơn cuộc sống: làm từ thiện, mua quà tặng người thân và thầy, cô giáo, thăm bạn ốm.</a:t>
            </a:r>
          </a:p>
          <a:p>
            <a:pPr algn="just"/>
            <a:r>
              <a:rPr lang="en-US" sz="2200" b="0" i="0" dirty="0">
                <a:solidFill>
                  <a:srgbClr val="000000"/>
                </a:solidFill>
                <a:effectLst/>
                <a:latin typeface="Cambria" panose="02040503050406030204" pitchFamily="18" charset="0"/>
                <a:ea typeface="Cambria" panose="02040503050406030204" pitchFamily="18" charset="0"/>
              </a:rPr>
              <a:t>   </a:t>
            </a:r>
            <a:r>
              <a:rPr lang="vi-VN" sz="2200" b="0" i="0" dirty="0">
                <a:solidFill>
                  <a:srgbClr val="000000"/>
                </a:solidFill>
                <a:effectLst/>
                <a:latin typeface="Cambria" panose="02040503050406030204" pitchFamily="18" charset="0"/>
                <a:ea typeface="Cambria" panose="02040503050406030204" pitchFamily="18" charset="0"/>
              </a:rPr>
              <a:t>Nhờ biết kinh doanh và sử dụng tiền hợp lí, Bống đã tạo được nguồn thu nhập, có tiền tiết kiệm, chi tiêu, đáp ứng nhu cầu của bản thân, giúp đỡ bố mẹ và những người gặp khó khăn trong cuộc sống.</a:t>
            </a:r>
          </a:p>
          <a:p>
            <a:pPr algn="r"/>
            <a:r>
              <a:rPr lang="vi-VN" sz="2200" b="0" i="0" dirty="0">
                <a:solidFill>
                  <a:srgbClr val="000000"/>
                </a:solidFill>
                <a:effectLst/>
                <a:latin typeface="Cambria" panose="02040503050406030204" pitchFamily="18" charset="0"/>
                <a:ea typeface="Cambria" panose="02040503050406030204" pitchFamily="18" charset="0"/>
              </a:rPr>
              <a:t>(Theo lời kể của nhân vật)</a:t>
            </a:r>
          </a:p>
        </p:txBody>
      </p:sp>
    </p:spTree>
    <p:extLst>
      <p:ext uri="{BB962C8B-B14F-4D97-AF65-F5344CB8AC3E}">
        <p14:creationId xmlns:p14="http://schemas.microsoft.com/office/powerpoint/2010/main" val="106548078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415357E-2C8F-4751-8FA6-E6D1547924BC}"/>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3" name="Rounded Rectangle 2"/>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F43B209D-0346-58CE-538F-E79CF6CC39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6857" y="3422580"/>
            <a:ext cx="4881155" cy="3330916"/>
          </a:xfrm>
          <a:prstGeom prst="rect">
            <a:avLst/>
          </a:prstGeom>
        </p:spPr>
      </p:pic>
      <p:grpSp>
        <p:nvGrpSpPr>
          <p:cNvPr id="6" name="Group 5">
            <a:extLst>
              <a:ext uri="{FF2B5EF4-FFF2-40B4-BE49-F238E27FC236}">
                <a16:creationId xmlns:a16="http://schemas.microsoft.com/office/drawing/2014/main" id="{490076BB-B553-DECA-B8CE-762C8EAEE8A3}"/>
              </a:ext>
            </a:extLst>
          </p:cNvPr>
          <p:cNvGrpSpPr/>
          <p:nvPr/>
        </p:nvGrpSpPr>
        <p:grpSpPr>
          <a:xfrm>
            <a:off x="1644331" y="707573"/>
            <a:ext cx="8983235" cy="1436913"/>
            <a:chOff x="457789" y="2120323"/>
            <a:chExt cx="6162594" cy="1065823"/>
          </a:xfrm>
        </p:grpSpPr>
        <p:sp>
          <p:nvSpPr>
            <p:cNvPr id="7" name="Freeform 3">
              <a:extLst>
                <a:ext uri="{FF2B5EF4-FFF2-40B4-BE49-F238E27FC236}">
                  <a16:creationId xmlns:a16="http://schemas.microsoft.com/office/drawing/2014/main" id="{C5B1F40A-7707-94E5-0907-DF2B78C1030A}"/>
                </a:ext>
              </a:extLst>
            </p:cNvPr>
            <p:cNvSpPr/>
            <p:nvPr/>
          </p:nvSpPr>
          <p:spPr>
            <a:xfrm>
              <a:off x="457789" y="2120324"/>
              <a:ext cx="6162594" cy="1065822"/>
            </a:xfrm>
            <a:custGeom>
              <a:avLst/>
              <a:gdLst/>
              <a:ahLst/>
              <a:cxnLst/>
              <a:rect l="l" t="t" r="r" b="b"/>
              <a:pathLst>
                <a:path w="9454516" h="4572992">
                  <a:moveTo>
                    <a:pt x="0" y="0"/>
                  </a:moveTo>
                  <a:lnTo>
                    <a:pt x="0" y="4043402"/>
                  </a:lnTo>
                  <a:lnTo>
                    <a:pt x="1088390" y="4043402"/>
                  </a:lnTo>
                  <a:lnTo>
                    <a:pt x="1305560" y="4572992"/>
                  </a:lnTo>
                  <a:lnTo>
                    <a:pt x="1524000" y="4043402"/>
                  </a:lnTo>
                  <a:lnTo>
                    <a:pt x="9454516" y="4043402"/>
                  </a:lnTo>
                  <a:lnTo>
                    <a:pt x="9454516" y="0"/>
                  </a:lnTo>
                  <a:lnTo>
                    <a:pt x="0" y="0"/>
                  </a:lnTo>
                  <a:close/>
                </a:path>
              </a:pathLst>
            </a:custGeom>
            <a:solidFill>
              <a:srgbClr val="FFD6CE"/>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63481DB6-16FC-C014-5241-C71DC42DF8FB}"/>
                </a:ext>
              </a:extLst>
            </p:cNvPr>
            <p:cNvSpPr txBox="1"/>
            <p:nvPr/>
          </p:nvSpPr>
          <p:spPr>
            <a:xfrm>
              <a:off x="509450" y="2120323"/>
              <a:ext cx="6097870" cy="7990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200" b="1" i="0" dirty="0">
                  <a:solidFill>
                    <a:srgbClr val="000000"/>
                  </a:solidFill>
                  <a:effectLst/>
                  <a:latin typeface="Cambria" panose="02040503050406030204" pitchFamily="18" charset="0"/>
                  <a:ea typeface="Cambria" panose="02040503050406030204" pitchFamily="18" charset="0"/>
                </a:rPr>
                <a:t>Bạn Bống đã sử dụng tiền như thế nào? Em có nhận xét gì về cách sử dụng tiền của bạn.</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grpSp>
        <p:nvGrpSpPr>
          <p:cNvPr id="10" name="Group 9">
            <a:extLst>
              <a:ext uri="{FF2B5EF4-FFF2-40B4-BE49-F238E27FC236}">
                <a16:creationId xmlns:a16="http://schemas.microsoft.com/office/drawing/2014/main" id="{94E2692C-4D37-988F-B4F2-0D492759A910}"/>
              </a:ext>
            </a:extLst>
          </p:cNvPr>
          <p:cNvGrpSpPr/>
          <p:nvPr/>
        </p:nvGrpSpPr>
        <p:grpSpPr>
          <a:xfrm>
            <a:off x="674915" y="2351317"/>
            <a:ext cx="6487885" cy="1436913"/>
            <a:chOff x="457789" y="2120323"/>
            <a:chExt cx="6162594" cy="1065823"/>
          </a:xfrm>
        </p:grpSpPr>
        <p:sp>
          <p:nvSpPr>
            <p:cNvPr id="11" name="Freeform 3">
              <a:extLst>
                <a:ext uri="{FF2B5EF4-FFF2-40B4-BE49-F238E27FC236}">
                  <a16:creationId xmlns:a16="http://schemas.microsoft.com/office/drawing/2014/main" id="{1FF1320C-868B-FEE9-86AF-A5CD90D5DA95}"/>
                </a:ext>
              </a:extLst>
            </p:cNvPr>
            <p:cNvSpPr/>
            <p:nvPr/>
          </p:nvSpPr>
          <p:spPr>
            <a:xfrm>
              <a:off x="457789" y="2120324"/>
              <a:ext cx="6162594" cy="1065822"/>
            </a:xfrm>
            <a:custGeom>
              <a:avLst/>
              <a:gdLst/>
              <a:ahLst/>
              <a:cxnLst/>
              <a:rect l="l" t="t" r="r" b="b"/>
              <a:pathLst>
                <a:path w="9454516" h="4572992">
                  <a:moveTo>
                    <a:pt x="0" y="0"/>
                  </a:moveTo>
                  <a:lnTo>
                    <a:pt x="0" y="4043402"/>
                  </a:lnTo>
                  <a:lnTo>
                    <a:pt x="1088390" y="4043402"/>
                  </a:lnTo>
                  <a:lnTo>
                    <a:pt x="1305560" y="4572992"/>
                  </a:lnTo>
                  <a:lnTo>
                    <a:pt x="1524000" y="4043402"/>
                  </a:lnTo>
                  <a:lnTo>
                    <a:pt x="9454516" y="4043402"/>
                  </a:lnTo>
                  <a:lnTo>
                    <a:pt x="9454516" y="0"/>
                  </a:lnTo>
                  <a:lnTo>
                    <a:pt x="0" y="0"/>
                  </a:lnTo>
                  <a:close/>
                </a:path>
              </a:pathLst>
            </a:custGeom>
            <a:solidFill>
              <a:srgbClr val="FFD6CE"/>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D99D0865-E25C-B84A-FD9D-E76E4D8BA591}"/>
                </a:ext>
              </a:extLst>
            </p:cNvPr>
            <p:cNvSpPr txBox="1"/>
            <p:nvPr/>
          </p:nvSpPr>
          <p:spPr>
            <a:xfrm>
              <a:off x="509450" y="2120323"/>
              <a:ext cx="6097870" cy="7990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200" b="1" i="0" dirty="0">
                  <a:solidFill>
                    <a:srgbClr val="000000"/>
                  </a:solidFill>
                  <a:effectLst/>
                  <a:latin typeface="Cambria" panose="02040503050406030204" pitchFamily="18" charset="0"/>
                  <a:ea typeface="Cambria" panose="02040503050406030204" pitchFamily="18" charset="0"/>
                </a:rPr>
                <a:t>Việc sử dụng tiền hợp lí có tác dụng như thế nào?</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grpSp>
        <p:nvGrpSpPr>
          <p:cNvPr id="5" name="Group 4">
            <a:extLst>
              <a:ext uri="{FF2B5EF4-FFF2-40B4-BE49-F238E27FC236}">
                <a16:creationId xmlns:a16="http://schemas.microsoft.com/office/drawing/2014/main" id="{6D8EEE35-4B35-49CF-154A-D66FDC45429D}"/>
              </a:ext>
            </a:extLst>
          </p:cNvPr>
          <p:cNvGrpSpPr/>
          <p:nvPr/>
        </p:nvGrpSpPr>
        <p:grpSpPr>
          <a:xfrm>
            <a:off x="381001" y="4071260"/>
            <a:ext cx="6596742" cy="1436913"/>
            <a:chOff x="457789" y="2120323"/>
            <a:chExt cx="6162594" cy="1065823"/>
          </a:xfrm>
        </p:grpSpPr>
        <p:sp>
          <p:nvSpPr>
            <p:cNvPr id="9" name="Freeform 3">
              <a:extLst>
                <a:ext uri="{FF2B5EF4-FFF2-40B4-BE49-F238E27FC236}">
                  <a16:creationId xmlns:a16="http://schemas.microsoft.com/office/drawing/2014/main" id="{02315AD6-19FC-C63B-6733-56E757C6E2F1}"/>
                </a:ext>
              </a:extLst>
            </p:cNvPr>
            <p:cNvSpPr/>
            <p:nvPr/>
          </p:nvSpPr>
          <p:spPr>
            <a:xfrm>
              <a:off x="457789" y="2120324"/>
              <a:ext cx="6162594" cy="1065822"/>
            </a:xfrm>
            <a:custGeom>
              <a:avLst/>
              <a:gdLst/>
              <a:ahLst/>
              <a:cxnLst/>
              <a:rect l="l" t="t" r="r" b="b"/>
              <a:pathLst>
                <a:path w="9454516" h="4572992">
                  <a:moveTo>
                    <a:pt x="0" y="0"/>
                  </a:moveTo>
                  <a:lnTo>
                    <a:pt x="0" y="4043402"/>
                  </a:lnTo>
                  <a:lnTo>
                    <a:pt x="1088390" y="4043402"/>
                  </a:lnTo>
                  <a:lnTo>
                    <a:pt x="1305560" y="4572992"/>
                  </a:lnTo>
                  <a:lnTo>
                    <a:pt x="1524000" y="4043402"/>
                  </a:lnTo>
                  <a:lnTo>
                    <a:pt x="9454516" y="4043402"/>
                  </a:lnTo>
                  <a:lnTo>
                    <a:pt x="9454516" y="0"/>
                  </a:lnTo>
                  <a:lnTo>
                    <a:pt x="0" y="0"/>
                  </a:lnTo>
                  <a:close/>
                </a:path>
              </a:pathLst>
            </a:custGeom>
            <a:solidFill>
              <a:srgbClr val="FFD6CE"/>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1572DFFC-E9C8-2DF5-C4B3-860BCF48C8B9}"/>
                </a:ext>
              </a:extLst>
            </p:cNvPr>
            <p:cNvSpPr txBox="1"/>
            <p:nvPr/>
          </p:nvSpPr>
          <p:spPr>
            <a:xfrm>
              <a:off x="509450" y="2120323"/>
              <a:ext cx="6097870" cy="7990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i="0" dirty="0">
                  <a:solidFill>
                    <a:srgbClr val="000000"/>
                  </a:solidFill>
                  <a:effectLst/>
                  <a:latin typeface="Cambria" panose="02040503050406030204" pitchFamily="18" charset="0"/>
                  <a:ea typeface="Cambria" panose="02040503050406030204" pitchFamily="18" charset="0"/>
                </a:rPr>
                <a:t>Theo </a:t>
              </a:r>
              <a:r>
                <a:rPr lang="en-US" sz="3200" b="1" i="0" dirty="0" err="1">
                  <a:solidFill>
                    <a:srgbClr val="000000"/>
                  </a:solidFill>
                  <a:effectLst/>
                  <a:latin typeface="Cambria" panose="02040503050406030204" pitchFamily="18" charset="0"/>
                  <a:ea typeface="Cambria" panose="02040503050406030204" pitchFamily="18" charset="0"/>
                </a:rPr>
                <a:t>em</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vì</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sao</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chúng</a:t>
              </a:r>
              <a:r>
                <a:rPr lang="en-US" sz="3200" b="1" i="0" dirty="0">
                  <a:solidFill>
                    <a:srgbClr val="000000"/>
                  </a:solidFill>
                  <a:effectLst/>
                  <a:latin typeface="Cambria" panose="02040503050406030204" pitchFamily="18" charset="0"/>
                  <a:ea typeface="Cambria" panose="02040503050406030204" pitchFamily="18" charset="0"/>
                </a:rPr>
                <a:t> ta </a:t>
              </a:r>
              <a:r>
                <a:rPr lang="en-US" sz="3200" b="1" i="0" dirty="0" err="1">
                  <a:solidFill>
                    <a:srgbClr val="000000"/>
                  </a:solidFill>
                  <a:effectLst/>
                  <a:latin typeface="Cambria" panose="02040503050406030204" pitchFamily="18" charset="0"/>
                  <a:ea typeface="Cambria" panose="02040503050406030204" pitchFamily="18" charset="0"/>
                </a:rPr>
                <a:t>phải</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sử</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dụng</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tiền</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hợp</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lí</a:t>
              </a:r>
              <a:r>
                <a:rPr lang="en-US" sz="3200" b="1" i="0" dirty="0">
                  <a:solidFill>
                    <a:srgbClr val="000000"/>
                  </a:solidFill>
                  <a:effectLst/>
                  <a:latin typeface="Cambria" panose="02040503050406030204" pitchFamily="18" charset="0"/>
                  <a:ea typeface="Cambria" panose="02040503050406030204" pitchFamily="18" charset="0"/>
                </a:rPr>
                <a:t>?</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1949953911"/>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415357E-2C8F-4751-8FA6-E6D1547924BC}"/>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3" name="Rounded Rectangle 2"/>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4" name="Picture 13">
            <a:extLst>
              <a:ext uri="{FF2B5EF4-FFF2-40B4-BE49-F238E27FC236}">
                <a16:creationId xmlns:a16="http://schemas.microsoft.com/office/drawing/2014/main" id="{89674B0D-C281-DB61-FE1A-C05FFCAF253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168" b="90620" l="6000" r="99600">
                        <a14:foregroundMark x1="32100" y1="9592" x2="54000" y2="9168"/>
                        <a14:foregroundMark x1="39100" y1="38474" x2="49600" y2="38474"/>
                        <a14:foregroundMark x1="25900" y1="74563" x2="13300" y2="86222"/>
                        <a14:foregroundMark x1="49000" y1="74245" x2="53500" y2="86328"/>
                        <a14:foregroundMark x1="53500" y1="86328" x2="60400" y2="90090"/>
                        <a14:foregroundMark x1="13000" y1="86222" x2="13000" y2="86222"/>
                        <a14:foregroundMark x1="11900" y1="86222" x2="11600" y2="88553"/>
                        <a14:foregroundMark x1="56300" y1="90832" x2="56300" y2="90832"/>
                        <a14:foregroundMark x1="50500" y1="90567" x2="54300" y2="90673"/>
                        <a14:foregroundMark x1="45500" y1="88659" x2="49900" y2="90673"/>
                        <a14:foregroundMark x1="41100" y1="87758" x2="45500" y2="89295"/>
                        <a14:foregroundMark x1="8100" y1="87599" x2="6000" y2="86222"/>
                        <a14:foregroundMark x1="87900" y1="36142" x2="96700" y2="33810"/>
                        <a14:foregroundMark x1="96100" y1="36460" x2="97600" y2="36301"/>
                        <a14:foregroundMark x1="96700" y1="33333" x2="99600" y2="32856"/>
                        <a14:foregroundMark x1="60100" y1="86486" x2="62800" y2="90408"/>
                      </a14:backgroundRemoval>
                    </a14:imgEffect>
                  </a14:imgLayer>
                </a14:imgProps>
              </a:ext>
              <a:ext uri="{28A0092B-C50C-407E-A947-70E740481C1C}">
                <a14:useLocalDpi xmlns:a14="http://schemas.microsoft.com/office/drawing/2010/main" val="0"/>
              </a:ext>
            </a:extLst>
          </a:blip>
          <a:stretch>
            <a:fillRect/>
          </a:stretch>
        </p:blipFill>
        <p:spPr>
          <a:xfrm>
            <a:off x="983997" y="2383971"/>
            <a:ext cx="2431153" cy="4587587"/>
          </a:xfrm>
          <a:prstGeom prst="rect">
            <a:avLst/>
          </a:prstGeom>
        </p:spPr>
      </p:pic>
      <p:grpSp>
        <p:nvGrpSpPr>
          <p:cNvPr id="15" name="Group 14">
            <a:extLst>
              <a:ext uri="{FF2B5EF4-FFF2-40B4-BE49-F238E27FC236}">
                <a16:creationId xmlns:a16="http://schemas.microsoft.com/office/drawing/2014/main" id="{7456B08A-BA33-8ED0-A1EE-B5ABA953C2AC}"/>
              </a:ext>
            </a:extLst>
          </p:cNvPr>
          <p:cNvGrpSpPr/>
          <p:nvPr/>
        </p:nvGrpSpPr>
        <p:grpSpPr>
          <a:xfrm>
            <a:off x="2061225" y="445969"/>
            <a:ext cx="9347004" cy="2286345"/>
            <a:chOff x="2061225" y="445969"/>
            <a:chExt cx="7785663" cy="2667346"/>
          </a:xfrm>
        </p:grpSpPr>
        <p:grpSp>
          <p:nvGrpSpPr>
            <p:cNvPr id="16" name="Google Shape;716;p39">
              <a:extLst>
                <a:ext uri="{FF2B5EF4-FFF2-40B4-BE49-F238E27FC236}">
                  <a16:creationId xmlns:a16="http://schemas.microsoft.com/office/drawing/2014/main" id="{C2F43A82-9529-9CC0-90FF-5D7DB8D23F59}"/>
                </a:ext>
              </a:extLst>
            </p:cNvPr>
            <p:cNvGrpSpPr/>
            <p:nvPr/>
          </p:nvGrpSpPr>
          <p:grpSpPr>
            <a:xfrm>
              <a:off x="2061225" y="445969"/>
              <a:ext cx="7785663" cy="2667346"/>
              <a:chOff x="1013538" y="1429500"/>
              <a:chExt cx="2133732" cy="1479618"/>
            </a:xfrm>
            <a:solidFill>
              <a:srgbClr val="FEFDD0"/>
            </a:solidFill>
          </p:grpSpPr>
          <p:sp>
            <p:nvSpPr>
              <p:cNvPr id="18" name="Google Shape;717;p39">
                <a:extLst>
                  <a:ext uri="{FF2B5EF4-FFF2-40B4-BE49-F238E27FC236}">
                    <a16:creationId xmlns:a16="http://schemas.microsoft.com/office/drawing/2014/main" id="{24498BB8-22BF-FE54-065F-E3D69E3144CC}"/>
                  </a:ext>
                </a:extLst>
              </p:cNvPr>
              <p:cNvSpPr/>
              <p:nvPr/>
            </p:nvSpPr>
            <p:spPr>
              <a:xfrm>
                <a:off x="1089650" y="1429500"/>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9" name="Google Shape;718;p39">
                <a:extLst>
                  <a:ext uri="{FF2B5EF4-FFF2-40B4-BE49-F238E27FC236}">
                    <a16:creationId xmlns:a16="http://schemas.microsoft.com/office/drawing/2014/main" id="{C909E31B-BABA-300A-6A06-69479977876B}"/>
                  </a:ext>
                </a:extLst>
              </p:cNvPr>
              <p:cNvSpPr/>
              <p:nvPr/>
            </p:nvSpPr>
            <p:spPr>
              <a:xfrm>
                <a:off x="1013538" y="1530325"/>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grpSp>
        <p:sp>
          <p:nvSpPr>
            <p:cNvPr id="17" name="TextBox 16">
              <a:extLst>
                <a:ext uri="{FF2B5EF4-FFF2-40B4-BE49-F238E27FC236}">
                  <a16:creationId xmlns:a16="http://schemas.microsoft.com/office/drawing/2014/main" id="{69C7D7C3-1024-6C7A-0A95-7DDA2E26A989}"/>
                </a:ext>
              </a:extLst>
            </p:cNvPr>
            <p:cNvSpPr txBox="1"/>
            <p:nvPr/>
          </p:nvSpPr>
          <p:spPr>
            <a:xfrm>
              <a:off x="2799859" y="783772"/>
              <a:ext cx="6313713"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200" b="1" i="0" dirty="0">
                  <a:solidFill>
                    <a:srgbClr val="000000"/>
                  </a:solidFill>
                  <a:effectLst/>
                  <a:latin typeface="Cambria" panose="02040503050406030204" pitchFamily="18" charset="0"/>
                  <a:ea typeface="Cambria" panose="02040503050406030204" pitchFamily="18" charset="0"/>
                </a:rPr>
                <a:t>Bạn Bống đã sử dụng tiền như thế nào? Em có nhận xét gì về cách sử dụng tiền của bạn.</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sp>
        <p:nvSpPr>
          <p:cNvPr id="20" name="Rectangle: Rounded Corners 19">
            <a:extLst>
              <a:ext uri="{FF2B5EF4-FFF2-40B4-BE49-F238E27FC236}">
                <a16:creationId xmlns:a16="http://schemas.microsoft.com/office/drawing/2014/main" id="{1838ABE9-D8B0-C609-28C6-77F579C23D1F}"/>
              </a:ext>
            </a:extLst>
          </p:cNvPr>
          <p:cNvSpPr/>
          <p:nvPr/>
        </p:nvSpPr>
        <p:spPr>
          <a:xfrm>
            <a:off x="4131130" y="2895601"/>
            <a:ext cx="7277099" cy="3624942"/>
          </a:xfrm>
          <a:prstGeom prst="roundRect">
            <a:avLst>
              <a:gd name="adj" fmla="val 22161"/>
            </a:avLst>
          </a:prstGeom>
          <a:solidFill>
            <a:schemeClr val="accent6">
              <a:lumMod val="20000"/>
              <a:lumOff val="80000"/>
            </a:schemeClr>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defRPr/>
            </a:pPr>
            <a:r>
              <a:rPr lang="vi-VN" sz="3200" dirty="0">
                <a:solidFill>
                  <a:srgbClr val="FF0000"/>
                </a:solidFill>
                <a:latin typeface="Calibri" panose="020F0502020204030204"/>
              </a:rPr>
              <a:t>Bạn Bống đã kinh doanh chè bưởi và chia tiền lãi trong kinh doanh thành 6 phần theo phương pháp 6 chiếc lọ (có điều chỉnh cho phù hợp với hoàn cảnh của bản thân).</a:t>
            </a:r>
            <a:endParaRPr lang="en-US" sz="3200" dirty="0">
              <a:solidFill>
                <a:srgbClr val="FF0000"/>
              </a:solidFill>
              <a:latin typeface="Calibri" panose="020F0502020204030204"/>
            </a:endParaRPr>
          </a:p>
          <a:p>
            <a:pPr marL="457200" lvl="0" indent="-457200" algn="just">
              <a:buFont typeface="Arial" panose="020B0604020202020204" pitchFamily="34" charset="0"/>
              <a:buChar char="•"/>
              <a:defRPr/>
            </a:pPr>
            <a:r>
              <a:rPr lang="vi-VN" sz="3200" dirty="0">
                <a:solidFill>
                  <a:srgbClr val="FF0000"/>
                </a:solidFill>
                <a:latin typeface="Calibri" panose="020F0502020204030204"/>
              </a:rPr>
              <a:t>Cách sử dụng tiền của bạn Bống rất hợp lí và thông minh.</a:t>
            </a:r>
          </a:p>
        </p:txBody>
      </p:sp>
    </p:spTree>
    <p:extLst>
      <p:ext uri="{BB962C8B-B14F-4D97-AF65-F5344CB8AC3E}">
        <p14:creationId xmlns:p14="http://schemas.microsoft.com/office/powerpoint/2010/main" val="3337193034"/>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415357E-2C8F-4751-8FA6-E6D1547924BC}"/>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pic>
        <p:nvPicPr>
          <p:cNvPr id="3" name="Picture 2"/>
          <p:cNvPicPr>
            <a:picLocks noChangeAspect="1"/>
          </p:cNvPicPr>
          <p:nvPr/>
        </p:nvPicPr>
        <p:blipFill>
          <a:blip r:embed="rId3"/>
          <a:stretch>
            <a:fillRect/>
          </a:stretch>
        </p:blipFill>
        <p:spPr>
          <a:xfrm>
            <a:off x="1395577" y="2026751"/>
            <a:ext cx="9400847" cy="3901778"/>
          </a:xfrm>
          <a:prstGeom prst="rect">
            <a:avLst/>
          </a:prstGeom>
        </p:spPr>
      </p:pic>
    </p:spTree>
    <p:extLst>
      <p:ext uri="{BB962C8B-B14F-4D97-AF65-F5344CB8AC3E}">
        <p14:creationId xmlns:p14="http://schemas.microsoft.com/office/powerpoint/2010/main" val="1688999745"/>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415357E-2C8F-4751-8FA6-E6D1547924BC}"/>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3" name="Rounded Rectangle 2"/>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4" name="Picture 13">
            <a:extLst>
              <a:ext uri="{FF2B5EF4-FFF2-40B4-BE49-F238E27FC236}">
                <a16:creationId xmlns:a16="http://schemas.microsoft.com/office/drawing/2014/main" id="{89674B0D-C281-DB61-FE1A-C05FFCAF253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168" b="90620" l="6000" r="99600">
                        <a14:foregroundMark x1="32100" y1="9592" x2="54000" y2="9168"/>
                        <a14:foregroundMark x1="39100" y1="38474" x2="49600" y2="38474"/>
                        <a14:foregroundMark x1="25900" y1="74563" x2="13300" y2="86222"/>
                        <a14:foregroundMark x1="49000" y1="74245" x2="53500" y2="86328"/>
                        <a14:foregroundMark x1="53500" y1="86328" x2="60400" y2="90090"/>
                        <a14:foregroundMark x1="13000" y1="86222" x2="13000" y2="86222"/>
                        <a14:foregroundMark x1="11900" y1="86222" x2="11600" y2="88553"/>
                        <a14:foregroundMark x1="56300" y1="90832" x2="56300" y2="90832"/>
                        <a14:foregroundMark x1="50500" y1="90567" x2="54300" y2="90673"/>
                        <a14:foregroundMark x1="45500" y1="88659" x2="49900" y2="90673"/>
                        <a14:foregroundMark x1="41100" y1="87758" x2="45500" y2="89295"/>
                        <a14:foregroundMark x1="8100" y1="87599" x2="6000" y2="86222"/>
                        <a14:foregroundMark x1="87900" y1="36142" x2="96700" y2="33810"/>
                        <a14:foregroundMark x1="96100" y1="36460" x2="97600" y2="36301"/>
                        <a14:foregroundMark x1="96700" y1="33333" x2="99600" y2="32856"/>
                        <a14:foregroundMark x1="60100" y1="86486" x2="62800" y2="90408"/>
                      </a14:backgroundRemoval>
                    </a14:imgEffect>
                  </a14:imgLayer>
                </a14:imgProps>
              </a:ext>
              <a:ext uri="{28A0092B-C50C-407E-A947-70E740481C1C}">
                <a14:useLocalDpi xmlns:a14="http://schemas.microsoft.com/office/drawing/2010/main" val="0"/>
              </a:ext>
            </a:extLst>
          </a:blip>
          <a:stretch>
            <a:fillRect/>
          </a:stretch>
        </p:blipFill>
        <p:spPr>
          <a:xfrm>
            <a:off x="983997" y="2383971"/>
            <a:ext cx="2431153" cy="4587587"/>
          </a:xfrm>
          <a:prstGeom prst="rect">
            <a:avLst/>
          </a:prstGeom>
        </p:spPr>
      </p:pic>
      <p:grpSp>
        <p:nvGrpSpPr>
          <p:cNvPr id="15" name="Group 14">
            <a:extLst>
              <a:ext uri="{FF2B5EF4-FFF2-40B4-BE49-F238E27FC236}">
                <a16:creationId xmlns:a16="http://schemas.microsoft.com/office/drawing/2014/main" id="{7456B08A-BA33-8ED0-A1EE-B5ABA953C2AC}"/>
              </a:ext>
            </a:extLst>
          </p:cNvPr>
          <p:cNvGrpSpPr/>
          <p:nvPr/>
        </p:nvGrpSpPr>
        <p:grpSpPr>
          <a:xfrm>
            <a:off x="1876168" y="228254"/>
            <a:ext cx="8356404" cy="1938002"/>
            <a:chOff x="2061225" y="445969"/>
            <a:chExt cx="7785663" cy="2667346"/>
          </a:xfrm>
        </p:grpSpPr>
        <p:grpSp>
          <p:nvGrpSpPr>
            <p:cNvPr id="16" name="Google Shape;716;p39">
              <a:extLst>
                <a:ext uri="{FF2B5EF4-FFF2-40B4-BE49-F238E27FC236}">
                  <a16:creationId xmlns:a16="http://schemas.microsoft.com/office/drawing/2014/main" id="{C2F43A82-9529-9CC0-90FF-5D7DB8D23F59}"/>
                </a:ext>
              </a:extLst>
            </p:cNvPr>
            <p:cNvGrpSpPr/>
            <p:nvPr/>
          </p:nvGrpSpPr>
          <p:grpSpPr>
            <a:xfrm>
              <a:off x="2061225" y="445969"/>
              <a:ext cx="7785663" cy="2667346"/>
              <a:chOff x="1013538" y="1429500"/>
              <a:chExt cx="2133732" cy="1479618"/>
            </a:xfrm>
            <a:solidFill>
              <a:srgbClr val="FEFDD0"/>
            </a:solidFill>
          </p:grpSpPr>
          <p:sp>
            <p:nvSpPr>
              <p:cNvPr id="18" name="Google Shape;717;p39">
                <a:extLst>
                  <a:ext uri="{FF2B5EF4-FFF2-40B4-BE49-F238E27FC236}">
                    <a16:creationId xmlns:a16="http://schemas.microsoft.com/office/drawing/2014/main" id="{24498BB8-22BF-FE54-065F-E3D69E3144CC}"/>
                  </a:ext>
                </a:extLst>
              </p:cNvPr>
              <p:cNvSpPr/>
              <p:nvPr/>
            </p:nvSpPr>
            <p:spPr>
              <a:xfrm>
                <a:off x="1089650" y="1429500"/>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19" name="Google Shape;718;p39">
                <a:extLst>
                  <a:ext uri="{FF2B5EF4-FFF2-40B4-BE49-F238E27FC236}">
                    <a16:creationId xmlns:a16="http://schemas.microsoft.com/office/drawing/2014/main" id="{C909E31B-BABA-300A-6A06-69479977876B}"/>
                  </a:ext>
                </a:extLst>
              </p:cNvPr>
              <p:cNvSpPr/>
              <p:nvPr/>
            </p:nvSpPr>
            <p:spPr>
              <a:xfrm>
                <a:off x="1013538" y="1530325"/>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sp>
          <p:nvSpPr>
            <p:cNvPr id="17" name="TextBox 16">
              <a:extLst>
                <a:ext uri="{FF2B5EF4-FFF2-40B4-BE49-F238E27FC236}">
                  <a16:creationId xmlns:a16="http://schemas.microsoft.com/office/drawing/2014/main" id="{69C7D7C3-1024-6C7A-0A95-7DDA2E26A989}"/>
                </a:ext>
              </a:extLst>
            </p:cNvPr>
            <p:cNvSpPr txBox="1"/>
            <p:nvPr/>
          </p:nvSpPr>
          <p:spPr>
            <a:xfrm>
              <a:off x="2799859" y="783772"/>
              <a:ext cx="631371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Việc sử dụng tiền hợp lí có tác dụng như thế nào?</a:t>
              </a:r>
            </a:p>
          </p:txBody>
        </p:sp>
      </p:grpSp>
      <p:sp>
        <p:nvSpPr>
          <p:cNvPr id="20" name="Rectangle: Rounded Corners 19">
            <a:extLst>
              <a:ext uri="{FF2B5EF4-FFF2-40B4-BE49-F238E27FC236}">
                <a16:creationId xmlns:a16="http://schemas.microsoft.com/office/drawing/2014/main" id="{1838ABE9-D8B0-C609-28C6-77F579C23D1F}"/>
              </a:ext>
            </a:extLst>
          </p:cNvPr>
          <p:cNvSpPr/>
          <p:nvPr/>
        </p:nvSpPr>
        <p:spPr>
          <a:xfrm>
            <a:off x="3439886" y="2460171"/>
            <a:ext cx="7968343" cy="3712029"/>
          </a:xfrm>
          <a:prstGeom prst="roundRect">
            <a:avLst>
              <a:gd name="adj" fmla="val 33873"/>
            </a:avLst>
          </a:prstGeom>
          <a:solidFill>
            <a:schemeClr val="accent6">
              <a:lumMod val="20000"/>
              <a:lumOff val="80000"/>
            </a:schemeClr>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600" b="1" dirty="0">
                <a:solidFill>
                  <a:srgbClr val="FF0000"/>
                </a:solidFill>
                <a:latin typeface="Calibri" panose="020F0502020204030204"/>
              </a:rPr>
              <a:t>Việc sử dụng tiền hợp lí có tác dụng giúp bạn Bống tạo được nguồn thu nhập, có ti</a:t>
            </a:r>
            <a:r>
              <a:rPr lang="en-US" sz="3600" b="1" dirty="0">
                <a:solidFill>
                  <a:srgbClr val="FF0000"/>
                </a:solidFill>
                <a:latin typeface="Calibri" panose="020F0502020204030204"/>
              </a:rPr>
              <a:t>ề</a:t>
            </a:r>
            <a:r>
              <a:rPr lang="vi-VN" sz="3600" b="1" dirty="0">
                <a:solidFill>
                  <a:srgbClr val="FF0000"/>
                </a:solidFill>
                <a:latin typeface="Calibri" panose="020F0502020204030204"/>
              </a:rPr>
              <a:t>n tiết kiệm, chi tiêu, đáp ứng nhu cầu của bản thân, giúp đỡ bố mẹ và những người gặp khó khăn trong cuộc sống.</a:t>
            </a:r>
            <a:endParaRPr lang="vi-VN" sz="3600" dirty="0">
              <a:solidFill>
                <a:srgbClr val="FF0000"/>
              </a:solidFill>
              <a:latin typeface="Calibri" panose="020F0502020204030204"/>
            </a:endParaRPr>
          </a:p>
        </p:txBody>
      </p:sp>
    </p:spTree>
    <p:extLst>
      <p:ext uri="{BB962C8B-B14F-4D97-AF65-F5344CB8AC3E}">
        <p14:creationId xmlns:p14="http://schemas.microsoft.com/office/powerpoint/2010/main" val="4263039937"/>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415357E-2C8F-4751-8FA6-E6D1547924BC}"/>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3" name="Rounded Rectangle 2"/>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4" name="Picture 13">
            <a:extLst>
              <a:ext uri="{FF2B5EF4-FFF2-40B4-BE49-F238E27FC236}">
                <a16:creationId xmlns:a16="http://schemas.microsoft.com/office/drawing/2014/main" id="{89674B0D-C281-DB61-FE1A-C05FFCAF253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168" b="90620" l="6000" r="99600">
                        <a14:foregroundMark x1="32100" y1="9592" x2="54000" y2="9168"/>
                        <a14:foregroundMark x1="39100" y1="38474" x2="49600" y2="38474"/>
                        <a14:foregroundMark x1="25900" y1="74563" x2="13300" y2="86222"/>
                        <a14:foregroundMark x1="49000" y1="74245" x2="53500" y2="86328"/>
                        <a14:foregroundMark x1="53500" y1="86328" x2="60400" y2="90090"/>
                        <a14:foregroundMark x1="13000" y1="86222" x2="13000" y2="86222"/>
                        <a14:foregroundMark x1="11900" y1="86222" x2="11600" y2="88553"/>
                        <a14:foregroundMark x1="56300" y1="90832" x2="56300" y2="90832"/>
                        <a14:foregroundMark x1="50500" y1="90567" x2="54300" y2="90673"/>
                        <a14:foregroundMark x1="45500" y1="88659" x2="49900" y2="90673"/>
                        <a14:foregroundMark x1="41100" y1="87758" x2="45500" y2="89295"/>
                        <a14:foregroundMark x1="8100" y1="87599" x2="6000" y2="86222"/>
                        <a14:foregroundMark x1="87900" y1="36142" x2="96700" y2="33810"/>
                        <a14:foregroundMark x1="96100" y1="36460" x2="97600" y2="36301"/>
                        <a14:foregroundMark x1="96700" y1="33333" x2="99600" y2="32856"/>
                        <a14:foregroundMark x1="60100" y1="86486" x2="62800" y2="90408"/>
                      </a14:backgroundRemoval>
                    </a14:imgEffect>
                  </a14:imgLayer>
                </a14:imgProps>
              </a:ext>
              <a:ext uri="{28A0092B-C50C-407E-A947-70E740481C1C}">
                <a14:useLocalDpi xmlns:a14="http://schemas.microsoft.com/office/drawing/2010/main" val="0"/>
              </a:ext>
            </a:extLst>
          </a:blip>
          <a:stretch>
            <a:fillRect/>
          </a:stretch>
        </p:blipFill>
        <p:spPr>
          <a:xfrm>
            <a:off x="983997" y="2383971"/>
            <a:ext cx="2431153" cy="4587587"/>
          </a:xfrm>
          <a:prstGeom prst="rect">
            <a:avLst/>
          </a:prstGeom>
        </p:spPr>
      </p:pic>
      <p:grpSp>
        <p:nvGrpSpPr>
          <p:cNvPr id="15" name="Group 14">
            <a:extLst>
              <a:ext uri="{FF2B5EF4-FFF2-40B4-BE49-F238E27FC236}">
                <a16:creationId xmlns:a16="http://schemas.microsoft.com/office/drawing/2014/main" id="{7456B08A-BA33-8ED0-A1EE-B5ABA953C2AC}"/>
              </a:ext>
            </a:extLst>
          </p:cNvPr>
          <p:cNvGrpSpPr/>
          <p:nvPr/>
        </p:nvGrpSpPr>
        <p:grpSpPr>
          <a:xfrm>
            <a:off x="2072111" y="565712"/>
            <a:ext cx="8356404" cy="1992431"/>
            <a:chOff x="2061225" y="445969"/>
            <a:chExt cx="7785663" cy="2667346"/>
          </a:xfrm>
        </p:grpSpPr>
        <p:grpSp>
          <p:nvGrpSpPr>
            <p:cNvPr id="16" name="Google Shape;716;p39">
              <a:extLst>
                <a:ext uri="{FF2B5EF4-FFF2-40B4-BE49-F238E27FC236}">
                  <a16:creationId xmlns:a16="http://schemas.microsoft.com/office/drawing/2014/main" id="{C2F43A82-9529-9CC0-90FF-5D7DB8D23F59}"/>
                </a:ext>
              </a:extLst>
            </p:cNvPr>
            <p:cNvGrpSpPr/>
            <p:nvPr/>
          </p:nvGrpSpPr>
          <p:grpSpPr>
            <a:xfrm>
              <a:off x="2061225" y="445969"/>
              <a:ext cx="7785663" cy="2667346"/>
              <a:chOff x="1013538" y="1429500"/>
              <a:chExt cx="2133732" cy="1479618"/>
            </a:xfrm>
            <a:solidFill>
              <a:srgbClr val="FEFDD0"/>
            </a:solidFill>
          </p:grpSpPr>
          <p:sp>
            <p:nvSpPr>
              <p:cNvPr id="18" name="Google Shape;717;p39">
                <a:extLst>
                  <a:ext uri="{FF2B5EF4-FFF2-40B4-BE49-F238E27FC236}">
                    <a16:creationId xmlns:a16="http://schemas.microsoft.com/office/drawing/2014/main" id="{24498BB8-22BF-FE54-065F-E3D69E3144CC}"/>
                  </a:ext>
                </a:extLst>
              </p:cNvPr>
              <p:cNvSpPr/>
              <p:nvPr/>
            </p:nvSpPr>
            <p:spPr>
              <a:xfrm>
                <a:off x="1089650" y="1429500"/>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19" name="Google Shape;718;p39">
                <a:extLst>
                  <a:ext uri="{FF2B5EF4-FFF2-40B4-BE49-F238E27FC236}">
                    <a16:creationId xmlns:a16="http://schemas.microsoft.com/office/drawing/2014/main" id="{C909E31B-BABA-300A-6A06-69479977876B}"/>
                  </a:ext>
                </a:extLst>
              </p:cNvPr>
              <p:cNvSpPr/>
              <p:nvPr/>
            </p:nvSpPr>
            <p:spPr>
              <a:xfrm>
                <a:off x="1013538" y="1530325"/>
                <a:ext cx="2057620" cy="1378793"/>
              </a:xfrm>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sp>
          <p:nvSpPr>
            <p:cNvPr id="17" name="TextBox 16">
              <a:extLst>
                <a:ext uri="{FF2B5EF4-FFF2-40B4-BE49-F238E27FC236}">
                  <a16:creationId xmlns:a16="http://schemas.microsoft.com/office/drawing/2014/main" id="{69C7D7C3-1024-6C7A-0A95-7DDA2E26A989}"/>
                </a:ext>
              </a:extLst>
            </p:cNvPr>
            <p:cNvSpPr txBox="1"/>
            <p:nvPr/>
          </p:nvSpPr>
          <p:spPr>
            <a:xfrm>
              <a:off x="2799859" y="783772"/>
              <a:ext cx="631371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Theo em, vì sao chúng ta phải sử dụng tiền hợp lí?</a:t>
              </a:r>
            </a:p>
          </p:txBody>
        </p:sp>
      </p:grpSp>
      <p:sp>
        <p:nvSpPr>
          <p:cNvPr id="20" name="Rectangle: Rounded Corners 19">
            <a:extLst>
              <a:ext uri="{FF2B5EF4-FFF2-40B4-BE49-F238E27FC236}">
                <a16:creationId xmlns:a16="http://schemas.microsoft.com/office/drawing/2014/main" id="{1838ABE9-D8B0-C609-28C6-77F579C23D1F}"/>
              </a:ext>
            </a:extLst>
          </p:cNvPr>
          <p:cNvSpPr/>
          <p:nvPr/>
        </p:nvSpPr>
        <p:spPr>
          <a:xfrm>
            <a:off x="3429000" y="3069771"/>
            <a:ext cx="8218714" cy="3450771"/>
          </a:xfrm>
          <a:prstGeom prst="roundRect">
            <a:avLst>
              <a:gd name="adj" fmla="val 33873"/>
            </a:avLst>
          </a:prstGeom>
          <a:solidFill>
            <a:schemeClr val="accent6">
              <a:lumMod val="20000"/>
              <a:lumOff val="80000"/>
            </a:schemeClr>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700" b="1" dirty="0">
                <a:solidFill>
                  <a:srgbClr val="FF0000"/>
                </a:solidFill>
                <a:latin typeface="Calibri" panose="020F0502020204030204"/>
              </a:rPr>
              <a:t>Học tập bạn Bống, chúng ta phải sử dụng tiền hợp lí để có tiền chủ động trong chi tiêu, đáp ứng được nhu cầu của bản thân, phòng ngừa rủi ro và giúp đỡ những người gặp khó khăn.</a:t>
            </a:r>
            <a:endParaRPr kumimoji="0" lang="vi-VN" sz="3700" b="0" i="0" u="none" strike="noStrike" kern="1200" cap="none" spc="0" normalizeH="0" baseline="0" noProof="0" dirty="0">
              <a:ln>
                <a:noFill/>
              </a:ln>
              <a:solidFill>
                <a:srgbClr val="FF0000"/>
              </a:solidFill>
              <a:effectLst/>
              <a:uLnTx/>
              <a:uFillTx/>
              <a:latin typeface="Calibri" panose="020F0502020204030204"/>
            </a:endParaRPr>
          </a:p>
        </p:txBody>
      </p:sp>
    </p:spTree>
    <p:extLst>
      <p:ext uri="{BB962C8B-B14F-4D97-AF65-F5344CB8AC3E}">
        <p14:creationId xmlns:p14="http://schemas.microsoft.com/office/powerpoint/2010/main" val="4211657226"/>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415357E-2C8F-4751-8FA6-E6D1547924BC}"/>
              </a:ext>
            </a:extLst>
          </p:cNvPr>
          <p:cNvPicPr>
            <a:picLocks noChangeAspect="1"/>
          </p:cNvPicPr>
          <p:nvPr/>
        </p:nvPicPr>
        <p:blipFill rotWithShape="1">
          <a:blip r:embed="rId3">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pic>
        <p:nvPicPr>
          <p:cNvPr id="3" name="Picture 2"/>
          <p:cNvPicPr>
            <a:picLocks noChangeAspect="1"/>
          </p:cNvPicPr>
          <p:nvPr/>
        </p:nvPicPr>
        <p:blipFill>
          <a:blip r:embed="rId4"/>
          <a:stretch>
            <a:fillRect/>
          </a:stretch>
        </p:blipFill>
        <p:spPr>
          <a:xfrm>
            <a:off x="1672969" y="2209632"/>
            <a:ext cx="8846063" cy="3901778"/>
          </a:xfrm>
          <a:prstGeom prst="rect">
            <a:avLst/>
          </a:prstGeom>
        </p:spPr>
      </p:pic>
    </p:spTree>
    <p:extLst>
      <p:ext uri="{BB962C8B-B14F-4D97-AF65-F5344CB8AC3E}">
        <p14:creationId xmlns:p14="http://schemas.microsoft.com/office/powerpoint/2010/main" val="872035198"/>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746457"/>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571F10DC-E210-4C44-A927-0117A2835AC0}"/>
              </a:ext>
            </a:extLst>
          </p:cNvPr>
          <p:cNvGrpSpPr/>
          <p:nvPr/>
        </p:nvGrpSpPr>
        <p:grpSpPr>
          <a:xfrm>
            <a:off x="-1" y="0"/>
            <a:ext cx="12192001" cy="5644082"/>
            <a:chOff x="-1" y="0"/>
            <a:chExt cx="12192001" cy="5644082"/>
          </a:xfrm>
        </p:grpSpPr>
        <p:grpSp>
          <p:nvGrpSpPr>
            <p:cNvPr id="18" name="Group 17">
              <a:extLst>
                <a:ext uri="{FF2B5EF4-FFF2-40B4-BE49-F238E27FC236}">
                  <a16:creationId xmlns:a16="http://schemas.microsoft.com/office/drawing/2014/main" id="{69351A48-5311-4C43-93DC-D6B63E589D05}"/>
                </a:ext>
              </a:extLst>
            </p:cNvPr>
            <p:cNvGrpSpPr/>
            <p:nvPr/>
          </p:nvGrpSpPr>
          <p:grpSpPr>
            <a:xfrm>
              <a:off x="-1" y="0"/>
              <a:ext cx="12192001" cy="3804557"/>
              <a:chOff x="-1" y="0"/>
              <a:chExt cx="12192001" cy="4808409"/>
            </a:xfrm>
          </p:grpSpPr>
          <p:sp>
            <p:nvSpPr>
              <p:cNvPr id="4" name="Rectangle 3">
                <a:extLst>
                  <a:ext uri="{FF2B5EF4-FFF2-40B4-BE49-F238E27FC236}">
                    <a16:creationId xmlns:a16="http://schemas.microsoft.com/office/drawing/2014/main" id="{CAEF350D-D18D-4AD2-8DCC-2785EC7F7EAA}"/>
                  </a:ext>
                </a:extLst>
              </p:cNvPr>
              <p:cNvSpPr/>
              <p:nvPr/>
            </p:nvSpPr>
            <p:spPr>
              <a:xfrm>
                <a:off x="-1" y="0"/>
                <a:ext cx="12191999" cy="4659550"/>
              </a:xfrm>
              <a:prstGeom prst="rect">
                <a:avLst/>
              </a:prstGeom>
              <a:solidFill>
                <a:srgbClr val="F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22E76500-5855-43C7-9A09-301CF2A616A6}"/>
                  </a:ext>
                </a:extLst>
              </p:cNvPr>
              <p:cNvSpPr/>
              <p:nvPr/>
            </p:nvSpPr>
            <p:spPr>
              <a:xfrm>
                <a:off x="0" y="4572003"/>
                <a:ext cx="12192000" cy="236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7" name="Rectangle 36">
              <a:extLst>
                <a:ext uri="{FF2B5EF4-FFF2-40B4-BE49-F238E27FC236}">
                  <a16:creationId xmlns:a16="http://schemas.microsoft.com/office/drawing/2014/main" id="{20BA6EB0-B451-4BFD-95E3-48B554A34B29}"/>
                </a:ext>
              </a:extLst>
            </p:cNvPr>
            <p:cNvSpPr/>
            <p:nvPr/>
          </p:nvSpPr>
          <p:spPr>
            <a:xfrm>
              <a:off x="0" y="3804557"/>
              <a:ext cx="12192000" cy="1839525"/>
            </a:xfrm>
            <a:prstGeom prst="rect">
              <a:avLst/>
            </a:prstGeom>
            <a:solidFill>
              <a:srgbClr val="FFF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E36D0E46-35AF-4195-B794-1D01ED99ED4B}"/>
              </a:ext>
            </a:extLst>
          </p:cNvPr>
          <p:cNvGrpSpPr/>
          <p:nvPr/>
        </p:nvGrpSpPr>
        <p:grpSpPr>
          <a:xfrm>
            <a:off x="3283897" y="16203"/>
            <a:ext cx="2867377" cy="812800"/>
            <a:chOff x="5007836" y="507047"/>
            <a:chExt cx="1501614" cy="308638"/>
          </a:xfrm>
        </p:grpSpPr>
        <p:cxnSp>
          <p:nvCxnSpPr>
            <p:cNvPr id="20" name="Straight Connector 19">
              <a:extLst>
                <a:ext uri="{FF2B5EF4-FFF2-40B4-BE49-F238E27FC236}">
                  <a16:creationId xmlns:a16="http://schemas.microsoft.com/office/drawing/2014/main" id="{9F99856C-728B-4B86-AAA0-177F861AECC1}"/>
                </a:ext>
              </a:extLst>
            </p:cNvPr>
            <p:cNvCxnSpPr>
              <a:cxnSpLocks/>
            </p:cNvCxnSpPr>
            <p:nvPr/>
          </p:nvCxnSpPr>
          <p:spPr>
            <a:xfrm flipV="1">
              <a:off x="5187297" y="507047"/>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C56635B-760C-4A53-A281-85EC1CA88F39}"/>
                </a:ext>
              </a:extLst>
            </p:cNvPr>
            <p:cNvCxnSpPr>
              <a:cxnSpLocks/>
            </p:cNvCxnSpPr>
            <p:nvPr/>
          </p:nvCxnSpPr>
          <p:spPr>
            <a:xfrm flipV="1">
              <a:off x="6352374" y="509182"/>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888744A-D438-44F0-A5C6-BE491A03CE45}"/>
                </a:ext>
              </a:extLst>
            </p:cNvPr>
            <p:cNvCxnSpPr/>
            <p:nvPr/>
          </p:nvCxnSpPr>
          <p:spPr>
            <a:xfrm>
              <a:off x="5007836" y="756303"/>
              <a:ext cx="1491241" cy="0"/>
            </a:xfrm>
            <a:prstGeom prst="line">
              <a:avLst/>
            </a:prstGeom>
            <a:ln w="57150">
              <a:solidFill>
                <a:srgbClr val="816F61"/>
              </a:solidFill>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FA60BD5A-01E0-4060-9581-4A9C210A06C1}"/>
                </a:ext>
              </a:extLst>
            </p:cNvPr>
            <p:cNvSpPr/>
            <p:nvPr/>
          </p:nvSpPr>
          <p:spPr>
            <a:xfrm>
              <a:off x="5008420" y="766192"/>
              <a:ext cx="1501030" cy="494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6" name="Group 25">
            <a:extLst>
              <a:ext uri="{FF2B5EF4-FFF2-40B4-BE49-F238E27FC236}">
                <a16:creationId xmlns:a16="http://schemas.microsoft.com/office/drawing/2014/main" id="{9630D08D-99D7-42C6-B781-FFD6BB96E0EF}"/>
              </a:ext>
            </a:extLst>
          </p:cNvPr>
          <p:cNvGrpSpPr/>
          <p:nvPr/>
        </p:nvGrpSpPr>
        <p:grpSpPr>
          <a:xfrm>
            <a:off x="8784776" y="17451"/>
            <a:ext cx="2867377" cy="812800"/>
            <a:chOff x="5007836" y="507047"/>
            <a:chExt cx="1501614" cy="308638"/>
          </a:xfrm>
        </p:grpSpPr>
        <p:cxnSp>
          <p:nvCxnSpPr>
            <p:cNvPr id="27" name="Straight Connector 26">
              <a:extLst>
                <a:ext uri="{FF2B5EF4-FFF2-40B4-BE49-F238E27FC236}">
                  <a16:creationId xmlns:a16="http://schemas.microsoft.com/office/drawing/2014/main" id="{2796975A-3DF7-4DFB-98AB-BE33912435D9}"/>
                </a:ext>
              </a:extLst>
            </p:cNvPr>
            <p:cNvCxnSpPr>
              <a:cxnSpLocks/>
            </p:cNvCxnSpPr>
            <p:nvPr/>
          </p:nvCxnSpPr>
          <p:spPr>
            <a:xfrm flipV="1">
              <a:off x="5187297" y="507047"/>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5B62388-A53D-41D2-BF8F-AF9F7C856736}"/>
                </a:ext>
              </a:extLst>
            </p:cNvPr>
            <p:cNvCxnSpPr>
              <a:cxnSpLocks/>
            </p:cNvCxnSpPr>
            <p:nvPr/>
          </p:nvCxnSpPr>
          <p:spPr>
            <a:xfrm flipV="1">
              <a:off x="6352374" y="509182"/>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A387A37-5944-413E-98B6-8A26C042A13C}"/>
                </a:ext>
              </a:extLst>
            </p:cNvPr>
            <p:cNvCxnSpPr/>
            <p:nvPr/>
          </p:nvCxnSpPr>
          <p:spPr>
            <a:xfrm>
              <a:off x="5007836" y="756303"/>
              <a:ext cx="1491241" cy="0"/>
            </a:xfrm>
            <a:prstGeom prst="line">
              <a:avLst/>
            </a:prstGeom>
            <a:ln w="57150">
              <a:solidFill>
                <a:srgbClr val="816F61"/>
              </a:solidFill>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id="{D6C252FB-2851-4B13-9CFB-E497028BB41A}"/>
                </a:ext>
              </a:extLst>
            </p:cNvPr>
            <p:cNvSpPr/>
            <p:nvPr/>
          </p:nvSpPr>
          <p:spPr>
            <a:xfrm>
              <a:off x="5008420" y="766192"/>
              <a:ext cx="1501030" cy="494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6" name="Group 35">
            <a:extLst>
              <a:ext uri="{FF2B5EF4-FFF2-40B4-BE49-F238E27FC236}">
                <a16:creationId xmlns:a16="http://schemas.microsoft.com/office/drawing/2014/main" id="{AB42F68E-F931-4A6D-99F2-7BBCDDB87668}"/>
              </a:ext>
            </a:extLst>
          </p:cNvPr>
          <p:cNvGrpSpPr/>
          <p:nvPr/>
        </p:nvGrpSpPr>
        <p:grpSpPr>
          <a:xfrm>
            <a:off x="283322" y="543530"/>
            <a:ext cx="2646459" cy="5120012"/>
            <a:chOff x="8805333" y="1495260"/>
            <a:chExt cx="2646459" cy="5120012"/>
          </a:xfrm>
        </p:grpSpPr>
        <p:sp>
          <p:nvSpPr>
            <p:cNvPr id="24" name="Rectangle 23">
              <a:extLst>
                <a:ext uri="{FF2B5EF4-FFF2-40B4-BE49-F238E27FC236}">
                  <a16:creationId xmlns:a16="http://schemas.microsoft.com/office/drawing/2014/main" id="{28728CD7-21C6-4CED-8239-98ECDC036C88}"/>
                </a:ext>
              </a:extLst>
            </p:cNvPr>
            <p:cNvSpPr/>
            <p:nvPr/>
          </p:nvSpPr>
          <p:spPr>
            <a:xfrm>
              <a:off x="8805333" y="1495260"/>
              <a:ext cx="2646459" cy="5120012"/>
            </a:xfrm>
            <a:prstGeom prst="rect">
              <a:avLst/>
            </a:prstGeom>
            <a:solidFill>
              <a:schemeClr val="bg1"/>
            </a:solidFill>
            <a:ln>
              <a:noFill/>
            </a:ln>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48572647-7720-4673-9B82-EE298EDBCD03}"/>
                </a:ext>
              </a:extLst>
            </p:cNvPr>
            <p:cNvSpPr/>
            <p:nvPr/>
          </p:nvSpPr>
          <p:spPr>
            <a:xfrm>
              <a:off x="9008533" y="1693333"/>
              <a:ext cx="2178756" cy="4730046"/>
            </a:xfrm>
            <a:prstGeom prst="rect">
              <a:avLst/>
            </a:prstGeom>
            <a:solidFill>
              <a:schemeClr val="bg1"/>
            </a:solidFill>
            <a:ln w="19050">
              <a:solidFill>
                <a:srgbClr val="816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A96A8D73-AAB4-44BD-A5D1-BECCAE6D800C}"/>
                </a:ext>
              </a:extLst>
            </p:cNvPr>
            <p:cNvSpPr/>
            <p:nvPr/>
          </p:nvSpPr>
          <p:spPr>
            <a:xfrm>
              <a:off x="9194799" y="4312356"/>
              <a:ext cx="857956" cy="1871776"/>
            </a:xfrm>
            <a:prstGeom prst="rect">
              <a:avLst/>
            </a:prstGeom>
            <a:solidFill>
              <a:schemeClr val="bg1"/>
            </a:solidFill>
            <a:ln w="19050">
              <a:solidFill>
                <a:srgbClr val="816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F63E1604-004C-4D74-8C56-D502B81D954E}"/>
                </a:ext>
              </a:extLst>
            </p:cNvPr>
            <p:cNvSpPr/>
            <p:nvPr/>
          </p:nvSpPr>
          <p:spPr>
            <a:xfrm>
              <a:off x="10163404" y="4312356"/>
              <a:ext cx="857956" cy="1871776"/>
            </a:xfrm>
            <a:prstGeom prst="rect">
              <a:avLst/>
            </a:prstGeom>
            <a:solidFill>
              <a:schemeClr val="bg1"/>
            </a:solidFill>
            <a:ln w="19050">
              <a:solidFill>
                <a:srgbClr val="816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A91E4EF6-3592-4672-AAB1-632035B491C8}"/>
                </a:ext>
              </a:extLst>
            </p:cNvPr>
            <p:cNvSpPr/>
            <p:nvPr/>
          </p:nvSpPr>
          <p:spPr>
            <a:xfrm>
              <a:off x="9222625" y="1853989"/>
              <a:ext cx="1750175" cy="2266474"/>
            </a:xfrm>
            <a:prstGeom prst="rect">
              <a:avLst/>
            </a:prstGeom>
            <a:solidFill>
              <a:schemeClr val="accent5">
                <a:lumMod val="20000"/>
                <a:lumOff val="80000"/>
              </a:schemeClr>
            </a:solidFill>
            <a:ln w="19050">
              <a:solidFill>
                <a:srgbClr val="816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DA76BBF2-A9EB-482F-8F6D-91DDBA56ECED}"/>
                </a:ext>
              </a:extLst>
            </p:cNvPr>
            <p:cNvSpPr/>
            <p:nvPr/>
          </p:nvSpPr>
          <p:spPr>
            <a:xfrm>
              <a:off x="10916356" y="3601156"/>
              <a:ext cx="191911" cy="149456"/>
            </a:xfrm>
            <a:prstGeom prst="ellipse">
              <a:avLst/>
            </a:prstGeom>
            <a:solidFill>
              <a:srgbClr val="816F61"/>
            </a:solidFill>
            <a:ln>
              <a:solidFill>
                <a:srgbClr val="816F6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48" name="Picture 47" descr="A picture containing toy&#10;&#10;Description automatically generated">
            <a:extLst>
              <a:ext uri="{FF2B5EF4-FFF2-40B4-BE49-F238E27FC236}">
                <a16:creationId xmlns:a16="http://schemas.microsoft.com/office/drawing/2014/main" id="{35A7BA1F-79F5-42C5-A1D1-388C3A98F91F}"/>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680" b="97549" l="9804" r="89706">
                        <a14:foregroundMark x1="53268" y1="46895" x2="52614" y2="57843"/>
                        <a14:foregroundMark x1="48693" y1="44118" x2="47549" y2="66993"/>
                        <a14:foregroundMark x1="51471" y1="74346" x2="49183" y2="97712"/>
                        <a14:foregroundMark x1="53268" y1="7680" x2="53268" y2="8170"/>
                      </a14:backgroundRemoval>
                    </a14:imgEffect>
                  </a14:imgLayer>
                </a14:imgProps>
              </a:ext>
              <a:ext uri="{28A0092B-C50C-407E-A947-70E740481C1C}">
                <a14:useLocalDpi xmlns:a14="http://schemas.microsoft.com/office/drawing/2010/main" val="0"/>
              </a:ext>
            </a:extLst>
          </a:blip>
          <a:stretch>
            <a:fillRect/>
          </a:stretch>
        </p:blipFill>
        <p:spPr>
          <a:xfrm>
            <a:off x="-536012" y="3697277"/>
            <a:ext cx="3122268" cy="3122268"/>
          </a:xfrm>
          <a:prstGeom prst="rect">
            <a:avLst/>
          </a:prstGeom>
        </p:spPr>
      </p:pic>
      <p:grpSp>
        <p:nvGrpSpPr>
          <p:cNvPr id="16" name="Group 15">
            <a:extLst>
              <a:ext uri="{FF2B5EF4-FFF2-40B4-BE49-F238E27FC236}">
                <a16:creationId xmlns:a16="http://schemas.microsoft.com/office/drawing/2014/main" id="{8A2B5CD6-07FA-4917-A172-0E8EE1EC7324}"/>
              </a:ext>
            </a:extLst>
          </p:cNvPr>
          <p:cNvGrpSpPr/>
          <p:nvPr/>
        </p:nvGrpSpPr>
        <p:grpSpPr>
          <a:xfrm>
            <a:off x="1118337" y="1396322"/>
            <a:ext cx="8080092" cy="1533104"/>
            <a:chOff x="1651737" y="1438275"/>
            <a:chExt cx="3533874" cy="1533104"/>
          </a:xfrm>
        </p:grpSpPr>
        <p:sp>
          <p:nvSpPr>
            <p:cNvPr id="12" name="Speech Bubble: Rectangle with Corners Rounded 11">
              <a:extLst>
                <a:ext uri="{FF2B5EF4-FFF2-40B4-BE49-F238E27FC236}">
                  <a16:creationId xmlns:a16="http://schemas.microsoft.com/office/drawing/2014/main" id="{0541F1D9-A21C-4429-9A74-ED9AA1253111}"/>
                </a:ext>
              </a:extLst>
            </p:cNvPr>
            <p:cNvSpPr/>
            <p:nvPr/>
          </p:nvSpPr>
          <p:spPr>
            <a:xfrm>
              <a:off x="1651737" y="1438275"/>
              <a:ext cx="3533874" cy="1533104"/>
            </a:xfrm>
            <a:prstGeom prst="wedgeRoundRectCallout">
              <a:avLst>
                <a:gd name="adj1" fmla="val -47632"/>
                <a:gd name="adj2" fmla="val 88300"/>
                <a:gd name="adj3" fmla="val 16667"/>
              </a:avLst>
            </a:prstGeom>
            <a:solidFill>
              <a:schemeClr val="bg1"/>
            </a:solidFill>
            <a:ln w="28575">
              <a:solidFill>
                <a:srgbClr val="CB1D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TextBox 44">
              <a:extLst>
                <a:ext uri="{FF2B5EF4-FFF2-40B4-BE49-F238E27FC236}">
                  <a16:creationId xmlns:a16="http://schemas.microsoft.com/office/drawing/2014/main" id="{FDF7D723-3266-4B78-9522-843ED495AF7A}"/>
                </a:ext>
              </a:extLst>
            </p:cNvPr>
            <p:cNvSpPr txBox="1"/>
            <p:nvPr/>
          </p:nvSpPr>
          <p:spPr>
            <a:xfrm>
              <a:off x="1725870" y="1567817"/>
              <a:ext cx="3437872" cy="1360757"/>
            </a:xfrm>
            <a:prstGeom prst="rect">
              <a:avLst/>
            </a:prstGeom>
            <a:noFill/>
          </p:spPr>
          <p:txBody>
            <a:bodyPr wrap="square" rtlCol="0">
              <a:spAutoFit/>
            </a:bodyPr>
            <a:lstStyle/>
            <a:p>
              <a:pPr marL="0" marR="0" algn="ctr">
                <a:lnSpc>
                  <a:spcPct val="120000"/>
                </a:lnSpc>
                <a:spcBef>
                  <a:spcPts val="0"/>
                </a:spcBef>
                <a:spcAft>
                  <a:spcPts val="0"/>
                </a:spcAft>
              </a:pPr>
              <a:r>
                <a:rPr lang="en-US" sz="3600" b="1" dirty="0">
                  <a:effectLst/>
                  <a:latin typeface="Cambria" panose="02040503050406030204" pitchFamily="18" charset="0"/>
                  <a:ea typeface="Cambria" panose="02040503050406030204" pitchFamily="18" charset="0"/>
                </a:rPr>
                <a:t>Em </a:t>
              </a:r>
              <a:r>
                <a:rPr lang="en-US" sz="3600" b="1" dirty="0" err="1">
                  <a:effectLst/>
                  <a:latin typeface="Cambria" panose="02040503050406030204" pitchFamily="18" charset="0"/>
                  <a:ea typeface="Cambria" panose="02040503050406030204" pitchFamily="18" charset="0"/>
                </a:rPr>
                <a:t>đã</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thực</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hiện</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được</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tốt</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những</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cách</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sử</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dụng</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tiền</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hợp</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lý</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nào</a:t>
              </a:r>
              <a:r>
                <a:rPr lang="en-US" sz="3600" b="1" dirty="0">
                  <a:effectLst/>
                  <a:latin typeface="Cambria" panose="02040503050406030204" pitchFamily="18" charset="0"/>
                  <a:ea typeface="Cambria" panose="02040503050406030204" pitchFamily="18" charset="0"/>
                </a:rPr>
                <a:t>?</a:t>
              </a:r>
            </a:p>
          </p:txBody>
        </p:sp>
      </p:grpSp>
      <p:pic>
        <p:nvPicPr>
          <p:cNvPr id="6" name="Picture 5" descr="A picture containing doll, toy, vector graphics&#10;&#10;Description automatically generated">
            <a:extLst>
              <a:ext uri="{FF2B5EF4-FFF2-40B4-BE49-F238E27FC236}">
                <a16:creationId xmlns:a16="http://schemas.microsoft.com/office/drawing/2014/main" id="{5C750C85-66CB-45FB-A61B-849CD8C53B05}"/>
              </a:ext>
            </a:extLst>
          </p:cNvPr>
          <p:cNvPicPr>
            <a:picLocks noChangeAspect="1"/>
          </p:cNvPicPr>
          <p:nvPr/>
        </p:nvPicPr>
        <p:blipFill rotWithShape="1">
          <a:blip r:embed="rId4">
            <a:extLst>
              <a:ext uri="{28A0092B-C50C-407E-A947-70E740481C1C}">
                <a14:useLocalDpi xmlns:a14="http://schemas.microsoft.com/office/drawing/2010/main" val="0"/>
              </a:ext>
            </a:extLst>
          </a:blip>
          <a:srcRect l="54569"/>
          <a:stretch/>
        </p:blipFill>
        <p:spPr>
          <a:xfrm>
            <a:off x="9759869" y="2947099"/>
            <a:ext cx="2148809" cy="3937568"/>
          </a:xfrm>
          <a:prstGeom prst="rect">
            <a:avLst/>
          </a:prstGeom>
        </p:spPr>
      </p:pic>
    </p:spTree>
    <p:extLst>
      <p:ext uri="{BB962C8B-B14F-4D97-AF65-F5344CB8AC3E}">
        <p14:creationId xmlns:p14="http://schemas.microsoft.com/office/powerpoint/2010/main" val="980341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repeatCount="2000" fill="hold" nodeType="clickEffect">
                                  <p:stCondLst>
                                    <p:cond delay="0"/>
                                  </p:stCondLst>
                                  <p:childTnLst>
                                    <p:animRot by="120000">
                                      <p:cBhvr>
                                        <p:cTn id="6" dur="100" fill="hold">
                                          <p:stCondLst>
                                            <p:cond delay="0"/>
                                          </p:stCondLst>
                                        </p:cTn>
                                        <p:tgtEl>
                                          <p:spTgt spid="48"/>
                                        </p:tgtEl>
                                        <p:attrNameLst>
                                          <p:attrName>r</p:attrName>
                                        </p:attrNameLst>
                                      </p:cBhvr>
                                    </p:animRot>
                                    <p:animRot by="-240000">
                                      <p:cBhvr>
                                        <p:cTn id="7" dur="200" fill="hold">
                                          <p:stCondLst>
                                            <p:cond delay="200"/>
                                          </p:stCondLst>
                                        </p:cTn>
                                        <p:tgtEl>
                                          <p:spTgt spid="48"/>
                                        </p:tgtEl>
                                        <p:attrNameLst>
                                          <p:attrName>r</p:attrName>
                                        </p:attrNameLst>
                                      </p:cBhvr>
                                    </p:animRot>
                                    <p:animRot by="240000">
                                      <p:cBhvr>
                                        <p:cTn id="8" dur="200" fill="hold">
                                          <p:stCondLst>
                                            <p:cond delay="400"/>
                                          </p:stCondLst>
                                        </p:cTn>
                                        <p:tgtEl>
                                          <p:spTgt spid="48"/>
                                        </p:tgtEl>
                                        <p:attrNameLst>
                                          <p:attrName>r</p:attrName>
                                        </p:attrNameLst>
                                      </p:cBhvr>
                                    </p:animRot>
                                    <p:animRot by="-240000">
                                      <p:cBhvr>
                                        <p:cTn id="9" dur="200" fill="hold">
                                          <p:stCondLst>
                                            <p:cond delay="600"/>
                                          </p:stCondLst>
                                        </p:cTn>
                                        <p:tgtEl>
                                          <p:spTgt spid="48"/>
                                        </p:tgtEl>
                                        <p:attrNameLst>
                                          <p:attrName>r</p:attrName>
                                        </p:attrNameLst>
                                      </p:cBhvr>
                                    </p:animRot>
                                    <p:animRot by="120000">
                                      <p:cBhvr>
                                        <p:cTn id="10" dur="200" fill="hold">
                                          <p:stCondLst>
                                            <p:cond delay="800"/>
                                          </p:stCondLst>
                                        </p:cTn>
                                        <p:tgtEl>
                                          <p:spTgt spid="4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DF908DA-4FFE-492B-BDE9-F4CDB0DEEB48}"/>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4" name="任意多边形: 形状 3">
            <a:extLst>
              <a:ext uri="{FF2B5EF4-FFF2-40B4-BE49-F238E27FC236}">
                <a16:creationId xmlns:a16="http://schemas.microsoft.com/office/drawing/2014/main" id="{1759CBF8-9C09-4562-B359-509971C3D6DC}"/>
              </a:ext>
            </a:extLst>
          </p:cNvPr>
          <p:cNvSpPr/>
          <p:nvPr/>
        </p:nvSpPr>
        <p:spPr>
          <a:xfrm>
            <a:off x="-598487" y="300179"/>
            <a:ext cx="12966297" cy="6399057"/>
          </a:xfrm>
          <a:custGeom>
            <a:avLst/>
            <a:gdLst>
              <a:gd name="connsiteX0" fmla="*/ 598487 w 12966297"/>
              <a:gd name="connsiteY0" fmla="*/ 603588 h 6399057"/>
              <a:gd name="connsiteX1" fmla="*/ 1045054 w 12966297"/>
              <a:gd name="connsiteY1" fmla="*/ 624854 h 6399057"/>
              <a:gd name="connsiteX2" fmla="*/ 1321501 w 12966297"/>
              <a:gd name="connsiteY2" fmla="*/ 688649 h 6399057"/>
              <a:gd name="connsiteX3" fmla="*/ 1768068 w 12966297"/>
              <a:gd name="connsiteY3" fmla="*/ 444100 h 6399057"/>
              <a:gd name="connsiteX4" fmla="*/ 1980720 w 12966297"/>
              <a:gd name="connsiteY4" fmla="*/ 40063 h 6399057"/>
              <a:gd name="connsiteX5" fmla="*/ 2416654 w 12966297"/>
              <a:gd name="connsiteY5" fmla="*/ 220816 h 6399057"/>
              <a:gd name="connsiteX6" fmla="*/ 2810059 w 12966297"/>
              <a:gd name="connsiteY6" fmla="*/ 167654 h 6399057"/>
              <a:gd name="connsiteX7" fmla="*/ 3331054 w 12966297"/>
              <a:gd name="connsiteY7" fmla="*/ 475998 h 6399057"/>
              <a:gd name="connsiteX8" fmla="*/ 3841417 w 12966297"/>
              <a:gd name="connsiteY8" fmla="*/ 125123 h 6399057"/>
              <a:gd name="connsiteX9" fmla="*/ 4043436 w 12966297"/>
              <a:gd name="connsiteY9" fmla="*/ 157021 h 6399057"/>
              <a:gd name="connsiteX10" fmla="*/ 4213557 w 12966297"/>
              <a:gd name="connsiteY10" fmla="*/ 8165 h 6399057"/>
              <a:gd name="connsiteX11" fmla="*/ 4585696 w 12966297"/>
              <a:gd name="connsiteY11" fmla="*/ 444100 h 6399057"/>
              <a:gd name="connsiteX12" fmla="*/ 5553259 w 12966297"/>
              <a:gd name="connsiteY12" fmla="*/ 901300 h 6399057"/>
              <a:gd name="connsiteX13" fmla="*/ 6435761 w 12966297"/>
              <a:gd name="connsiteY13" fmla="*/ 699281 h 6399057"/>
              <a:gd name="connsiteX14" fmla="*/ 6946124 w 12966297"/>
              <a:gd name="connsiteY14" fmla="*/ 284612 h 6399057"/>
              <a:gd name="connsiteX15" fmla="*/ 7148143 w 12966297"/>
              <a:gd name="connsiteY15" fmla="*/ 369672 h 6399057"/>
              <a:gd name="connsiteX16" fmla="*/ 7413957 w 12966297"/>
              <a:gd name="connsiteY16" fmla="*/ 337774 h 6399057"/>
              <a:gd name="connsiteX17" fmla="*/ 7807361 w 12966297"/>
              <a:gd name="connsiteY17" fmla="*/ 178286 h 6399057"/>
              <a:gd name="connsiteX18" fmla="*/ 8083808 w 12966297"/>
              <a:gd name="connsiteY18" fmla="*/ 624854 h 6399057"/>
              <a:gd name="connsiteX19" fmla="*/ 8604803 w 12966297"/>
              <a:gd name="connsiteY19" fmla="*/ 731179 h 6399057"/>
              <a:gd name="connsiteX20" fmla="*/ 8987575 w 12966297"/>
              <a:gd name="connsiteY20" fmla="*/ 146388 h 6399057"/>
              <a:gd name="connsiteX21" fmla="*/ 9487306 w 12966297"/>
              <a:gd name="connsiteY21" fmla="*/ 475998 h 6399057"/>
              <a:gd name="connsiteX22" fmla="*/ 10433603 w 12966297"/>
              <a:gd name="connsiteY22" fmla="*/ 667384 h 6399057"/>
              <a:gd name="connsiteX23" fmla="*/ 11528757 w 12966297"/>
              <a:gd name="connsiteY23" fmla="*/ 210184 h 6399057"/>
              <a:gd name="connsiteX24" fmla="*/ 11805203 w 12966297"/>
              <a:gd name="connsiteY24" fmla="*/ 699281 h 6399057"/>
              <a:gd name="connsiteX25" fmla="*/ 12836561 w 12966297"/>
              <a:gd name="connsiteY25" fmla="*/ 603588 h 6399057"/>
              <a:gd name="connsiteX26" fmla="*/ 12953520 w 12966297"/>
              <a:gd name="connsiteY26" fmla="*/ 1199012 h 6399057"/>
              <a:gd name="connsiteX27" fmla="*/ 12857827 w 12966297"/>
              <a:gd name="connsiteY27" fmla="*/ 5505198 h 6399057"/>
              <a:gd name="connsiteX28" fmla="*/ 12772766 w 12966297"/>
              <a:gd name="connsiteY28" fmla="*/ 5515830 h 6399057"/>
              <a:gd name="connsiteX29" fmla="*/ 12336831 w 12966297"/>
              <a:gd name="connsiteY29" fmla="*/ 5643421 h 6399057"/>
              <a:gd name="connsiteX30" fmla="*/ 11858366 w 12966297"/>
              <a:gd name="connsiteY30" fmla="*/ 6334537 h 6399057"/>
              <a:gd name="connsiteX31" fmla="*/ 11730775 w 12966297"/>
              <a:gd name="connsiteY31" fmla="*/ 6345170 h 6399057"/>
              <a:gd name="connsiteX32" fmla="*/ 11231045 w 12966297"/>
              <a:gd name="connsiteY32" fmla="*/ 6121886 h 6399057"/>
              <a:gd name="connsiteX33" fmla="*/ 10752580 w 12966297"/>
              <a:gd name="connsiteY33" fmla="*/ 6196314 h 6399057"/>
              <a:gd name="connsiteX34" fmla="*/ 10550561 w 12966297"/>
              <a:gd name="connsiteY34" fmla="*/ 5983663 h 6399057"/>
              <a:gd name="connsiteX35" fmla="*/ 9880710 w 12966297"/>
              <a:gd name="connsiteY35" fmla="*/ 5824174 h 6399057"/>
              <a:gd name="connsiteX36" fmla="*/ 9423510 w 12966297"/>
              <a:gd name="connsiteY36" fmla="*/ 6217579 h 6399057"/>
              <a:gd name="connsiteX37" fmla="*/ 9147064 w 12966297"/>
              <a:gd name="connsiteY37" fmla="*/ 6217579 h 6399057"/>
              <a:gd name="connsiteX38" fmla="*/ 8838720 w 12966297"/>
              <a:gd name="connsiteY38" fmla="*/ 6355802 h 6399057"/>
              <a:gd name="connsiteX39" fmla="*/ 8094440 w 12966297"/>
              <a:gd name="connsiteY39" fmla="*/ 5600891 h 6399057"/>
              <a:gd name="connsiteX40" fmla="*/ 6765371 w 12966297"/>
              <a:gd name="connsiteY40" fmla="*/ 5218119 h 6399057"/>
              <a:gd name="connsiteX41" fmla="*/ 5670217 w 12966297"/>
              <a:gd name="connsiteY41" fmla="*/ 5643421 h 6399057"/>
              <a:gd name="connsiteX42" fmla="*/ 5287445 w 12966297"/>
              <a:gd name="connsiteY42" fmla="*/ 6015561 h 6399057"/>
              <a:gd name="connsiteX43" fmla="*/ 4904673 w 12966297"/>
              <a:gd name="connsiteY43" fmla="*/ 5887970 h 6399057"/>
              <a:gd name="connsiteX44" fmla="*/ 4107231 w 12966297"/>
              <a:gd name="connsiteY44" fmla="*/ 6185681 h 6399057"/>
              <a:gd name="connsiteX45" fmla="*/ 4022171 w 12966297"/>
              <a:gd name="connsiteY45" fmla="*/ 5813542 h 6399057"/>
              <a:gd name="connsiteX46" fmla="*/ 3384217 w 12966297"/>
              <a:gd name="connsiteY46" fmla="*/ 5441402 h 6399057"/>
              <a:gd name="connsiteX47" fmla="*/ 2778161 w 12966297"/>
              <a:gd name="connsiteY47" fmla="*/ 5707216 h 6399057"/>
              <a:gd name="connsiteX48" fmla="*/ 2597408 w 12966297"/>
              <a:gd name="connsiteY48" fmla="*/ 6196314 h 6399057"/>
              <a:gd name="connsiteX49" fmla="*/ 2363492 w 12966297"/>
              <a:gd name="connsiteY49" fmla="*/ 5994295 h 6399057"/>
              <a:gd name="connsiteX50" fmla="*/ 1470357 w 12966297"/>
              <a:gd name="connsiteY50" fmla="*/ 5590258 h 6399057"/>
              <a:gd name="connsiteX51" fmla="*/ 460264 w 12966297"/>
              <a:gd name="connsiteY51" fmla="*/ 5558361 h 6399057"/>
              <a:gd name="connsiteX52" fmla="*/ 130654 w 12966297"/>
              <a:gd name="connsiteY52" fmla="*/ 5228751 h 6399057"/>
              <a:gd name="connsiteX53" fmla="*/ 24329 w 12966297"/>
              <a:gd name="connsiteY53" fmla="*/ 412202 h 6399057"/>
              <a:gd name="connsiteX54" fmla="*/ 598487 w 12966297"/>
              <a:gd name="connsiteY54" fmla="*/ 603588 h 639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2966297" h="6399057">
                <a:moveTo>
                  <a:pt x="598487" y="603588"/>
                </a:moveTo>
                <a:cubicBezTo>
                  <a:pt x="768608" y="639030"/>
                  <a:pt x="924552" y="610677"/>
                  <a:pt x="1045054" y="624854"/>
                </a:cubicBezTo>
                <a:cubicBezTo>
                  <a:pt x="1165556" y="639031"/>
                  <a:pt x="1200999" y="718775"/>
                  <a:pt x="1321501" y="688649"/>
                </a:cubicBezTo>
                <a:cubicBezTo>
                  <a:pt x="1442003" y="658523"/>
                  <a:pt x="1658198" y="552198"/>
                  <a:pt x="1768068" y="444100"/>
                </a:cubicBezTo>
                <a:cubicBezTo>
                  <a:pt x="1877938" y="336002"/>
                  <a:pt x="1872622" y="77277"/>
                  <a:pt x="1980720" y="40063"/>
                </a:cubicBezTo>
                <a:cubicBezTo>
                  <a:pt x="2088818" y="2849"/>
                  <a:pt x="2278431" y="199551"/>
                  <a:pt x="2416654" y="220816"/>
                </a:cubicBezTo>
                <a:cubicBezTo>
                  <a:pt x="2554877" y="242081"/>
                  <a:pt x="2657659" y="125124"/>
                  <a:pt x="2810059" y="167654"/>
                </a:cubicBezTo>
                <a:cubicBezTo>
                  <a:pt x="2962459" y="210184"/>
                  <a:pt x="3159161" y="483086"/>
                  <a:pt x="3331054" y="475998"/>
                </a:cubicBezTo>
                <a:cubicBezTo>
                  <a:pt x="3502947" y="468909"/>
                  <a:pt x="3722687" y="178286"/>
                  <a:pt x="3841417" y="125123"/>
                </a:cubicBezTo>
                <a:cubicBezTo>
                  <a:pt x="3960147" y="71960"/>
                  <a:pt x="3981413" y="176514"/>
                  <a:pt x="4043436" y="157021"/>
                </a:cubicBezTo>
                <a:cubicBezTo>
                  <a:pt x="4105459" y="137528"/>
                  <a:pt x="4123180" y="-39681"/>
                  <a:pt x="4213557" y="8165"/>
                </a:cubicBezTo>
                <a:cubicBezTo>
                  <a:pt x="4303934" y="56011"/>
                  <a:pt x="4362412" y="295244"/>
                  <a:pt x="4585696" y="444100"/>
                </a:cubicBezTo>
                <a:cubicBezTo>
                  <a:pt x="4808980" y="592956"/>
                  <a:pt x="5244915" y="858770"/>
                  <a:pt x="5553259" y="901300"/>
                </a:cubicBezTo>
                <a:cubicBezTo>
                  <a:pt x="5861603" y="943830"/>
                  <a:pt x="6203617" y="802062"/>
                  <a:pt x="6435761" y="699281"/>
                </a:cubicBezTo>
                <a:cubicBezTo>
                  <a:pt x="6667905" y="596500"/>
                  <a:pt x="6827394" y="339547"/>
                  <a:pt x="6946124" y="284612"/>
                </a:cubicBezTo>
                <a:cubicBezTo>
                  <a:pt x="7064854" y="229677"/>
                  <a:pt x="7070171" y="360812"/>
                  <a:pt x="7148143" y="369672"/>
                </a:cubicBezTo>
                <a:cubicBezTo>
                  <a:pt x="7226115" y="378532"/>
                  <a:pt x="7304087" y="369672"/>
                  <a:pt x="7413957" y="337774"/>
                </a:cubicBezTo>
                <a:cubicBezTo>
                  <a:pt x="7523827" y="305876"/>
                  <a:pt x="7695719" y="130439"/>
                  <a:pt x="7807361" y="178286"/>
                </a:cubicBezTo>
                <a:cubicBezTo>
                  <a:pt x="7919003" y="226133"/>
                  <a:pt x="7950901" y="532705"/>
                  <a:pt x="8083808" y="624854"/>
                </a:cubicBezTo>
                <a:cubicBezTo>
                  <a:pt x="8216715" y="717003"/>
                  <a:pt x="8454175" y="810923"/>
                  <a:pt x="8604803" y="731179"/>
                </a:cubicBezTo>
                <a:cubicBezTo>
                  <a:pt x="8755431" y="651435"/>
                  <a:pt x="8840491" y="188918"/>
                  <a:pt x="8987575" y="146388"/>
                </a:cubicBezTo>
                <a:cubicBezTo>
                  <a:pt x="9134659" y="103858"/>
                  <a:pt x="9246301" y="389165"/>
                  <a:pt x="9487306" y="475998"/>
                </a:cubicBezTo>
                <a:cubicBezTo>
                  <a:pt x="9728311" y="562831"/>
                  <a:pt x="10093361" y="711686"/>
                  <a:pt x="10433603" y="667384"/>
                </a:cubicBezTo>
                <a:cubicBezTo>
                  <a:pt x="10773845" y="623082"/>
                  <a:pt x="11300157" y="204868"/>
                  <a:pt x="11528757" y="210184"/>
                </a:cubicBezTo>
                <a:cubicBezTo>
                  <a:pt x="11757357" y="215500"/>
                  <a:pt x="11587236" y="633714"/>
                  <a:pt x="11805203" y="699281"/>
                </a:cubicBezTo>
                <a:cubicBezTo>
                  <a:pt x="12023170" y="764848"/>
                  <a:pt x="12645175" y="520299"/>
                  <a:pt x="12836561" y="603588"/>
                </a:cubicBezTo>
                <a:cubicBezTo>
                  <a:pt x="13027947" y="686877"/>
                  <a:pt x="12949976" y="382077"/>
                  <a:pt x="12953520" y="1199012"/>
                </a:cubicBezTo>
                <a:cubicBezTo>
                  <a:pt x="12957064" y="2015947"/>
                  <a:pt x="12887953" y="4785728"/>
                  <a:pt x="12857827" y="5505198"/>
                </a:cubicBezTo>
                <a:cubicBezTo>
                  <a:pt x="12827701" y="6224668"/>
                  <a:pt x="12859599" y="5492793"/>
                  <a:pt x="12772766" y="5515830"/>
                </a:cubicBezTo>
                <a:cubicBezTo>
                  <a:pt x="12685933" y="5538867"/>
                  <a:pt x="12489231" y="5506970"/>
                  <a:pt x="12336831" y="5643421"/>
                </a:cubicBezTo>
                <a:cubicBezTo>
                  <a:pt x="12184431" y="5779872"/>
                  <a:pt x="11959375" y="6217579"/>
                  <a:pt x="11858366" y="6334537"/>
                </a:cubicBezTo>
                <a:cubicBezTo>
                  <a:pt x="11757357" y="6451495"/>
                  <a:pt x="11835329" y="6380612"/>
                  <a:pt x="11730775" y="6345170"/>
                </a:cubicBezTo>
                <a:cubicBezTo>
                  <a:pt x="11626222" y="6309728"/>
                  <a:pt x="11394078" y="6146695"/>
                  <a:pt x="11231045" y="6121886"/>
                </a:cubicBezTo>
                <a:cubicBezTo>
                  <a:pt x="11068013" y="6097077"/>
                  <a:pt x="10865994" y="6219351"/>
                  <a:pt x="10752580" y="6196314"/>
                </a:cubicBezTo>
                <a:cubicBezTo>
                  <a:pt x="10639166" y="6173277"/>
                  <a:pt x="10695873" y="6045686"/>
                  <a:pt x="10550561" y="5983663"/>
                </a:cubicBezTo>
                <a:cubicBezTo>
                  <a:pt x="10405249" y="5921640"/>
                  <a:pt x="10068552" y="5785188"/>
                  <a:pt x="9880710" y="5824174"/>
                </a:cubicBezTo>
                <a:cubicBezTo>
                  <a:pt x="9692868" y="5863160"/>
                  <a:pt x="9545784" y="6152012"/>
                  <a:pt x="9423510" y="6217579"/>
                </a:cubicBezTo>
                <a:cubicBezTo>
                  <a:pt x="9301236" y="6283146"/>
                  <a:pt x="9244529" y="6194542"/>
                  <a:pt x="9147064" y="6217579"/>
                </a:cubicBezTo>
                <a:cubicBezTo>
                  <a:pt x="9049599" y="6240616"/>
                  <a:pt x="9014157" y="6458583"/>
                  <a:pt x="8838720" y="6355802"/>
                </a:cubicBezTo>
                <a:cubicBezTo>
                  <a:pt x="8663283" y="6253021"/>
                  <a:pt x="8439998" y="5790505"/>
                  <a:pt x="8094440" y="5600891"/>
                </a:cubicBezTo>
                <a:cubicBezTo>
                  <a:pt x="7748882" y="5411277"/>
                  <a:pt x="7169408" y="5211031"/>
                  <a:pt x="6765371" y="5218119"/>
                </a:cubicBezTo>
                <a:cubicBezTo>
                  <a:pt x="6361334" y="5225207"/>
                  <a:pt x="5916538" y="5510514"/>
                  <a:pt x="5670217" y="5643421"/>
                </a:cubicBezTo>
                <a:cubicBezTo>
                  <a:pt x="5423896" y="5776328"/>
                  <a:pt x="5415036" y="5974803"/>
                  <a:pt x="5287445" y="6015561"/>
                </a:cubicBezTo>
                <a:cubicBezTo>
                  <a:pt x="5159854" y="6056319"/>
                  <a:pt x="5101375" y="5859617"/>
                  <a:pt x="4904673" y="5887970"/>
                </a:cubicBezTo>
                <a:cubicBezTo>
                  <a:pt x="4707971" y="5916323"/>
                  <a:pt x="4254315" y="6198086"/>
                  <a:pt x="4107231" y="6185681"/>
                </a:cubicBezTo>
                <a:cubicBezTo>
                  <a:pt x="3960147" y="6173276"/>
                  <a:pt x="4142673" y="5937589"/>
                  <a:pt x="4022171" y="5813542"/>
                </a:cubicBezTo>
                <a:cubicBezTo>
                  <a:pt x="3901669" y="5689496"/>
                  <a:pt x="3591552" y="5459123"/>
                  <a:pt x="3384217" y="5441402"/>
                </a:cubicBezTo>
                <a:cubicBezTo>
                  <a:pt x="3176882" y="5423681"/>
                  <a:pt x="2909296" y="5581397"/>
                  <a:pt x="2778161" y="5707216"/>
                </a:cubicBezTo>
                <a:cubicBezTo>
                  <a:pt x="2647026" y="5833035"/>
                  <a:pt x="2666519" y="6148468"/>
                  <a:pt x="2597408" y="6196314"/>
                </a:cubicBezTo>
                <a:cubicBezTo>
                  <a:pt x="2528297" y="6244160"/>
                  <a:pt x="2551334" y="6095304"/>
                  <a:pt x="2363492" y="5994295"/>
                </a:cubicBezTo>
                <a:cubicBezTo>
                  <a:pt x="2175650" y="5893286"/>
                  <a:pt x="1787562" y="5662914"/>
                  <a:pt x="1470357" y="5590258"/>
                </a:cubicBezTo>
                <a:cubicBezTo>
                  <a:pt x="1153152" y="5517602"/>
                  <a:pt x="683548" y="5618612"/>
                  <a:pt x="460264" y="5558361"/>
                </a:cubicBezTo>
                <a:cubicBezTo>
                  <a:pt x="236980" y="5498110"/>
                  <a:pt x="203310" y="6086444"/>
                  <a:pt x="130654" y="5228751"/>
                </a:cubicBezTo>
                <a:cubicBezTo>
                  <a:pt x="57998" y="4371058"/>
                  <a:pt x="-48327" y="1184834"/>
                  <a:pt x="24329" y="412202"/>
                </a:cubicBezTo>
                <a:cubicBezTo>
                  <a:pt x="96985" y="-360430"/>
                  <a:pt x="428366" y="568146"/>
                  <a:pt x="598487" y="603588"/>
                </a:cubicBezTo>
                <a:close/>
              </a:path>
            </a:pathLst>
          </a:custGeom>
          <a:solidFill>
            <a:schemeClr val="bg1"/>
          </a:solidFill>
          <a:ln w="57150">
            <a:solidFill>
              <a:srgbClr val="FFCA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B0604020202020204" charset="-122"/>
              <a:cs typeface="+mn-cs"/>
            </a:endParaRPr>
          </a:p>
        </p:txBody>
      </p:sp>
      <p:pic>
        <p:nvPicPr>
          <p:cNvPr id="3" name="图片 2">
            <a:extLst>
              <a:ext uri="{FF2B5EF4-FFF2-40B4-BE49-F238E27FC236}">
                <a16:creationId xmlns:a16="http://schemas.microsoft.com/office/drawing/2014/main" id="{27CEBE91-998E-4ABA-AD0A-96DBF82417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4622" b="23750"/>
          <a:stretch/>
        </p:blipFill>
        <p:spPr>
          <a:xfrm>
            <a:off x="2275366" y="3261993"/>
            <a:ext cx="7336471" cy="3787660"/>
          </a:xfrm>
          <a:prstGeom prst="rect">
            <a:avLst/>
          </a:prstGeom>
        </p:spPr>
      </p:pic>
      <p:sp>
        <p:nvSpPr>
          <p:cNvPr id="5" name="TextBox 4"/>
          <p:cNvSpPr txBox="1"/>
          <p:nvPr/>
        </p:nvSpPr>
        <p:spPr>
          <a:xfrm>
            <a:off x="4381500" y="1410789"/>
            <a:ext cx="34290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B0F0"/>
                </a:solidFill>
                <a:effectLst>
                  <a:reflection blurRad="6350" stA="55000" endA="300" endPos="45500" dir="5400000" sy="-100000" algn="bl" rotWithShape="0"/>
                </a:effectLst>
                <a:uLnTx/>
                <a:uFillTx/>
                <a:latin typeface="Cambria" panose="02040503050406030204" pitchFamily="18" charset="0"/>
                <a:ea typeface="Cambria" panose="02040503050406030204" pitchFamily="18" charset="0"/>
                <a:cs typeface="+mn-cs"/>
              </a:rPr>
              <a:t>Dặn</a:t>
            </a:r>
            <a:r>
              <a:rPr kumimoji="0" lang="en-US" sz="5400" b="1" i="0" u="none" strike="noStrike" kern="1200" cap="none" spc="0" normalizeH="0" baseline="0" noProof="0" dirty="0">
                <a:ln>
                  <a:noFill/>
                </a:ln>
                <a:solidFill>
                  <a:srgbClr val="00B0F0"/>
                </a:solidFill>
                <a:effectLst>
                  <a:reflection blurRad="6350" stA="55000" endA="300" endPos="45500" dir="5400000" sy="-100000" algn="bl" rotWithShape="0"/>
                </a:effectLst>
                <a:uLnTx/>
                <a:uFillTx/>
                <a:latin typeface="Cambria" panose="02040503050406030204" pitchFamily="18" charset="0"/>
                <a:ea typeface="Cambria" panose="02040503050406030204" pitchFamily="18" charset="0"/>
                <a:cs typeface="+mn-cs"/>
              </a:rPr>
              <a:t> </a:t>
            </a:r>
            <a:r>
              <a:rPr kumimoji="0" lang="en-US" sz="5400" b="1" i="0" u="none" strike="noStrike" kern="1200" cap="none" spc="0" normalizeH="0" baseline="0" noProof="0" dirty="0" err="1">
                <a:ln>
                  <a:noFill/>
                </a:ln>
                <a:solidFill>
                  <a:srgbClr val="00B0F0"/>
                </a:solidFill>
                <a:effectLst>
                  <a:reflection blurRad="6350" stA="55000" endA="300" endPos="45500" dir="5400000" sy="-100000" algn="bl" rotWithShape="0"/>
                </a:effectLst>
                <a:uLnTx/>
                <a:uFillTx/>
                <a:latin typeface="Cambria" panose="02040503050406030204" pitchFamily="18" charset="0"/>
                <a:ea typeface="Cambria" panose="02040503050406030204" pitchFamily="18" charset="0"/>
                <a:cs typeface="+mn-cs"/>
              </a:rPr>
              <a:t>dò</a:t>
            </a:r>
            <a:endParaRPr kumimoji="0" lang="en-US" sz="5400" b="1" i="0" u="none" strike="noStrike" kern="1200" cap="none" spc="0" normalizeH="0" baseline="0" noProof="0" dirty="0">
              <a:ln>
                <a:noFill/>
              </a:ln>
              <a:solidFill>
                <a:srgbClr val="00B0F0"/>
              </a:solidFill>
              <a:effectLst>
                <a:reflection blurRad="6350" stA="55000" endA="300" endPos="45500" dir="5400000" sy="-100000" algn="bl" rotWithShape="0"/>
              </a:effectLst>
              <a:uLnTx/>
              <a:uFillTx/>
              <a:latin typeface="Cambria" panose="02040503050406030204" pitchFamily="18" charset="0"/>
              <a:ea typeface="Cambria" panose="02040503050406030204" pitchFamily="18" charset="0"/>
              <a:cs typeface="+mn-cs"/>
            </a:endParaRPr>
          </a:p>
        </p:txBody>
      </p:sp>
      <p:sp>
        <p:nvSpPr>
          <p:cNvPr id="9" name="TextBox 8"/>
          <p:cNvSpPr txBox="1"/>
          <p:nvPr/>
        </p:nvSpPr>
        <p:spPr>
          <a:xfrm>
            <a:off x="719159" y="2397946"/>
            <a:ext cx="10753682"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prstClr val="black"/>
                </a:solidFill>
                <a:latin typeface="Cambria" panose="02040503050406030204" pitchFamily="18" charset="0"/>
                <a:ea typeface="Cambria" panose="02040503050406030204" pitchFamily="18" charset="0"/>
              </a:rPr>
              <a:t>V</a:t>
            </a:r>
            <a:r>
              <a:rPr kumimoji="0" lang="vi-V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ề nhà</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vi-V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vẽ sơ đồ tư duy tóm tắt về các cách sử dụng tiền hợp lý.</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12221857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EE29D682-1ADB-4E69-BC66-F2631F0B1C4B}"/>
              </a:ext>
            </a:extLst>
          </p:cNvPr>
          <p:cNvPicPr>
            <a:picLocks noChangeAspect="1"/>
          </p:cNvPicPr>
          <p:nvPr/>
        </p:nvPicPr>
        <p:blipFill rotWithShape="1">
          <a:blip r:embed="rId2">
            <a:extLst>
              <a:ext uri="{28A0092B-C50C-407E-A947-70E740481C1C}">
                <a14:useLocalDpi xmlns:a14="http://schemas.microsoft.com/office/drawing/2010/main" val="0"/>
              </a:ext>
            </a:extLst>
          </a:blip>
          <a:srcRect r="16667"/>
          <a:stretch/>
        </p:blipFill>
        <p:spPr>
          <a:xfrm>
            <a:off x="0" y="0"/>
            <a:ext cx="12192000" cy="6858000"/>
          </a:xfrm>
          <a:prstGeom prst="rect">
            <a:avLst/>
          </a:prstGeom>
        </p:spPr>
      </p:pic>
      <p:pic>
        <p:nvPicPr>
          <p:cNvPr id="4" name="Picture 3" descr="A group of blue and pink letters&#10;&#10;Description automatically generated">
            <a:extLst>
              <a:ext uri="{FF2B5EF4-FFF2-40B4-BE49-F238E27FC236}">
                <a16:creationId xmlns:a16="http://schemas.microsoft.com/office/drawing/2014/main" id="{16A71ACF-6826-75C2-82E1-7D53872DC6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0708" y="1984123"/>
            <a:ext cx="9510584" cy="2889754"/>
          </a:xfrm>
          <a:prstGeom prst="rect">
            <a:avLst/>
          </a:prstGeom>
        </p:spPr>
      </p:pic>
    </p:spTree>
    <p:extLst>
      <p:ext uri="{BB962C8B-B14F-4D97-AF65-F5344CB8AC3E}">
        <p14:creationId xmlns:p14="http://schemas.microsoft.com/office/powerpoint/2010/main" val="3284367609"/>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BB69CA5-1AC2-4CEB-9C55-2AD4B874B409}"/>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14" name="Rounded Rectangle 13"/>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
        <p:nvSpPr>
          <p:cNvPr id="16" name="任意多边形: 形状 3">
            <a:extLst>
              <a:ext uri="{FF2B5EF4-FFF2-40B4-BE49-F238E27FC236}">
                <a16:creationId xmlns:a16="http://schemas.microsoft.com/office/drawing/2014/main" id="{0035766D-CCC2-46E4-893A-0C44BAD65E17}"/>
              </a:ext>
            </a:extLst>
          </p:cNvPr>
          <p:cNvSpPr/>
          <p:nvPr/>
        </p:nvSpPr>
        <p:spPr>
          <a:xfrm>
            <a:off x="2444701" y="1672046"/>
            <a:ext cx="7792616" cy="3598598"/>
          </a:xfrm>
          <a:custGeom>
            <a:avLst/>
            <a:gdLst>
              <a:gd name="connsiteX0" fmla="*/ 598487 w 12966297"/>
              <a:gd name="connsiteY0" fmla="*/ 603588 h 6399057"/>
              <a:gd name="connsiteX1" fmla="*/ 1045054 w 12966297"/>
              <a:gd name="connsiteY1" fmla="*/ 624854 h 6399057"/>
              <a:gd name="connsiteX2" fmla="*/ 1321501 w 12966297"/>
              <a:gd name="connsiteY2" fmla="*/ 688649 h 6399057"/>
              <a:gd name="connsiteX3" fmla="*/ 1768068 w 12966297"/>
              <a:gd name="connsiteY3" fmla="*/ 444100 h 6399057"/>
              <a:gd name="connsiteX4" fmla="*/ 1980720 w 12966297"/>
              <a:gd name="connsiteY4" fmla="*/ 40063 h 6399057"/>
              <a:gd name="connsiteX5" fmla="*/ 2416654 w 12966297"/>
              <a:gd name="connsiteY5" fmla="*/ 220816 h 6399057"/>
              <a:gd name="connsiteX6" fmla="*/ 2810059 w 12966297"/>
              <a:gd name="connsiteY6" fmla="*/ 167654 h 6399057"/>
              <a:gd name="connsiteX7" fmla="*/ 3331054 w 12966297"/>
              <a:gd name="connsiteY7" fmla="*/ 475998 h 6399057"/>
              <a:gd name="connsiteX8" fmla="*/ 3841417 w 12966297"/>
              <a:gd name="connsiteY8" fmla="*/ 125123 h 6399057"/>
              <a:gd name="connsiteX9" fmla="*/ 4043436 w 12966297"/>
              <a:gd name="connsiteY9" fmla="*/ 157021 h 6399057"/>
              <a:gd name="connsiteX10" fmla="*/ 4213557 w 12966297"/>
              <a:gd name="connsiteY10" fmla="*/ 8165 h 6399057"/>
              <a:gd name="connsiteX11" fmla="*/ 4585696 w 12966297"/>
              <a:gd name="connsiteY11" fmla="*/ 444100 h 6399057"/>
              <a:gd name="connsiteX12" fmla="*/ 5553259 w 12966297"/>
              <a:gd name="connsiteY12" fmla="*/ 901300 h 6399057"/>
              <a:gd name="connsiteX13" fmla="*/ 6435761 w 12966297"/>
              <a:gd name="connsiteY13" fmla="*/ 699281 h 6399057"/>
              <a:gd name="connsiteX14" fmla="*/ 6946124 w 12966297"/>
              <a:gd name="connsiteY14" fmla="*/ 284612 h 6399057"/>
              <a:gd name="connsiteX15" fmla="*/ 7148143 w 12966297"/>
              <a:gd name="connsiteY15" fmla="*/ 369672 h 6399057"/>
              <a:gd name="connsiteX16" fmla="*/ 7413957 w 12966297"/>
              <a:gd name="connsiteY16" fmla="*/ 337774 h 6399057"/>
              <a:gd name="connsiteX17" fmla="*/ 7807361 w 12966297"/>
              <a:gd name="connsiteY17" fmla="*/ 178286 h 6399057"/>
              <a:gd name="connsiteX18" fmla="*/ 8083808 w 12966297"/>
              <a:gd name="connsiteY18" fmla="*/ 624854 h 6399057"/>
              <a:gd name="connsiteX19" fmla="*/ 8604803 w 12966297"/>
              <a:gd name="connsiteY19" fmla="*/ 731179 h 6399057"/>
              <a:gd name="connsiteX20" fmla="*/ 8987575 w 12966297"/>
              <a:gd name="connsiteY20" fmla="*/ 146388 h 6399057"/>
              <a:gd name="connsiteX21" fmla="*/ 9487306 w 12966297"/>
              <a:gd name="connsiteY21" fmla="*/ 475998 h 6399057"/>
              <a:gd name="connsiteX22" fmla="*/ 10433603 w 12966297"/>
              <a:gd name="connsiteY22" fmla="*/ 667384 h 6399057"/>
              <a:gd name="connsiteX23" fmla="*/ 11528757 w 12966297"/>
              <a:gd name="connsiteY23" fmla="*/ 210184 h 6399057"/>
              <a:gd name="connsiteX24" fmla="*/ 11805203 w 12966297"/>
              <a:gd name="connsiteY24" fmla="*/ 699281 h 6399057"/>
              <a:gd name="connsiteX25" fmla="*/ 12836561 w 12966297"/>
              <a:gd name="connsiteY25" fmla="*/ 603588 h 6399057"/>
              <a:gd name="connsiteX26" fmla="*/ 12953520 w 12966297"/>
              <a:gd name="connsiteY26" fmla="*/ 1199012 h 6399057"/>
              <a:gd name="connsiteX27" fmla="*/ 12857827 w 12966297"/>
              <a:gd name="connsiteY27" fmla="*/ 5505198 h 6399057"/>
              <a:gd name="connsiteX28" fmla="*/ 12772766 w 12966297"/>
              <a:gd name="connsiteY28" fmla="*/ 5515830 h 6399057"/>
              <a:gd name="connsiteX29" fmla="*/ 12336831 w 12966297"/>
              <a:gd name="connsiteY29" fmla="*/ 5643421 h 6399057"/>
              <a:gd name="connsiteX30" fmla="*/ 11858366 w 12966297"/>
              <a:gd name="connsiteY30" fmla="*/ 6334537 h 6399057"/>
              <a:gd name="connsiteX31" fmla="*/ 11730775 w 12966297"/>
              <a:gd name="connsiteY31" fmla="*/ 6345170 h 6399057"/>
              <a:gd name="connsiteX32" fmla="*/ 11231045 w 12966297"/>
              <a:gd name="connsiteY32" fmla="*/ 6121886 h 6399057"/>
              <a:gd name="connsiteX33" fmla="*/ 10752580 w 12966297"/>
              <a:gd name="connsiteY33" fmla="*/ 6196314 h 6399057"/>
              <a:gd name="connsiteX34" fmla="*/ 10550561 w 12966297"/>
              <a:gd name="connsiteY34" fmla="*/ 5983663 h 6399057"/>
              <a:gd name="connsiteX35" fmla="*/ 9880710 w 12966297"/>
              <a:gd name="connsiteY35" fmla="*/ 5824174 h 6399057"/>
              <a:gd name="connsiteX36" fmla="*/ 9423510 w 12966297"/>
              <a:gd name="connsiteY36" fmla="*/ 6217579 h 6399057"/>
              <a:gd name="connsiteX37" fmla="*/ 9147064 w 12966297"/>
              <a:gd name="connsiteY37" fmla="*/ 6217579 h 6399057"/>
              <a:gd name="connsiteX38" fmla="*/ 8838720 w 12966297"/>
              <a:gd name="connsiteY38" fmla="*/ 6355802 h 6399057"/>
              <a:gd name="connsiteX39" fmla="*/ 8094440 w 12966297"/>
              <a:gd name="connsiteY39" fmla="*/ 5600891 h 6399057"/>
              <a:gd name="connsiteX40" fmla="*/ 6765371 w 12966297"/>
              <a:gd name="connsiteY40" fmla="*/ 5218119 h 6399057"/>
              <a:gd name="connsiteX41" fmla="*/ 5670217 w 12966297"/>
              <a:gd name="connsiteY41" fmla="*/ 5643421 h 6399057"/>
              <a:gd name="connsiteX42" fmla="*/ 5287445 w 12966297"/>
              <a:gd name="connsiteY42" fmla="*/ 6015561 h 6399057"/>
              <a:gd name="connsiteX43" fmla="*/ 4904673 w 12966297"/>
              <a:gd name="connsiteY43" fmla="*/ 5887970 h 6399057"/>
              <a:gd name="connsiteX44" fmla="*/ 4107231 w 12966297"/>
              <a:gd name="connsiteY44" fmla="*/ 6185681 h 6399057"/>
              <a:gd name="connsiteX45" fmla="*/ 4022171 w 12966297"/>
              <a:gd name="connsiteY45" fmla="*/ 5813542 h 6399057"/>
              <a:gd name="connsiteX46" fmla="*/ 3384217 w 12966297"/>
              <a:gd name="connsiteY46" fmla="*/ 5441402 h 6399057"/>
              <a:gd name="connsiteX47" fmla="*/ 2778161 w 12966297"/>
              <a:gd name="connsiteY47" fmla="*/ 5707216 h 6399057"/>
              <a:gd name="connsiteX48" fmla="*/ 2597408 w 12966297"/>
              <a:gd name="connsiteY48" fmla="*/ 6196314 h 6399057"/>
              <a:gd name="connsiteX49" fmla="*/ 2363492 w 12966297"/>
              <a:gd name="connsiteY49" fmla="*/ 5994295 h 6399057"/>
              <a:gd name="connsiteX50" fmla="*/ 1470357 w 12966297"/>
              <a:gd name="connsiteY50" fmla="*/ 5590258 h 6399057"/>
              <a:gd name="connsiteX51" fmla="*/ 460264 w 12966297"/>
              <a:gd name="connsiteY51" fmla="*/ 5558361 h 6399057"/>
              <a:gd name="connsiteX52" fmla="*/ 130654 w 12966297"/>
              <a:gd name="connsiteY52" fmla="*/ 5228751 h 6399057"/>
              <a:gd name="connsiteX53" fmla="*/ 24329 w 12966297"/>
              <a:gd name="connsiteY53" fmla="*/ 412202 h 6399057"/>
              <a:gd name="connsiteX54" fmla="*/ 598487 w 12966297"/>
              <a:gd name="connsiteY54" fmla="*/ 603588 h 639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2966297" h="6399057">
                <a:moveTo>
                  <a:pt x="598487" y="603588"/>
                </a:moveTo>
                <a:cubicBezTo>
                  <a:pt x="768608" y="639030"/>
                  <a:pt x="924552" y="610677"/>
                  <a:pt x="1045054" y="624854"/>
                </a:cubicBezTo>
                <a:cubicBezTo>
                  <a:pt x="1165556" y="639031"/>
                  <a:pt x="1200999" y="718775"/>
                  <a:pt x="1321501" y="688649"/>
                </a:cubicBezTo>
                <a:cubicBezTo>
                  <a:pt x="1442003" y="658523"/>
                  <a:pt x="1658198" y="552198"/>
                  <a:pt x="1768068" y="444100"/>
                </a:cubicBezTo>
                <a:cubicBezTo>
                  <a:pt x="1877938" y="336002"/>
                  <a:pt x="1872622" y="77277"/>
                  <a:pt x="1980720" y="40063"/>
                </a:cubicBezTo>
                <a:cubicBezTo>
                  <a:pt x="2088818" y="2849"/>
                  <a:pt x="2278431" y="199551"/>
                  <a:pt x="2416654" y="220816"/>
                </a:cubicBezTo>
                <a:cubicBezTo>
                  <a:pt x="2554877" y="242081"/>
                  <a:pt x="2657659" y="125124"/>
                  <a:pt x="2810059" y="167654"/>
                </a:cubicBezTo>
                <a:cubicBezTo>
                  <a:pt x="2962459" y="210184"/>
                  <a:pt x="3159161" y="483086"/>
                  <a:pt x="3331054" y="475998"/>
                </a:cubicBezTo>
                <a:cubicBezTo>
                  <a:pt x="3502947" y="468909"/>
                  <a:pt x="3722687" y="178286"/>
                  <a:pt x="3841417" y="125123"/>
                </a:cubicBezTo>
                <a:cubicBezTo>
                  <a:pt x="3960147" y="71960"/>
                  <a:pt x="3981413" y="176514"/>
                  <a:pt x="4043436" y="157021"/>
                </a:cubicBezTo>
                <a:cubicBezTo>
                  <a:pt x="4105459" y="137528"/>
                  <a:pt x="4123180" y="-39681"/>
                  <a:pt x="4213557" y="8165"/>
                </a:cubicBezTo>
                <a:cubicBezTo>
                  <a:pt x="4303934" y="56011"/>
                  <a:pt x="4362412" y="295244"/>
                  <a:pt x="4585696" y="444100"/>
                </a:cubicBezTo>
                <a:cubicBezTo>
                  <a:pt x="4808980" y="592956"/>
                  <a:pt x="5244915" y="858770"/>
                  <a:pt x="5553259" y="901300"/>
                </a:cubicBezTo>
                <a:cubicBezTo>
                  <a:pt x="5861603" y="943830"/>
                  <a:pt x="6203617" y="802062"/>
                  <a:pt x="6435761" y="699281"/>
                </a:cubicBezTo>
                <a:cubicBezTo>
                  <a:pt x="6667905" y="596500"/>
                  <a:pt x="6827394" y="339547"/>
                  <a:pt x="6946124" y="284612"/>
                </a:cubicBezTo>
                <a:cubicBezTo>
                  <a:pt x="7064854" y="229677"/>
                  <a:pt x="7070171" y="360812"/>
                  <a:pt x="7148143" y="369672"/>
                </a:cubicBezTo>
                <a:cubicBezTo>
                  <a:pt x="7226115" y="378532"/>
                  <a:pt x="7304087" y="369672"/>
                  <a:pt x="7413957" y="337774"/>
                </a:cubicBezTo>
                <a:cubicBezTo>
                  <a:pt x="7523827" y="305876"/>
                  <a:pt x="7695719" y="130439"/>
                  <a:pt x="7807361" y="178286"/>
                </a:cubicBezTo>
                <a:cubicBezTo>
                  <a:pt x="7919003" y="226133"/>
                  <a:pt x="7950901" y="532705"/>
                  <a:pt x="8083808" y="624854"/>
                </a:cubicBezTo>
                <a:cubicBezTo>
                  <a:pt x="8216715" y="717003"/>
                  <a:pt x="8454175" y="810923"/>
                  <a:pt x="8604803" y="731179"/>
                </a:cubicBezTo>
                <a:cubicBezTo>
                  <a:pt x="8755431" y="651435"/>
                  <a:pt x="8840491" y="188918"/>
                  <a:pt x="8987575" y="146388"/>
                </a:cubicBezTo>
                <a:cubicBezTo>
                  <a:pt x="9134659" y="103858"/>
                  <a:pt x="9246301" y="389165"/>
                  <a:pt x="9487306" y="475998"/>
                </a:cubicBezTo>
                <a:cubicBezTo>
                  <a:pt x="9728311" y="562831"/>
                  <a:pt x="10093361" y="711686"/>
                  <a:pt x="10433603" y="667384"/>
                </a:cubicBezTo>
                <a:cubicBezTo>
                  <a:pt x="10773845" y="623082"/>
                  <a:pt x="11300157" y="204868"/>
                  <a:pt x="11528757" y="210184"/>
                </a:cubicBezTo>
                <a:cubicBezTo>
                  <a:pt x="11757357" y="215500"/>
                  <a:pt x="11587236" y="633714"/>
                  <a:pt x="11805203" y="699281"/>
                </a:cubicBezTo>
                <a:cubicBezTo>
                  <a:pt x="12023170" y="764848"/>
                  <a:pt x="12645175" y="520299"/>
                  <a:pt x="12836561" y="603588"/>
                </a:cubicBezTo>
                <a:cubicBezTo>
                  <a:pt x="13027947" y="686877"/>
                  <a:pt x="12949976" y="382077"/>
                  <a:pt x="12953520" y="1199012"/>
                </a:cubicBezTo>
                <a:cubicBezTo>
                  <a:pt x="12957064" y="2015947"/>
                  <a:pt x="12887953" y="4785728"/>
                  <a:pt x="12857827" y="5505198"/>
                </a:cubicBezTo>
                <a:cubicBezTo>
                  <a:pt x="12827701" y="6224668"/>
                  <a:pt x="12859599" y="5492793"/>
                  <a:pt x="12772766" y="5515830"/>
                </a:cubicBezTo>
                <a:cubicBezTo>
                  <a:pt x="12685933" y="5538867"/>
                  <a:pt x="12489231" y="5506970"/>
                  <a:pt x="12336831" y="5643421"/>
                </a:cubicBezTo>
                <a:cubicBezTo>
                  <a:pt x="12184431" y="5779872"/>
                  <a:pt x="11959375" y="6217579"/>
                  <a:pt x="11858366" y="6334537"/>
                </a:cubicBezTo>
                <a:cubicBezTo>
                  <a:pt x="11757357" y="6451495"/>
                  <a:pt x="11835329" y="6380612"/>
                  <a:pt x="11730775" y="6345170"/>
                </a:cubicBezTo>
                <a:cubicBezTo>
                  <a:pt x="11626222" y="6309728"/>
                  <a:pt x="11394078" y="6146695"/>
                  <a:pt x="11231045" y="6121886"/>
                </a:cubicBezTo>
                <a:cubicBezTo>
                  <a:pt x="11068013" y="6097077"/>
                  <a:pt x="10865994" y="6219351"/>
                  <a:pt x="10752580" y="6196314"/>
                </a:cubicBezTo>
                <a:cubicBezTo>
                  <a:pt x="10639166" y="6173277"/>
                  <a:pt x="10695873" y="6045686"/>
                  <a:pt x="10550561" y="5983663"/>
                </a:cubicBezTo>
                <a:cubicBezTo>
                  <a:pt x="10405249" y="5921640"/>
                  <a:pt x="10068552" y="5785188"/>
                  <a:pt x="9880710" y="5824174"/>
                </a:cubicBezTo>
                <a:cubicBezTo>
                  <a:pt x="9692868" y="5863160"/>
                  <a:pt x="9545784" y="6152012"/>
                  <a:pt x="9423510" y="6217579"/>
                </a:cubicBezTo>
                <a:cubicBezTo>
                  <a:pt x="9301236" y="6283146"/>
                  <a:pt x="9244529" y="6194542"/>
                  <a:pt x="9147064" y="6217579"/>
                </a:cubicBezTo>
                <a:cubicBezTo>
                  <a:pt x="9049599" y="6240616"/>
                  <a:pt x="9014157" y="6458583"/>
                  <a:pt x="8838720" y="6355802"/>
                </a:cubicBezTo>
                <a:cubicBezTo>
                  <a:pt x="8663283" y="6253021"/>
                  <a:pt x="8439998" y="5790505"/>
                  <a:pt x="8094440" y="5600891"/>
                </a:cubicBezTo>
                <a:cubicBezTo>
                  <a:pt x="7748882" y="5411277"/>
                  <a:pt x="7169408" y="5211031"/>
                  <a:pt x="6765371" y="5218119"/>
                </a:cubicBezTo>
                <a:cubicBezTo>
                  <a:pt x="6361334" y="5225207"/>
                  <a:pt x="5916538" y="5510514"/>
                  <a:pt x="5670217" y="5643421"/>
                </a:cubicBezTo>
                <a:cubicBezTo>
                  <a:pt x="5423896" y="5776328"/>
                  <a:pt x="5415036" y="5974803"/>
                  <a:pt x="5287445" y="6015561"/>
                </a:cubicBezTo>
                <a:cubicBezTo>
                  <a:pt x="5159854" y="6056319"/>
                  <a:pt x="5101375" y="5859617"/>
                  <a:pt x="4904673" y="5887970"/>
                </a:cubicBezTo>
                <a:cubicBezTo>
                  <a:pt x="4707971" y="5916323"/>
                  <a:pt x="4254315" y="6198086"/>
                  <a:pt x="4107231" y="6185681"/>
                </a:cubicBezTo>
                <a:cubicBezTo>
                  <a:pt x="3960147" y="6173276"/>
                  <a:pt x="4142673" y="5937589"/>
                  <a:pt x="4022171" y="5813542"/>
                </a:cubicBezTo>
                <a:cubicBezTo>
                  <a:pt x="3901669" y="5689496"/>
                  <a:pt x="3591552" y="5459123"/>
                  <a:pt x="3384217" y="5441402"/>
                </a:cubicBezTo>
                <a:cubicBezTo>
                  <a:pt x="3176882" y="5423681"/>
                  <a:pt x="2909296" y="5581397"/>
                  <a:pt x="2778161" y="5707216"/>
                </a:cubicBezTo>
                <a:cubicBezTo>
                  <a:pt x="2647026" y="5833035"/>
                  <a:pt x="2666519" y="6148468"/>
                  <a:pt x="2597408" y="6196314"/>
                </a:cubicBezTo>
                <a:cubicBezTo>
                  <a:pt x="2528297" y="6244160"/>
                  <a:pt x="2551334" y="6095304"/>
                  <a:pt x="2363492" y="5994295"/>
                </a:cubicBezTo>
                <a:cubicBezTo>
                  <a:pt x="2175650" y="5893286"/>
                  <a:pt x="1787562" y="5662914"/>
                  <a:pt x="1470357" y="5590258"/>
                </a:cubicBezTo>
                <a:cubicBezTo>
                  <a:pt x="1153152" y="5517602"/>
                  <a:pt x="683548" y="5618612"/>
                  <a:pt x="460264" y="5558361"/>
                </a:cubicBezTo>
                <a:cubicBezTo>
                  <a:pt x="236980" y="5498110"/>
                  <a:pt x="203310" y="6086444"/>
                  <a:pt x="130654" y="5228751"/>
                </a:cubicBezTo>
                <a:cubicBezTo>
                  <a:pt x="57998" y="4371058"/>
                  <a:pt x="-48327" y="1184834"/>
                  <a:pt x="24329" y="412202"/>
                </a:cubicBezTo>
                <a:cubicBezTo>
                  <a:pt x="96985" y="-360430"/>
                  <a:pt x="428366" y="568146"/>
                  <a:pt x="598487" y="603588"/>
                </a:cubicBezTo>
                <a:close/>
              </a:path>
            </a:pathLst>
          </a:custGeom>
          <a:solidFill>
            <a:srgbClr val="FF66CC">
              <a:alpha val="21000"/>
            </a:srgbClr>
          </a:solid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B0604020202020204" charset="-122"/>
              <a:cs typeface="+mn-cs"/>
            </a:endParaRPr>
          </a:p>
        </p:txBody>
      </p:sp>
      <p:sp>
        <p:nvSpPr>
          <p:cNvPr id="9" name="TextBox 8"/>
          <p:cNvSpPr txBox="1"/>
          <p:nvPr/>
        </p:nvSpPr>
        <p:spPr>
          <a:xfrm>
            <a:off x="3146461" y="2353282"/>
            <a:ext cx="6741559" cy="2308324"/>
          </a:xfrm>
          <a:prstGeom prst="rect">
            <a:avLst/>
          </a:prstGeom>
          <a:noFill/>
        </p:spPr>
        <p:txBody>
          <a:bodyPr wrap="square" rtlCol="0">
            <a:spAutoFit/>
          </a:bodyPr>
          <a:lstStyle/>
          <a:p>
            <a:pPr lvl="0" algn="ctr"/>
            <a:r>
              <a:rPr lang="en-US" sz="4800" b="1">
                <a:solidFill>
                  <a:prstClr val="black"/>
                </a:solidFill>
                <a:latin typeface="Cambria" panose="02040503050406030204" pitchFamily="18" charset="0"/>
                <a:ea typeface="Cambria" panose="02040503050406030204" pitchFamily="18" charset="0"/>
              </a:rPr>
              <a:t>Hoạt động 1: Khám phá các biểu hiện của việc sử dụng tiền hợp lí </a:t>
            </a:r>
            <a:endPar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4" name="Picture 3" descr="A bag of money and coins&#10;&#10;Description automatically generated">
            <a:extLst>
              <a:ext uri="{FF2B5EF4-FFF2-40B4-BE49-F238E27FC236}">
                <a16:creationId xmlns:a16="http://schemas.microsoft.com/office/drawing/2014/main" id="{D1343CC1-36BE-83D1-9DC9-1164442525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274" y="3470092"/>
            <a:ext cx="3657607" cy="3657607"/>
          </a:xfrm>
          <a:prstGeom prst="rect">
            <a:avLst/>
          </a:prstGeom>
        </p:spPr>
      </p:pic>
    </p:spTree>
    <p:extLst>
      <p:ext uri="{BB962C8B-B14F-4D97-AF65-F5344CB8AC3E}">
        <p14:creationId xmlns:p14="http://schemas.microsoft.com/office/powerpoint/2010/main" val="530397174"/>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415357E-2C8F-4751-8FA6-E6D1547924BC}"/>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3" name="Rounded Rectangle 2"/>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
        <p:nvSpPr>
          <p:cNvPr id="6" name="TextBox 5"/>
          <p:cNvSpPr txBox="1"/>
          <p:nvPr/>
        </p:nvSpPr>
        <p:spPr>
          <a:xfrm>
            <a:off x="668383" y="373099"/>
            <a:ext cx="10855233" cy="646331"/>
          </a:xfrm>
          <a:prstGeom prst="rect">
            <a:avLst/>
          </a:prstGeom>
          <a:noFill/>
        </p:spPr>
        <p:txBody>
          <a:bodyPr wrap="square" rtlCol="0">
            <a:spAutoFit/>
          </a:bodyPr>
          <a:lstStyle/>
          <a:p>
            <a:pPr lvl="0" algn="ctr"/>
            <a:r>
              <a:rPr lang="en-US" sz="3600" b="1" dirty="0">
                <a:solidFill>
                  <a:srgbClr val="C00000"/>
                </a:solidFill>
                <a:latin typeface="Cambria" panose="02040503050406030204" pitchFamily="18" charset="0"/>
                <a:ea typeface="Cambria" panose="02040503050406030204" pitchFamily="18" charset="0"/>
              </a:rPr>
              <a:t>Quan </a:t>
            </a:r>
            <a:r>
              <a:rPr lang="en-US" sz="3600" b="1" dirty="0" err="1">
                <a:solidFill>
                  <a:srgbClr val="C00000"/>
                </a:solidFill>
                <a:latin typeface="Cambria" panose="02040503050406030204" pitchFamily="18" charset="0"/>
                <a:ea typeface="Cambria" panose="02040503050406030204" pitchFamily="18" charset="0"/>
              </a:rPr>
              <a:t>sát</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tranh</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và</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thực</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hiện</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yêu</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cầu</a:t>
            </a:r>
            <a:r>
              <a:rPr lang="en-US" sz="3600" b="1" dirty="0">
                <a:solidFill>
                  <a:srgbClr val="C00000"/>
                </a:solidFill>
                <a:latin typeface="Cambria" panose="02040503050406030204" pitchFamily="18" charset="0"/>
                <a:ea typeface="Cambria" panose="02040503050406030204" pitchFamily="18" charset="0"/>
              </a:rPr>
              <a:t>:</a:t>
            </a:r>
            <a:endParaRPr kumimoji="0" lang="en-US"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37D08317-3A7E-64FC-C10D-15040DDFFF5E}"/>
              </a:ext>
            </a:extLst>
          </p:cNvPr>
          <p:cNvPicPr>
            <a:picLocks noChangeAspect="1"/>
          </p:cNvPicPr>
          <p:nvPr/>
        </p:nvPicPr>
        <p:blipFill>
          <a:blip r:embed="rId3"/>
          <a:stretch>
            <a:fillRect/>
          </a:stretch>
        </p:blipFill>
        <p:spPr>
          <a:xfrm>
            <a:off x="493939" y="1336902"/>
            <a:ext cx="7183313" cy="3343956"/>
          </a:xfrm>
          <a:prstGeom prst="rect">
            <a:avLst/>
          </a:prstGeom>
        </p:spPr>
      </p:pic>
      <p:pic>
        <p:nvPicPr>
          <p:cNvPr id="10" name="Picture 9">
            <a:extLst>
              <a:ext uri="{FF2B5EF4-FFF2-40B4-BE49-F238E27FC236}">
                <a16:creationId xmlns:a16="http://schemas.microsoft.com/office/drawing/2014/main" id="{CE99CA4B-424E-D129-B0FD-5DF8FC50D041}"/>
              </a:ext>
            </a:extLst>
          </p:cNvPr>
          <p:cNvPicPr>
            <a:picLocks noChangeAspect="1"/>
          </p:cNvPicPr>
          <p:nvPr/>
        </p:nvPicPr>
        <p:blipFill>
          <a:blip r:embed="rId4"/>
          <a:stretch>
            <a:fillRect/>
          </a:stretch>
        </p:blipFill>
        <p:spPr>
          <a:xfrm>
            <a:off x="7935685" y="1376116"/>
            <a:ext cx="3649436" cy="3357127"/>
          </a:xfrm>
          <a:prstGeom prst="rect">
            <a:avLst/>
          </a:prstGeom>
        </p:spPr>
      </p:pic>
    </p:spTree>
    <p:extLst>
      <p:ext uri="{BB962C8B-B14F-4D97-AF65-F5344CB8AC3E}">
        <p14:creationId xmlns:p14="http://schemas.microsoft.com/office/powerpoint/2010/main" val="1015140800"/>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415357E-2C8F-4751-8FA6-E6D1547924BC}"/>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3" name="Rounded Rectangle 2"/>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pic>
        <p:nvPicPr>
          <p:cNvPr id="5" name="Picture 4">
            <a:extLst>
              <a:ext uri="{FF2B5EF4-FFF2-40B4-BE49-F238E27FC236}">
                <a16:creationId xmlns:a16="http://schemas.microsoft.com/office/drawing/2014/main" id="{F1C96B3E-08B4-E16A-91BE-1E825656E14A}"/>
              </a:ext>
            </a:extLst>
          </p:cNvPr>
          <p:cNvPicPr>
            <a:picLocks noChangeAspect="1"/>
          </p:cNvPicPr>
          <p:nvPr/>
        </p:nvPicPr>
        <p:blipFill>
          <a:blip r:embed="rId3"/>
          <a:stretch>
            <a:fillRect/>
          </a:stretch>
        </p:blipFill>
        <p:spPr>
          <a:xfrm>
            <a:off x="331332" y="1284515"/>
            <a:ext cx="3906960" cy="3358467"/>
          </a:xfrm>
          <a:prstGeom prst="rect">
            <a:avLst/>
          </a:prstGeom>
        </p:spPr>
      </p:pic>
      <p:pic>
        <p:nvPicPr>
          <p:cNvPr id="9" name="Picture 8">
            <a:extLst>
              <a:ext uri="{FF2B5EF4-FFF2-40B4-BE49-F238E27FC236}">
                <a16:creationId xmlns:a16="http://schemas.microsoft.com/office/drawing/2014/main" id="{41C43762-FA04-6A60-AE40-EC3EC8D0103E}"/>
              </a:ext>
            </a:extLst>
          </p:cNvPr>
          <p:cNvPicPr>
            <a:picLocks noChangeAspect="1"/>
          </p:cNvPicPr>
          <p:nvPr/>
        </p:nvPicPr>
        <p:blipFill>
          <a:blip r:embed="rId4"/>
          <a:stretch>
            <a:fillRect/>
          </a:stretch>
        </p:blipFill>
        <p:spPr>
          <a:xfrm>
            <a:off x="4441370" y="1061657"/>
            <a:ext cx="7183995" cy="3488570"/>
          </a:xfrm>
          <a:prstGeom prst="rect">
            <a:avLst/>
          </a:prstGeom>
        </p:spPr>
      </p:pic>
    </p:spTree>
    <p:extLst>
      <p:ext uri="{BB962C8B-B14F-4D97-AF65-F5344CB8AC3E}">
        <p14:creationId xmlns:p14="http://schemas.microsoft.com/office/powerpoint/2010/main" val="1529981655"/>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415357E-2C8F-4751-8FA6-E6D1547924BC}"/>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3" name="Rounded Rectangle 2"/>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pic>
        <p:nvPicPr>
          <p:cNvPr id="4" name="Picture 3">
            <a:extLst>
              <a:ext uri="{FF2B5EF4-FFF2-40B4-BE49-F238E27FC236}">
                <a16:creationId xmlns:a16="http://schemas.microsoft.com/office/drawing/2014/main" id="{F43B209D-0346-58CE-538F-E79CF6CC39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6857" y="3422580"/>
            <a:ext cx="4881155" cy="3330916"/>
          </a:xfrm>
          <a:prstGeom prst="rect">
            <a:avLst/>
          </a:prstGeom>
        </p:spPr>
      </p:pic>
      <p:grpSp>
        <p:nvGrpSpPr>
          <p:cNvPr id="6" name="Group 5">
            <a:extLst>
              <a:ext uri="{FF2B5EF4-FFF2-40B4-BE49-F238E27FC236}">
                <a16:creationId xmlns:a16="http://schemas.microsoft.com/office/drawing/2014/main" id="{490076BB-B553-DECA-B8CE-762C8EAEE8A3}"/>
              </a:ext>
            </a:extLst>
          </p:cNvPr>
          <p:cNvGrpSpPr/>
          <p:nvPr/>
        </p:nvGrpSpPr>
        <p:grpSpPr>
          <a:xfrm>
            <a:off x="1644332" y="707573"/>
            <a:ext cx="8555582" cy="1436913"/>
            <a:chOff x="457789" y="2120323"/>
            <a:chExt cx="6162594" cy="1065823"/>
          </a:xfrm>
        </p:grpSpPr>
        <p:sp>
          <p:nvSpPr>
            <p:cNvPr id="7" name="Freeform 3">
              <a:extLst>
                <a:ext uri="{FF2B5EF4-FFF2-40B4-BE49-F238E27FC236}">
                  <a16:creationId xmlns:a16="http://schemas.microsoft.com/office/drawing/2014/main" id="{C5B1F40A-7707-94E5-0907-DF2B78C1030A}"/>
                </a:ext>
              </a:extLst>
            </p:cNvPr>
            <p:cNvSpPr/>
            <p:nvPr/>
          </p:nvSpPr>
          <p:spPr>
            <a:xfrm>
              <a:off x="457789" y="2120324"/>
              <a:ext cx="6162594" cy="1065822"/>
            </a:xfrm>
            <a:custGeom>
              <a:avLst/>
              <a:gdLst/>
              <a:ahLst/>
              <a:cxnLst/>
              <a:rect l="l" t="t" r="r" b="b"/>
              <a:pathLst>
                <a:path w="9454516" h="4572992">
                  <a:moveTo>
                    <a:pt x="0" y="0"/>
                  </a:moveTo>
                  <a:lnTo>
                    <a:pt x="0" y="4043402"/>
                  </a:lnTo>
                  <a:lnTo>
                    <a:pt x="1088390" y="4043402"/>
                  </a:lnTo>
                  <a:lnTo>
                    <a:pt x="1305560" y="4572992"/>
                  </a:lnTo>
                  <a:lnTo>
                    <a:pt x="1524000" y="4043402"/>
                  </a:lnTo>
                  <a:lnTo>
                    <a:pt x="9454516" y="4043402"/>
                  </a:lnTo>
                  <a:lnTo>
                    <a:pt x="9454516" y="0"/>
                  </a:lnTo>
                  <a:lnTo>
                    <a:pt x="0" y="0"/>
                  </a:lnTo>
                  <a:close/>
                </a:path>
              </a:pathLst>
            </a:custGeom>
            <a:solidFill>
              <a:srgbClr val="FFD6CE"/>
            </a:solidFill>
          </p:spPr>
          <p:txBody>
            <a:bodyPr/>
            <a:lstStyle/>
            <a:p>
              <a:endParaRPr lang="en-US" b="1"/>
            </a:p>
          </p:txBody>
        </p:sp>
        <p:sp>
          <p:nvSpPr>
            <p:cNvPr id="8" name="TextBox 7">
              <a:extLst>
                <a:ext uri="{FF2B5EF4-FFF2-40B4-BE49-F238E27FC236}">
                  <a16:creationId xmlns:a16="http://schemas.microsoft.com/office/drawing/2014/main" id="{63481DB6-16FC-C014-5241-C71DC42DF8FB}"/>
                </a:ext>
              </a:extLst>
            </p:cNvPr>
            <p:cNvSpPr txBox="1"/>
            <p:nvPr/>
          </p:nvSpPr>
          <p:spPr>
            <a:xfrm>
              <a:off x="509450" y="2120323"/>
              <a:ext cx="6097870" cy="675429"/>
            </a:xfrm>
            <a:prstGeom prst="rect">
              <a:avLst/>
            </a:prstGeom>
            <a:noFill/>
          </p:spPr>
          <p:txBody>
            <a:bodyPr wrap="square" rtlCol="0">
              <a:spAutoFit/>
            </a:bodyPr>
            <a:lstStyle/>
            <a:p>
              <a:pPr algn="ctr"/>
              <a:r>
                <a:rPr lang="en-US" sz="3600" b="1" dirty="0" err="1">
                  <a:latin typeface="Cambria" panose="02040503050406030204" pitchFamily="18" charset="0"/>
                  <a:ea typeface="Cambria" panose="02040503050406030204" pitchFamily="18" charset="0"/>
                </a:rPr>
                <a:t>Nêu</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biểu</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hiện</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sử</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dụng</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tiền</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hợp</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lí</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của</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hai</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chị</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em</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trong</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các</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bức</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tranh</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trên</a:t>
              </a:r>
              <a:r>
                <a:rPr lang="en-US" sz="3600" b="1" dirty="0">
                  <a:latin typeface="Cambria" panose="02040503050406030204" pitchFamily="18" charset="0"/>
                  <a:ea typeface="Cambria" panose="02040503050406030204" pitchFamily="18" charset="0"/>
                </a:rPr>
                <a:t>.</a:t>
              </a:r>
            </a:p>
          </p:txBody>
        </p:sp>
      </p:grpSp>
      <p:grpSp>
        <p:nvGrpSpPr>
          <p:cNvPr id="10" name="Group 9">
            <a:extLst>
              <a:ext uri="{FF2B5EF4-FFF2-40B4-BE49-F238E27FC236}">
                <a16:creationId xmlns:a16="http://schemas.microsoft.com/office/drawing/2014/main" id="{94E2692C-4D37-988F-B4F2-0D492759A910}"/>
              </a:ext>
            </a:extLst>
          </p:cNvPr>
          <p:cNvGrpSpPr/>
          <p:nvPr/>
        </p:nvGrpSpPr>
        <p:grpSpPr>
          <a:xfrm>
            <a:off x="674915" y="2351317"/>
            <a:ext cx="8207828" cy="1436913"/>
            <a:chOff x="457789" y="2120323"/>
            <a:chExt cx="6162594" cy="1065823"/>
          </a:xfrm>
        </p:grpSpPr>
        <p:sp>
          <p:nvSpPr>
            <p:cNvPr id="11" name="Freeform 3">
              <a:extLst>
                <a:ext uri="{FF2B5EF4-FFF2-40B4-BE49-F238E27FC236}">
                  <a16:creationId xmlns:a16="http://schemas.microsoft.com/office/drawing/2014/main" id="{1FF1320C-868B-FEE9-86AF-A5CD90D5DA95}"/>
                </a:ext>
              </a:extLst>
            </p:cNvPr>
            <p:cNvSpPr/>
            <p:nvPr/>
          </p:nvSpPr>
          <p:spPr>
            <a:xfrm>
              <a:off x="457789" y="2120324"/>
              <a:ext cx="6162594" cy="1065822"/>
            </a:xfrm>
            <a:custGeom>
              <a:avLst/>
              <a:gdLst/>
              <a:ahLst/>
              <a:cxnLst/>
              <a:rect l="l" t="t" r="r" b="b"/>
              <a:pathLst>
                <a:path w="9454516" h="4572992">
                  <a:moveTo>
                    <a:pt x="0" y="0"/>
                  </a:moveTo>
                  <a:lnTo>
                    <a:pt x="0" y="4043402"/>
                  </a:lnTo>
                  <a:lnTo>
                    <a:pt x="1088390" y="4043402"/>
                  </a:lnTo>
                  <a:lnTo>
                    <a:pt x="1305560" y="4572992"/>
                  </a:lnTo>
                  <a:lnTo>
                    <a:pt x="1524000" y="4043402"/>
                  </a:lnTo>
                  <a:lnTo>
                    <a:pt x="9454516" y="4043402"/>
                  </a:lnTo>
                  <a:lnTo>
                    <a:pt x="9454516" y="0"/>
                  </a:lnTo>
                  <a:lnTo>
                    <a:pt x="0" y="0"/>
                  </a:lnTo>
                  <a:close/>
                </a:path>
              </a:pathLst>
            </a:custGeom>
            <a:solidFill>
              <a:srgbClr val="FFD6CE"/>
            </a:solidFill>
          </p:spPr>
          <p:txBody>
            <a:bodyPr/>
            <a:lstStyle/>
            <a:p>
              <a:endParaRPr lang="en-US" b="1"/>
            </a:p>
          </p:txBody>
        </p:sp>
        <p:sp>
          <p:nvSpPr>
            <p:cNvPr id="12" name="TextBox 11">
              <a:extLst>
                <a:ext uri="{FF2B5EF4-FFF2-40B4-BE49-F238E27FC236}">
                  <a16:creationId xmlns:a16="http://schemas.microsoft.com/office/drawing/2014/main" id="{D99D0865-E25C-B84A-FD9D-E76E4D8BA591}"/>
                </a:ext>
              </a:extLst>
            </p:cNvPr>
            <p:cNvSpPr txBox="1"/>
            <p:nvPr/>
          </p:nvSpPr>
          <p:spPr>
            <a:xfrm>
              <a:off x="509450" y="2120323"/>
              <a:ext cx="6097870" cy="890338"/>
            </a:xfrm>
            <a:prstGeom prst="rect">
              <a:avLst/>
            </a:prstGeom>
            <a:noFill/>
          </p:spPr>
          <p:txBody>
            <a:bodyPr wrap="square" rtlCol="0">
              <a:spAutoFit/>
            </a:bodyPr>
            <a:lstStyle/>
            <a:p>
              <a:pPr algn="ctr"/>
              <a:r>
                <a:rPr lang="en-US" sz="3600" b="1" i="0" dirty="0" err="1">
                  <a:solidFill>
                    <a:srgbClr val="000000"/>
                  </a:solidFill>
                  <a:effectLst/>
                  <a:latin typeface="Cambria" panose="02040503050406030204" pitchFamily="18" charset="0"/>
                  <a:ea typeface="Cambria" panose="02040503050406030204" pitchFamily="18" charset="0"/>
                </a:rPr>
                <a:t>Kể</a:t>
              </a:r>
              <a:r>
                <a:rPr lang="en-US" sz="3600" b="1" i="0" dirty="0">
                  <a:solidFill>
                    <a:srgbClr val="000000"/>
                  </a:solidFill>
                  <a:effectLst/>
                  <a:latin typeface="Cambria" panose="02040503050406030204" pitchFamily="18" charset="0"/>
                  <a:ea typeface="Cambria" panose="02040503050406030204" pitchFamily="18" charset="0"/>
                </a:rPr>
                <a:t> </a:t>
              </a:r>
              <a:r>
                <a:rPr lang="en-US" sz="3600" b="1" i="0" dirty="0" err="1">
                  <a:solidFill>
                    <a:srgbClr val="000000"/>
                  </a:solidFill>
                  <a:effectLst/>
                  <a:latin typeface="Cambria" panose="02040503050406030204" pitchFamily="18" charset="0"/>
                  <a:ea typeface="Cambria" panose="02040503050406030204" pitchFamily="18" charset="0"/>
                </a:rPr>
                <a:t>thêm</a:t>
              </a:r>
              <a:r>
                <a:rPr lang="en-US" sz="3600" b="1" i="0" dirty="0">
                  <a:solidFill>
                    <a:srgbClr val="000000"/>
                  </a:solidFill>
                  <a:effectLst/>
                  <a:latin typeface="Cambria" panose="02040503050406030204" pitchFamily="18" charset="0"/>
                  <a:ea typeface="Cambria" panose="02040503050406030204" pitchFamily="18" charset="0"/>
                </a:rPr>
                <a:t> </a:t>
              </a:r>
              <a:r>
                <a:rPr lang="en-US" sz="3600" b="1" i="0" dirty="0" err="1">
                  <a:solidFill>
                    <a:srgbClr val="000000"/>
                  </a:solidFill>
                  <a:effectLst/>
                  <a:latin typeface="Cambria" panose="02040503050406030204" pitchFamily="18" charset="0"/>
                  <a:ea typeface="Cambria" panose="02040503050406030204" pitchFamily="18" charset="0"/>
                </a:rPr>
                <a:t>các</a:t>
              </a:r>
              <a:r>
                <a:rPr lang="en-US" sz="3600" b="1" i="0" dirty="0">
                  <a:solidFill>
                    <a:srgbClr val="000000"/>
                  </a:solidFill>
                  <a:effectLst/>
                  <a:latin typeface="Cambria" panose="02040503050406030204" pitchFamily="18" charset="0"/>
                  <a:ea typeface="Cambria" panose="02040503050406030204" pitchFamily="18" charset="0"/>
                </a:rPr>
                <a:t> </a:t>
              </a:r>
              <a:r>
                <a:rPr lang="en-US" sz="3600" b="1" i="0" dirty="0" err="1">
                  <a:solidFill>
                    <a:srgbClr val="000000"/>
                  </a:solidFill>
                  <a:effectLst/>
                  <a:latin typeface="Cambria" panose="02040503050406030204" pitchFamily="18" charset="0"/>
                  <a:ea typeface="Cambria" panose="02040503050406030204" pitchFamily="18" charset="0"/>
                </a:rPr>
                <a:t>biểu</a:t>
              </a:r>
              <a:r>
                <a:rPr lang="en-US" sz="3600" b="1" i="0" dirty="0">
                  <a:solidFill>
                    <a:srgbClr val="000000"/>
                  </a:solidFill>
                  <a:effectLst/>
                  <a:latin typeface="Cambria" panose="02040503050406030204" pitchFamily="18" charset="0"/>
                  <a:ea typeface="Cambria" panose="02040503050406030204" pitchFamily="18" charset="0"/>
                </a:rPr>
                <a:t> </a:t>
              </a:r>
              <a:r>
                <a:rPr lang="en-US" sz="3600" b="1" i="0" dirty="0" err="1">
                  <a:solidFill>
                    <a:srgbClr val="000000"/>
                  </a:solidFill>
                  <a:effectLst/>
                  <a:latin typeface="Cambria" panose="02040503050406030204" pitchFamily="18" charset="0"/>
                  <a:ea typeface="Cambria" panose="02040503050406030204" pitchFamily="18" charset="0"/>
                </a:rPr>
                <a:t>hiện</a:t>
              </a:r>
              <a:r>
                <a:rPr lang="en-US" sz="3600" b="1" i="0" dirty="0">
                  <a:solidFill>
                    <a:srgbClr val="000000"/>
                  </a:solidFill>
                  <a:effectLst/>
                  <a:latin typeface="Cambria" panose="02040503050406030204" pitchFamily="18" charset="0"/>
                  <a:ea typeface="Cambria" panose="02040503050406030204" pitchFamily="18" charset="0"/>
                </a:rPr>
                <a:t> </a:t>
              </a:r>
              <a:r>
                <a:rPr lang="en-US" sz="3600" b="1" i="0" dirty="0" err="1">
                  <a:solidFill>
                    <a:srgbClr val="000000"/>
                  </a:solidFill>
                  <a:effectLst/>
                  <a:latin typeface="Cambria" panose="02040503050406030204" pitchFamily="18" charset="0"/>
                  <a:ea typeface="Cambria" panose="02040503050406030204" pitchFamily="18" charset="0"/>
                </a:rPr>
                <a:t>khác</a:t>
              </a:r>
              <a:r>
                <a:rPr lang="en-US" sz="3600" b="1" i="0" dirty="0">
                  <a:solidFill>
                    <a:srgbClr val="000000"/>
                  </a:solidFill>
                  <a:effectLst/>
                  <a:latin typeface="Cambria" panose="02040503050406030204" pitchFamily="18" charset="0"/>
                  <a:ea typeface="Cambria" panose="02040503050406030204" pitchFamily="18" charset="0"/>
                </a:rPr>
                <a:t> </a:t>
              </a:r>
              <a:r>
                <a:rPr lang="en-US" sz="3600" b="1" i="0" dirty="0" err="1">
                  <a:solidFill>
                    <a:srgbClr val="000000"/>
                  </a:solidFill>
                  <a:effectLst/>
                  <a:latin typeface="Cambria" panose="02040503050406030204" pitchFamily="18" charset="0"/>
                  <a:ea typeface="Cambria" panose="02040503050406030204" pitchFamily="18" charset="0"/>
                </a:rPr>
                <a:t>của</a:t>
              </a:r>
              <a:r>
                <a:rPr lang="en-US" sz="3600" b="1" i="0" dirty="0">
                  <a:solidFill>
                    <a:srgbClr val="000000"/>
                  </a:solidFill>
                  <a:effectLst/>
                  <a:latin typeface="Cambria" panose="02040503050406030204" pitchFamily="18" charset="0"/>
                  <a:ea typeface="Cambria" panose="02040503050406030204" pitchFamily="18" charset="0"/>
                </a:rPr>
                <a:t> </a:t>
              </a:r>
              <a:r>
                <a:rPr lang="en-US" sz="3600" b="1" i="0" dirty="0" err="1">
                  <a:solidFill>
                    <a:srgbClr val="000000"/>
                  </a:solidFill>
                  <a:effectLst/>
                  <a:latin typeface="Cambria" panose="02040503050406030204" pitchFamily="18" charset="0"/>
                  <a:ea typeface="Cambria" panose="02040503050406030204" pitchFamily="18" charset="0"/>
                </a:rPr>
                <a:t>việc</a:t>
              </a:r>
              <a:r>
                <a:rPr lang="en-US" sz="3600" b="1" i="0" dirty="0">
                  <a:solidFill>
                    <a:srgbClr val="000000"/>
                  </a:solidFill>
                  <a:effectLst/>
                  <a:latin typeface="Cambria" panose="02040503050406030204" pitchFamily="18" charset="0"/>
                  <a:ea typeface="Cambria" panose="02040503050406030204" pitchFamily="18" charset="0"/>
                </a:rPr>
                <a:t> </a:t>
              </a:r>
              <a:r>
                <a:rPr lang="en-US" sz="3600" b="1" i="0" dirty="0" err="1">
                  <a:solidFill>
                    <a:srgbClr val="000000"/>
                  </a:solidFill>
                  <a:effectLst/>
                  <a:latin typeface="Cambria" panose="02040503050406030204" pitchFamily="18" charset="0"/>
                  <a:ea typeface="Cambria" panose="02040503050406030204" pitchFamily="18" charset="0"/>
                </a:rPr>
                <a:t>sử</a:t>
              </a:r>
              <a:r>
                <a:rPr lang="en-US" sz="3600" b="1" i="0" dirty="0">
                  <a:solidFill>
                    <a:srgbClr val="000000"/>
                  </a:solidFill>
                  <a:effectLst/>
                  <a:latin typeface="Cambria" panose="02040503050406030204" pitchFamily="18" charset="0"/>
                  <a:ea typeface="Cambria" panose="02040503050406030204" pitchFamily="18" charset="0"/>
                </a:rPr>
                <a:t> </a:t>
              </a:r>
              <a:r>
                <a:rPr lang="en-US" sz="3600" b="1" i="0" dirty="0" err="1">
                  <a:solidFill>
                    <a:srgbClr val="000000"/>
                  </a:solidFill>
                  <a:effectLst/>
                  <a:latin typeface="Cambria" panose="02040503050406030204" pitchFamily="18" charset="0"/>
                  <a:ea typeface="Cambria" panose="02040503050406030204" pitchFamily="18" charset="0"/>
                </a:rPr>
                <a:t>dụng</a:t>
              </a:r>
              <a:r>
                <a:rPr lang="en-US" sz="3600" b="1" i="0" dirty="0">
                  <a:solidFill>
                    <a:srgbClr val="000000"/>
                  </a:solidFill>
                  <a:effectLst/>
                  <a:latin typeface="Cambria" panose="02040503050406030204" pitchFamily="18" charset="0"/>
                  <a:ea typeface="Cambria" panose="02040503050406030204" pitchFamily="18" charset="0"/>
                </a:rPr>
                <a:t> </a:t>
              </a:r>
              <a:r>
                <a:rPr lang="en-US" sz="3600" b="1" i="0" dirty="0" err="1">
                  <a:solidFill>
                    <a:srgbClr val="000000"/>
                  </a:solidFill>
                  <a:effectLst/>
                  <a:latin typeface="Cambria" panose="02040503050406030204" pitchFamily="18" charset="0"/>
                  <a:ea typeface="Cambria" panose="02040503050406030204" pitchFamily="18" charset="0"/>
                </a:rPr>
                <a:t>tiền</a:t>
              </a:r>
              <a:r>
                <a:rPr lang="en-US" sz="3600" b="1" i="0" dirty="0">
                  <a:solidFill>
                    <a:srgbClr val="000000"/>
                  </a:solidFill>
                  <a:effectLst/>
                  <a:latin typeface="Cambria" panose="02040503050406030204" pitchFamily="18" charset="0"/>
                  <a:ea typeface="Cambria" panose="02040503050406030204" pitchFamily="18" charset="0"/>
                </a:rPr>
                <a:t> </a:t>
              </a:r>
              <a:r>
                <a:rPr lang="en-US" sz="3600" b="1" i="0" dirty="0" err="1">
                  <a:solidFill>
                    <a:srgbClr val="000000"/>
                  </a:solidFill>
                  <a:effectLst/>
                  <a:latin typeface="Cambria" panose="02040503050406030204" pitchFamily="18" charset="0"/>
                  <a:ea typeface="Cambria" panose="02040503050406030204" pitchFamily="18" charset="0"/>
                </a:rPr>
                <a:t>hợp</a:t>
              </a:r>
              <a:r>
                <a:rPr lang="en-US" sz="3600" b="1" i="0" dirty="0">
                  <a:solidFill>
                    <a:srgbClr val="000000"/>
                  </a:solidFill>
                  <a:effectLst/>
                  <a:latin typeface="Cambria" panose="02040503050406030204" pitchFamily="18" charset="0"/>
                  <a:ea typeface="Cambria" panose="02040503050406030204" pitchFamily="18" charset="0"/>
                </a:rPr>
                <a:t> </a:t>
              </a:r>
              <a:r>
                <a:rPr lang="en-US" sz="3600" b="1" i="0" dirty="0" err="1">
                  <a:solidFill>
                    <a:srgbClr val="000000"/>
                  </a:solidFill>
                  <a:effectLst/>
                  <a:latin typeface="Cambria" panose="02040503050406030204" pitchFamily="18" charset="0"/>
                  <a:ea typeface="Cambria" panose="02040503050406030204" pitchFamily="18" charset="0"/>
                </a:rPr>
                <a:t>lí</a:t>
              </a:r>
              <a:r>
                <a:rPr lang="en-US" sz="3600" b="1" i="0" dirty="0">
                  <a:solidFill>
                    <a:srgbClr val="000000"/>
                  </a:solidFill>
                  <a:effectLst/>
                  <a:latin typeface="Cambria" panose="02040503050406030204" pitchFamily="18" charset="0"/>
                  <a:ea typeface="Cambria" panose="02040503050406030204" pitchFamily="18" charset="0"/>
                </a:rPr>
                <a:t>.</a:t>
              </a:r>
              <a:endParaRPr lang="en-US" sz="3600" b="1" dirty="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564054125"/>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415357E-2C8F-4751-8FA6-E6D1547924BC}"/>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3" name="Rounded Rectangle 2"/>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pic>
        <p:nvPicPr>
          <p:cNvPr id="5" name="Picture 4">
            <a:extLst>
              <a:ext uri="{FF2B5EF4-FFF2-40B4-BE49-F238E27FC236}">
                <a16:creationId xmlns:a16="http://schemas.microsoft.com/office/drawing/2014/main" id="{A6C0B9B8-28C9-3F50-E9F9-0D3918C277AD}"/>
              </a:ext>
            </a:extLst>
          </p:cNvPr>
          <p:cNvPicPr>
            <a:picLocks noChangeAspect="1"/>
          </p:cNvPicPr>
          <p:nvPr/>
        </p:nvPicPr>
        <p:blipFill>
          <a:blip r:embed="rId3"/>
          <a:stretch>
            <a:fillRect/>
          </a:stretch>
        </p:blipFill>
        <p:spPr>
          <a:xfrm>
            <a:off x="3426027" y="486740"/>
            <a:ext cx="4655527" cy="908562"/>
          </a:xfrm>
          <a:prstGeom prst="rect">
            <a:avLst/>
          </a:prstGeom>
        </p:spPr>
      </p:pic>
      <p:grpSp>
        <p:nvGrpSpPr>
          <p:cNvPr id="13" name="Group 12">
            <a:extLst>
              <a:ext uri="{FF2B5EF4-FFF2-40B4-BE49-F238E27FC236}">
                <a16:creationId xmlns:a16="http://schemas.microsoft.com/office/drawing/2014/main" id="{5F8A15D1-9F53-8D46-B152-40F8D4DC755A}"/>
              </a:ext>
            </a:extLst>
          </p:cNvPr>
          <p:cNvGrpSpPr/>
          <p:nvPr/>
        </p:nvGrpSpPr>
        <p:grpSpPr>
          <a:xfrm>
            <a:off x="4833258" y="2561046"/>
            <a:ext cx="6626498" cy="1760583"/>
            <a:chOff x="932650" y="2524306"/>
            <a:chExt cx="8528147" cy="3065176"/>
          </a:xfrm>
        </p:grpSpPr>
        <p:grpSp>
          <p:nvGrpSpPr>
            <p:cNvPr id="14" name="Group 6">
              <a:extLst>
                <a:ext uri="{FF2B5EF4-FFF2-40B4-BE49-F238E27FC236}">
                  <a16:creationId xmlns:a16="http://schemas.microsoft.com/office/drawing/2014/main" id="{DC03FA05-CB89-BAE1-3408-9633B55CC468}"/>
                </a:ext>
              </a:extLst>
            </p:cNvPr>
            <p:cNvGrpSpPr/>
            <p:nvPr/>
          </p:nvGrpSpPr>
          <p:grpSpPr>
            <a:xfrm>
              <a:off x="932650" y="2524306"/>
              <a:ext cx="8528147" cy="3065176"/>
              <a:chOff x="-32491" y="-14381"/>
              <a:chExt cx="2884830" cy="1036862"/>
            </a:xfrm>
          </p:grpSpPr>
          <p:sp>
            <p:nvSpPr>
              <p:cNvPr id="16" name="Freeform 7">
                <a:extLst>
                  <a:ext uri="{FF2B5EF4-FFF2-40B4-BE49-F238E27FC236}">
                    <a16:creationId xmlns:a16="http://schemas.microsoft.com/office/drawing/2014/main" id="{C8193A81-EEC7-538D-4246-7B89C98D230F}"/>
                  </a:ext>
                </a:extLst>
              </p:cNvPr>
              <p:cNvSpPr/>
              <p:nvPr/>
            </p:nvSpPr>
            <p:spPr>
              <a:xfrm>
                <a:off x="-32491" y="-14381"/>
                <a:ext cx="2884830" cy="1036862"/>
              </a:xfrm>
              <a:custGeom>
                <a:avLst/>
                <a:gdLst>
                  <a:gd name="connsiteX0" fmla="*/ 2691733 w 2816193"/>
                  <a:gd name="connsiteY0" fmla="*/ 676662 h 676662"/>
                  <a:gd name="connsiteX1" fmla="*/ 124460 w 2816193"/>
                  <a:gd name="connsiteY1" fmla="*/ 676662 h 676662"/>
                  <a:gd name="connsiteX2" fmla="*/ 0 w 2816193"/>
                  <a:gd name="connsiteY2" fmla="*/ 552202 h 676662"/>
                  <a:gd name="connsiteX3" fmla="*/ 0 w 2816193"/>
                  <a:gd name="connsiteY3" fmla="*/ 124661 h 676662"/>
                  <a:gd name="connsiteX4" fmla="*/ 124460 w 2816193"/>
                  <a:gd name="connsiteY4" fmla="*/ 201 h 676662"/>
                  <a:gd name="connsiteX5" fmla="*/ 1501871 w 2816193"/>
                  <a:gd name="connsiteY5" fmla="*/ 26433 h 676662"/>
                  <a:gd name="connsiteX6" fmla="*/ 2691733 w 2816193"/>
                  <a:gd name="connsiteY6" fmla="*/ 201 h 676662"/>
                  <a:gd name="connsiteX7" fmla="*/ 2816193 w 2816193"/>
                  <a:gd name="connsiteY7" fmla="*/ 124661 h 676662"/>
                  <a:gd name="connsiteX8" fmla="*/ 2816193 w 2816193"/>
                  <a:gd name="connsiteY8" fmla="*/ 552202 h 676662"/>
                  <a:gd name="connsiteX9" fmla="*/ 2691733 w 2816193"/>
                  <a:gd name="connsiteY9" fmla="*/ 676662 h 676662"/>
                  <a:gd name="connsiteX0" fmla="*/ 2691733 w 2816193"/>
                  <a:gd name="connsiteY0" fmla="*/ 676662 h 676690"/>
                  <a:gd name="connsiteX1" fmla="*/ 1840925 w 2816193"/>
                  <a:gd name="connsiteY1" fmla="*/ 644766 h 676690"/>
                  <a:gd name="connsiteX2" fmla="*/ 124460 w 2816193"/>
                  <a:gd name="connsiteY2" fmla="*/ 676662 h 676690"/>
                  <a:gd name="connsiteX3" fmla="*/ 0 w 2816193"/>
                  <a:gd name="connsiteY3" fmla="*/ 552202 h 676690"/>
                  <a:gd name="connsiteX4" fmla="*/ 0 w 2816193"/>
                  <a:gd name="connsiteY4" fmla="*/ 124661 h 676690"/>
                  <a:gd name="connsiteX5" fmla="*/ 124460 w 2816193"/>
                  <a:gd name="connsiteY5" fmla="*/ 201 h 676690"/>
                  <a:gd name="connsiteX6" fmla="*/ 1501871 w 2816193"/>
                  <a:gd name="connsiteY6" fmla="*/ 26433 h 676690"/>
                  <a:gd name="connsiteX7" fmla="*/ 2691733 w 2816193"/>
                  <a:gd name="connsiteY7" fmla="*/ 201 h 676690"/>
                  <a:gd name="connsiteX8" fmla="*/ 2816193 w 2816193"/>
                  <a:gd name="connsiteY8" fmla="*/ 124661 h 676690"/>
                  <a:gd name="connsiteX9" fmla="*/ 2816193 w 2816193"/>
                  <a:gd name="connsiteY9" fmla="*/ 552202 h 676690"/>
                  <a:gd name="connsiteX10" fmla="*/ 2691733 w 2816193"/>
                  <a:gd name="connsiteY10" fmla="*/ 676662 h 676690"/>
                  <a:gd name="connsiteX0" fmla="*/ 2691733 w 2852339"/>
                  <a:gd name="connsiteY0" fmla="*/ 676662 h 676690"/>
                  <a:gd name="connsiteX1" fmla="*/ 1840925 w 2852339"/>
                  <a:gd name="connsiteY1" fmla="*/ 644766 h 676690"/>
                  <a:gd name="connsiteX2" fmla="*/ 124460 w 2852339"/>
                  <a:gd name="connsiteY2" fmla="*/ 676662 h 676690"/>
                  <a:gd name="connsiteX3" fmla="*/ 0 w 2852339"/>
                  <a:gd name="connsiteY3" fmla="*/ 552202 h 676690"/>
                  <a:gd name="connsiteX4" fmla="*/ 0 w 2852339"/>
                  <a:gd name="connsiteY4" fmla="*/ 124661 h 676690"/>
                  <a:gd name="connsiteX5" fmla="*/ 124460 w 2852339"/>
                  <a:gd name="connsiteY5" fmla="*/ 201 h 676690"/>
                  <a:gd name="connsiteX6" fmla="*/ 1501871 w 2852339"/>
                  <a:gd name="connsiteY6" fmla="*/ 26433 h 676690"/>
                  <a:gd name="connsiteX7" fmla="*/ 2691733 w 2852339"/>
                  <a:gd name="connsiteY7" fmla="*/ 201 h 676690"/>
                  <a:gd name="connsiteX8" fmla="*/ 2816193 w 2852339"/>
                  <a:gd name="connsiteY8" fmla="*/ 124661 h 676690"/>
                  <a:gd name="connsiteX9" fmla="*/ 2852339 w 2852339"/>
                  <a:gd name="connsiteY9" fmla="*/ 297321 h 676690"/>
                  <a:gd name="connsiteX10" fmla="*/ 2816193 w 2852339"/>
                  <a:gd name="connsiteY10" fmla="*/ 552202 h 676690"/>
                  <a:gd name="connsiteX11" fmla="*/ 2691733 w 2852339"/>
                  <a:gd name="connsiteY11" fmla="*/ 676662 h 676690"/>
                  <a:gd name="connsiteX0" fmla="*/ 2724224 w 2884830"/>
                  <a:gd name="connsiteY0" fmla="*/ 676662 h 676690"/>
                  <a:gd name="connsiteX1" fmla="*/ 1873416 w 2884830"/>
                  <a:gd name="connsiteY1" fmla="*/ 644766 h 676690"/>
                  <a:gd name="connsiteX2" fmla="*/ 156951 w 2884830"/>
                  <a:gd name="connsiteY2" fmla="*/ 676662 h 676690"/>
                  <a:gd name="connsiteX3" fmla="*/ 32491 w 2884830"/>
                  <a:gd name="connsiteY3" fmla="*/ 552202 h 676690"/>
                  <a:gd name="connsiteX4" fmla="*/ 0 w 2884830"/>
                  <a:gd name="connsiteY4" fmla="*/ 332654 h 676690"/>
                  <a:gd name="connsiteX5" fmla="*/ 32491 w 2884830"/>
                  <a:gd name="connsiteY5" fmla="*/ 124661 h 676690"/>
                  <a:gd name="connsiteX6" fmla="*/ 156951 w 2884830"/>
                  <a:gd name="connsiteY6" fmla="*/ 201 h 676690"/>
                  <a:gd name="connsiteX7" fmla="*/ 1534362 w 2884830"/>
                  <a:gd name="connsiteY7" fmla="*/ 26433 h 676690"/>
                  <a:gd name="connsiteX8" fmla="*/ 2724224 w 2884830"/>
                  <a:gd name="connsiteY8" fmla="*/ 201 h 676690"/>
                  <a:gd name="connsiteX9" fmla="*/ 2848684 w 2884830"/>
                  <a:gd name="connsiteY9" fmla="*/ 124661 h 676690"/>
                  <a:gd name="connsiteX10" fmla="*/ 2884830 w 2884830"/>
                  <a:gd name="connsiteY10" fmla="*/ 297321 h 676690"/>
                  <a:gd name="connsiteX11" fmla="*/ 2848684 w 2884830"/>
                  <a:gd name="connsiteY11" fmla="*/ 552202 h 676690"/>
                  <a:gd name="connsiteX12" fmla="*/ 2724224 w 2884830"/>
                  <a:gd name="connsiteY12" fmla="*/ 676662 h 676690"/>
                  <a:gd name="connsiteX0" fmla="*/ 2724224 w 2884830"/>
                  <a:gd name="connsiteY0" fmla="*/ 689603 h 689631"/>
                  <a:gd name="connsiteX1" fmla="*/ 1873416 w 2884830"/>
                  <a:gd name="connsiteY1" fmla="*/ 657707 h 689631"/>
                  <a:gd name="connsiteX2" fmla="*/ 156951 w 2884830"/>
                  <a:gd name="connsiteY2" fmla="*/ 689603 h 689631"/>
                  <a:gd name="connsiteX3" fmla="*/ 32491 w 2884830"/>
                  <a:gd name="connsiteY3" fmla="*/ 565143 h 689631"/>
                  <a:gd name="connsiteX4" fmla="*/ 0 w 2884830"/>
                  <a:gd name="connsiteY4" fmla="*/ 345595 h 689631"/>
                  <a:gd name="connsiteX5" fmla="*/ 32491 w 2884830"/>
                  <a:gd name="connsiteY5" fmla="*/ 137602 h 689631"/>
                  <a:gd name="connsiteX6" fmla="*/ 156951 w 2884830"/>
                  <a:gd name="connsiteY6" fmla="*/ 13142 h 689631"/>
                  <a:gd name="connsiteX7" fmla="*/ 718334 w 2884830"/>
                  <a:gd name="connsiteY7" fmla="*/ 4040 h 689631"/>
                  <a:gd name="connsiteX8" fmla="*/ 1534362 w 2884830"/>
                  <a:gd name="connsiteY8" fmla="*/ 39374 h 689631"/>
                  <a:gd name="connsiteX9" fmla="*/ 2724224 w 2884830"/>
                  <a:gd name="connsiteY9" fmla="*/ 13142 h 689631"/>
                  <a:gd name="connsiteX10" fmla="*/ 2848684 w 2884830"/>
                  <a:gd name="connsiteY10" fmla="*/ 137602 h 689631"/>
                  <a:gd name="connsiteX11" fmla="*/ 2884830 w 2884830"/>
                  <a:gd name="connsiteY11" fmla="*/ 310262 h 689631"/>
                  <a:gd name="connsiteX12" fmla="*/ 2848684 w 2884830"/>
                  <a:gd name="connsiteY12" fmla="*/ 565143 h 689631"/>
                  <a:gd name="connsiteX13" fmla="*/ 2724224 w 2884830"/>
                  <a:gd name="connsiteY13" fmla="*/ 689603 h 689631"/>
                  <a:gd name="connsiteX0" fmla="*/ 2724224 w 2884830"/>
                  <a:gd name="connsiteY0" fmla="*/ 689603 h 691418"/>
                  <a:gd name="connsiteX1" fmla="*/ 2149256 w 2884830"/>
                  <a:gd name="connsiteY1" fmla="*/ 622373 h 691418"/>
                  <a:gd name="connsiteX2" fmla="*/ 1873416 w 2884830"/>
                  <a:gd name="connsiteY2" fmla="*/ 657707 h 691418"/>
                  <a:gd name="connsiteX3" fmla="*/ 156951 w 2884830"/>
                  <a:gd name="connsiteY3" fmla="*/ 689603 h 691418"/>
                  <a:gd name="connsiteX4" fmla="*/ 32491 w 2884830"/>
                  <a:gd name="connsiteY4" fmla="*/ 565143 h 691418"/>
                  <a:gd name="connsiteX5" fmla="*/ 0 w 2884830"/>
                  <a:gd name="connsiteY5" fmla="*/ 345595 h 691418"/>
                  <a:gd name="connsiteX6" fmla="*/ 32491 w 2884830"/>
                  <a:gd name="connsiteY6" fmla="*/ 137602 h 691418"/>
                  <a:gd name="connsiteX7" fmla="*/ 156951 w 2884830"/>
                  <a:gd name="connsiteY7" fmla="*/ 13142 h 691418"/>
                  <a:gd name="connsiteX8" fmla="*/ 718334 w 2884830"/>
                  <a:gd name="connsiteY8" fmla="*/ 4040 h 691418"/>
                  <a:gd name="connsiteX9" fmla="*/ 1534362 w 2884830"/>
                  <a:gd name="connsiteY9" fmla="*/ 39374 h 691418"/>
                  <a:gd name="connsiteX10" fmla="*/ 2724224 w 2884830"/>
                  <a:gd name="connsiteY10" fmla="*/ 13142 h 691418"/>
                  <a:gd name="connsiteX11" fmla="*/ 2848684 w 2884830"/>
                  <a:gd name="connsiteY11" fmla="*/ 137602 h 691418"/>
                  <a:gd name="connsiteX12" fmla="*/ 2884830 w 2884830"/>
                  <a:gd name="connsiteY12" fmla="*/ 310262 h 691418"/>
                  <a:gd name="connsiteX13" fmla="*/ 2848684 w 2884830"/>
                  <a:gd name="connsiteY13" fmla="*/ 565143 h 691418"/>
                  <a:gd name="connsiteX14" fmla="*/ 2724224 w 2884830"/>
                  <a:gd name="connsiteY14" fmla="*/ 689603 h 691418"/>
                  <a:gd name="connsiteX0" fmla="*/ 2724224 w 2884830"/>
                  <a:gd name="connsiteY0" fmla="*/ 689603 h 691418"/>
                  <a:gd name="connsiteX1" fmla="*/ 2149256 w 2884830"/>
                  <a:gd name="connsiteY1" fmla="*/ 622373 h 691418"/>
                  <a:gd name="connsiteX2" fmla="*/ 1873416 w 2884830"/>
                  <a:gd name="connsiteY2" fmla="*/ 657707 h 691418"/>
                  <a:gd name="connsiteX3" fmla="*/ 1350468 w 2884830"/>
                  <a:gd name="connsiteY3" fmla="*/ 645928 h 691418"/>
                  <a:gd name="connsiteX4" fmla="*/ 156951 w 2884830"/>
                  <a:gd name="connsiteY4" fmla="*/ 689603 h 691418"/>
                  <a:gd name="connsiteX5" fmla="*/ 32491 w 2884830"/>
                  <a:gd name="connsiteY5" fmla="*/ 565143 h 691418"/>
                  <a:gd name="connsiteX6" fmla="*/ 0 w 2884830"/>
                  <a:gd name="connsiteY6" fmla="*/ 345595 h 691418"/>
                  <a:gd name="connsiteX7" fmla="*/ 32491 w 2884830"/>
                  <a:gd name="connsiteY7" fmla="*/ 137602 h 691418"/>
                  <a:gd name="connsiteX8" fmla="*/ 156951 w 2884830"/>
                  <a:gd name="connsiteY8" fmla="*/ 13142 h 691418"/>
                  <a:gd name="connsiteX9" fmla="*/ 718334 w 2884830"/>
                  <a:gd name="connsiteY9" fmla="*/ 4040 h 691418"/>
                  <a:gd name="connsiteX10" fmla="*/ 1534362 w 2884830"/>
                  <a:gd name="connsiteY10" fmla="*/ 39374 h 691418"/>
                  <a:gd name="connsiteX11" fmla="*/ 2724224 w 2884830"/>
                  <a:gd name="connsiteY11" fmla="*/ 13142 h 691418"/>
                  <a:gd name="connsiteX12" fmla="*/ 2848684 w 2884830"/>
                  <a:gd name="connsiteY12" fmla="*/ 137602 h 691418"/>
                  <a:gd name="connsiteX13" fmla="*/ 2884830 w 2884830"/>
                  <a:gd name="connsiteY13" fmla="*/ 310262 h 691418"/>
                  <a:gd name="connsiteX14" fmla="*/ 2848684 w 2884830"/>
                  <a:gd name="connsiteY14" fmla="*/ 565143 h 691418"/>
                  <a:gd name="connsiteX15" fmla="*/ 2724224 w 2884830"/>
                  <a:gd name="connsiteY15" fmla="*/ 689603 h 6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84830" h="691418">
                    <a:moveTo>
                      <a:pt x="2724224" y="689603"/>
                    </a:moveTo>
                    <a:cubicBezTo>
                      <a:pt x="2607653" y="704049"/>
                      <a:pt x="2291057" y="627689"/>
                      <a:pt x="2149256" y="622373"/>
                    </a:cubicBezTo>
                    <a:cubicBezTo>
                      <a:pt x="2007455" y="617057"/>
                      <a:pt x="2006547" y="650837"/>
                      <a:pt x="1873416" y="657707"/>
                    </a:cubicBezTo>
                    <a:cubicBezTo>
                      <a:pt x="1699100" y="659670"/>
                      <a:pt x="1524784" y="643965"/>
                      <a:pt x="1350468" y="645928"/>
                    </a:cubicBezTo>
                    <a:lnTo>
                      <a:pt x="156951" y="689603"/>
                    </a:lnTo>
                    <a:cubicBezTo>
                      <a:pt x="88371" y="689603"/>
                      <a:pt x="32491" y="633723"/>
                      <a:pt x="32491" y="565143"/>
                    </a:cubicBezTo>
                    <a:cubicBezTo>
                      <a:pt x="31238" y="491960"/>
                      <a:pt x="1253" y="418778"/>
                      <a:pt x="0" y="345595"/>
                    </a:cubicBezTo>
                    <a:lnTo>
                      <a:pt x="32491" y="137602"/>
                    </a:lnTo>
                    <a:cubicBezTo>
                      <a:pt x="32491" y="69022"/>
                      <a:pt x="88371" y="13142"/>
                      <a:pt x="156951" y="13142"/>
                    </a:cubicBezTo>
                    <a:cubicBezTo>
                      <a:pt x="271258" y="-5192"/>
                      <a:pt x="488766" y="-332"/>
                      <a:pt x="718334" y="4040"/>
                    </a:cubicBezTo>
                    <a:cubicBezTo>
                      <a:pt x="947903" y="8412"/>
                      <a:pt x="1200047" y="41783"/>
                      <a:pt x="1534362" y="39374"/>
                    </a:cubicBezTo>
                    <a:cubicBezTo>
                      <a:pt x="1963547" y="42408"/>
                      <a:pt x="2295039" y="10108"/>
                      <a:pt x="2724224" y="13142"/>
                    </a:cubicBezTo>
                    <a:cubicBezTo>
                      <a:pt x="2792804" y="13142"/>
                      <a:pt x="2848684" y="69022"/>
                      <a:pt x="2848684" y="137602"/>
                    </a:cubicBezTo>
                    <a:cubicBezTo>
                      <a:pt x="2849239" y="195155"/>
                      <a:pt x="2884275" y="252709"/>
                      <a:pt x="2884830" y="310262"/>
                    </a:cubicBezTo>
                    <a:lnTo>
                      <a:pt x="2848684" y="565143"/>
                    </a:lnTo>
                    <a:cubicBezTo>
                      <a:pt x="2848684" y="633723"/>
                      <a:pt x="2792804" y="689603"/>
                      <a:pt x="2724224" y="689603"/>
                    </a:cubicBezTo>
                    <a:close/>
                  </a:path>
                </a:pathLst>
              </a:custGeom>
              <a:solidFill>
                <a:srgbClr val="FACCC9"/>
              </a:solidFill>
            </p:spPr>
            <p:txBody>
              <a:bodyPr/>
              <a:lstStyle/>
              <a:p>
                <a:endParaRPr lang="en-US" sz="1600">
                  <a:latin typeface="Cambria" panose="02040503050406030204" pitchFamily="18" charset="0"/>
                  <a:ea typeface="Cambria" panose="02040503050406030204" pitchFamily="18" charset="0"/>
                </a:endParaRPr>
              </a:p>
            </p:txBody>
          </p:sp>
        </p:grpSp>
        <p:sp>
          <p:nvSpPr>
            <p:cNvPr id="15" name="TextBox 14">
              <a:extLst>
                <a:ext uri="{FF2B5EF4-FFF2-40B4-BE49-F238E27FC236}">
                  <a16:creationId xmlns:a16="http://schemas.microsoft.com/office/drawing/2014/main" id="{4ED6A7E3-754B-97C8-CD38-79D1C8C0494A}"/>
                </a:ext>
              </a:extLst>
            </p:cNvPr>
            <p:cNvSpPr txBox="1"/>
            <p:nvPr/>
          </p:nvSpPr>
          <p:spPr>
            <a:xfrm>
              <a:off x="1225243" y="2738031"/>
              <a:ext cx="7885370" cy="2357693"/>
            </a:xfrm>
            <a:prstGeom prst="rect">
              <a:avLst/>
            </a:prstGeom>
          </p:spPr>
          <p:txBody>
            <a:bodyPr wrap="square" lIns="0" tIns="0" rIns="0" bIns="0" rtlCol="0" anchor="t">
              <a:spAutoFit/>
            </a:bodyPr>
            <a:lstStyle/>
            <a:p>
              <a:pPr algn="just"/>
              <a:r>
                <a:rPr lang="vi-VN" sz="4400" dirty="0">
                  <a:solidFill>
                    <a:srgbClr val="002060"/>
                  </a:solidFill>
                  <a:latin typeface="Cambria" panose="02040503050406030204" pitchFamily="18" charset="0"/>
                  <a:ea typeface="Cambria" panose="02040503050406030204" pitchFamily="18" charset="0"/>
                </a:rPr>
                <a:t>Lên kế hoạch trước khi mua sắm</a:t>
              </a:r>
              <a:r>
                <a:rPr lang="en-US" sz="4400" dirty="0">
                  <a:solidFill>
                    <a:srgbClr val="002060"/>
                  </a:solidFill>
                  <a:latin typeface="Cambria" panose="02040503050406030204" pitchFamily="18" charset="0"/>
                  <a:ea typeface="Cambria" panose="02040503050406030204" pitchFamily="18" charset="0"/>
                </a:rPr>
                <a:t>.</a:t>
              </a:r>
            </a:p>
          </p:txBody>
        </p:sp>
      </p:grpSp>
      <p:pic>
        <p:nvPicPr>
          <p:cNvPr id="18" name="Picture 17">
            <a:extLst>
              <a:ext uri="{FF2B5EF4-FFF2-40B4-BE49-F238E27FC236}">
                <a16:creationId xmlns:a16="http://schemas.microsoft.com/office/drawing/2014/main" id="{6FDEC359-7C3B-997A-14D8-1CD4969DE51D}"/>
              </a:ext>
            </a:extLst>
          </p:cNvPr>
          <p:cNvPicPr>
            <a:picLocks noChangeAspect="1"/>
          </p:cNvPicPr>
          <p:nvPr/>
        </p:nvPicPr>
        <p:blipFill>
          <a:blip r:embed="rId4"/>
          <a:stretch>
            <a:fillRect/>
          </a:stretch>
        </p:blipFill>
        <p:spPr>
          <a:xfrm>
            <a:off x="485094" y="1681843"/>
            <a:ext cx="4124325" cy="3886200"/>
          </a:xfrm>
          <a:prstGeom prst="rect">
            <a:avLst/>
          </a:prstGeom>
        </p:spPr>
      </p:pic>
    </p:spTree>
    <p:extLst>
      <p:ext uri="{BB962C8B-B14F-4D97-AF65-F5344CB8AC3E}">
        <p14:creationId xmlns:p14="http://schemas.microsoft.com/office/powerpoint/2010/main" val="1407224118"/>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415357E-2C8F-4751-8FA6-E6D1547924BC}"/>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3" name="Rounded Rectangle 2"/>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pic>
        <p:nvPicPr>
          <p:cNvPr id="5" name="Picture 4">
            <a:extLst>
              <a:ext uri="{FF2B5EF4-FFF2-40B4-BE49-F238E27FC236}">
                <a16:creationId xmlns:a16="http://schemas.microsoft.com/office/drawing/2014/main" id="{A6C0B9B8-28C9-3F50-E9F9-0D3918C277AD}"/>
              </a:ext>
            </a:extLst>
          </p:cNvPr>
          <p:cNvPicPr>
            <a:picLocks noChangeAspect="1"/>
          </p:cNvPicPr>
          <p:nvPr/>
        </p:nvPicPr>
        <p:blipFill>
          <a:blip r:embed="rId3"/>
          <a:stretch>
            <a:fillRect/>
          </a:stretch>
        </p:blipFill>
        <p:spPr>
          <a:xfrm>
            <a:off x="3426027" y="486740"/>
            <a:ext cx="4655527" cy="908562"/>
          </a:xfrm>
          <a:prstGeom prst="rect">
            <a:avLst/>
          </a:prstGeom>
        </p:spPr>
      </p:pic>
      <p:grpSp>
        <p:nvGrpSpPr>
          <p:cNvPr id="13" name="Group 12">
            <a:extLst>
              <a:ext uri="{FF2B5EF4-FFF2-40B4-BE49-F238E27FC236}">
                <a16:creationId xmlns:a16="http://schemas.microsoft.com/office/drawing/2014/main" id="{5F8A15D1-9F53-8D46-B152-40F8D4DC755A}"/>
              </a:ext>
            </a:extLst>
          </p:cNvPr>
          <p:cNvGrpSpPr/>
          <p:nvPr/>
        </p:nvGrpSpPr>
        <p:grpSpPr>
          <a:xfrm>
            <a:off x="4800601" y="2909389"/>
            <a:ext cx="6626498" cy="1760583"/>
            <a:chOff x="932650" y="2524306"/>
            <a:chExt cx="8528147" cy="3065176"/>
          </a:xfrm>
        </p:grpSpPr>
        <p:grpSp>
          <p:nvGrpSpPr>
            <p:cNvPr id="14" name="Group 6">
              <a:extLst>
                <a:ext uri="{FF2B5EF4-FFF2-40B4-BE49-F238E27FC236}">
                  <a16:creationId xmlns:a16="http://schemas.microsoft.com/office/drawing/2014/main" id="{DC03FA05-CB89-BAE1-3408-9633B55CC468}"/>
                </a:ext>
              </a:extLst>
            </p:cNvPr>
            <p:cNvGrpSpPr/>
            <p:nvPr/>
          </p:nvGrpSpPr>
          <p:grpSpPr>
            <a:xfrm>
              <a:off x="932650" y="2524306"/>
              <a:ext cx="8528147" cy="3065176"/>
              <a:chOff x="-32491" y="-14381"/>
              <a:chExt cx="2884830" cy="1036862"/>
            </a:xfrm>
          </p:grpSpPr>
          <p:sp>
            <p:nvSpPr>
              <p:cNvPr id="16" name="Freeform 7">
                <a:extLst>
                  <a:ext uri="{FF2B5EF4-FFF2-40B4-BE49-F238E27FC236}">
                    <a16:creationId xmlns:a16="http://schemas.microsoft.com/office/drawing/2014/main" id="{C8193A81-EEC7-538D-4246-7B89C98D230F}"/>
                  </a:ext>
                </a:extLst>
              </p:cNvPr>
              <p:cNvSpPr/>
              <p:nvPr/>
            </p:nvSpPr>
            <p:spPr>
              <a:xfrm>
                <a:off x="-32491" y="-14381"/>
                <a:ext cx="2884830" cy="1036862"/>
              </a:xfrm>
              <a:custGeom>
                <a:avLst/>
                <a:gdLst>
                  <a:gd name="connsiteX0" fmla="*/ 2691733 w 2816193"/>
                  <a:gd name="connsiteY0" fmla="*/ 676662 h 676662"/>
                  <a:gd name="connsiteX1" fmla="*/ 124460 w 2816193"/>
                  <a:gd name="connsiteY1" fmla="*/ 676662 h 676662"/>
                  <a:gd name="connsiteX2" fmla="*/ 0 w 2816193"/>
                  <a:gd name="connsiteY2" fmla="*/ 552202 h 676662"/>
                  <a:gd name="connsiteX3" fmla="*/ 0 w 2816193"/>
                  <a:gd name="connsiteY3" fmla="*/ 124661 h 676662"/>
                  <a:gd name="connsiteX4" fmla="*/ 124460 w 2816193"/>
                  <a:gd name="connsiteY4" fmla="*/ 201 h 676662"/>
                  <a:gd name="connsiteX5" fmla="*/ 1501871 w 2816193"/>
                  <a:gd name="connsiteY5" fmla="*/ 26433 h 676662"/>
                  <a:gd name="connsiteX6" fmla="*/ 2691733 w 2816193"/>
                  <a:gd name="connsiteY6" fmla="*/ 201 h 676662"/>
                  <a:gd name="connsiteX7" fmla="*/ 2816193 w 2816193"/>
                  <a:gd name="connsiteY7" fmla="*/ 124661 h 676662"/>
                  <a:gd name="connsiteX8" fmla="*/ 2816193 w 2816193"/>
                  <a:gd name="connsiteY8" fmla="*/ 552202 h 676662"/>
                  <a:gd name="connsiteX9" fmla="*/ 2691733 w 2816193"/>
                  <a:gd name="connsiteY9" fmla="*/ 676662 h 676662"/>
                  <a:gd name="connsiteX0" fmla="*/ 2691733 w 2816193"/>
                  <a:gd name="connsiteY0" fmla="*/ 676662 h 676690"/>
                  <a:gd name="connsiteX1" fmla="*/ 1840925 w 2816193"/>
                  <a:gd name="connsiteY1" fmla="*/ 644766 h 676690"/>
                  <a:gd name="connsiteX2" fmla="*/ 124460 w 2816193"/>
                  <a:gd name="connsiteY2" fmla="*/ 676662 h 676690"/>
                  <a:gd name="connsiteX3" fmla="*/ 0 w 2816193"/>
                  <a:gd name="connsiteY3" fmla="*/ 552202 h 676690"/>
                  <a:gd name="connsiteX4" fmla="*/ 0 w 2816193"/>
                  <a:gd name="connsiteY4" fmla="*/ 124661 h 676690"/>
                  <a:gd name="connsiteX5" fmla="*/ 124460 w 2816193"/>
                  <a:gd name="connsiteY5" fmla="*/ 201 h 676690"/>
                  <a:gd name="connsiteX6" fmla="*/ 1501871 w 2816193"/>
                  <a:gd name="connsiteY6" fmla="*/ 26433 h 676690"/>
                  <a:gd name="connsiteX7" fmla="*/ 2691733 w 2816193"/>
                  <a:gd name="connsiteY7" fmla="*/ 201 h 676690"/>
                  <a:gd name="connsiteX8" fmla="*/ 2816193 w 2816193"/>
                  <a:gd name="connsiteY8" fmla="*/ 124661 h 676690"/>
                  <a:gd name="connsiteX9" fmla="*/ 2816193 w 2816193"/>
                  <a:gd name="connsiteY9" fmla="*/ 552202 h 676690"/>
                  <a:gd name="connsiteX10" fmla="*/ 2691733 w 2816193"/>
                  <a:gd name="connsiteY10" fmla="*/ 676662 h 676690"/>
                  <a:gd name="connsiteX0" fmla="*/ 2691733 w 2852339"/>
                  <a:gd name="connsiteY0" fmla="*/ 676662 h 676690"/>
                  <a:gd name="connsiteX1" fmla="*/ 1840925 w 2852339"/>
                  <a:gd name="connsiteY1" fmla="*/ 644766 h 676690"/>
                  <a:gd name="connsiteX2" fmla="*/ 124460 w 2852339"/>
                  <a:gd name="connsiteY2" fmla="*/ 676662 h 676690"/>
                  <a:gd name="connsiteX3" fmla="*/ 0 w 2852339"/>
                  <a:gd name="connsiteY3" fmla="*/ 552202 h 676690"/>
                  <a:gd name="connsiteX4" fmla="*/ 0 w 2852339"/>
                  <a:gd name="connsiteY4" fmla="*/ 124661 h 676690"/>
                  <a:gd name="connsiteX5" fmla="*/ 124460 w 2852339"/>
                  <a:gd name="connsiteY5" fmla="*/ 201 h 676690"/>
                  <a:gd name="connsiteX6" fmla="*/ 1501871 w 2852339"/>
                  <a:gd name="connsiteY6" fmla="*/ 26433 h 676690"/>
                  <a:gd name="connsiteX7" fmla="*/ 2691733 w 2852339"/>
                  <a:gd name="connsiteY7" fmla="*/ 201 h 676690"/>
                  <a:gd name="connsiteX8" fmla="*/ 2816193 w 2852339"/>
                  <a:gd name="connsiteY8" fmla="*/ 124661 h 676690"/>
                  <a:gd name="connsiteX9" fmla="*/ 2852339 w 2852339"/>
                  <a:gd name="connsiteY9" fmla="*/ 297321 h 676690"/>
                  <a:gd name="connsiteX10" fmla="*/ 2816193 w 2852339"/>
                  <a:gd name="connsiteY10" fmla="*/ 552202 h 676690"/>
                  <a:gd name="connsiteX11" fmla="*/ 2691733 w 2852339"/>
                  <a:gd name="connsiteY11" fmla="*/ 676662 h 676690"/>
                  <a:gd name="connsiteX0" fmla="*/ 2724224 w 2884830"/>
                  <a:gd name="connsiteY0" fmla="*/ 676662 h 676690"/>
                  <a:gd name="connsiteX1" fmla="*/ 1873416 w 2884830"/>
                  <a:gd name="connsiteY1" fmla="*/ 644766 h 676690"/>
                  <a:gd name="connsiteX2" fmla="*/ 156951 w 2884830"/>
                  <a:gd name="connsiteY2" fmla="*/ 676662 h 676690"/>
                  <a:gd name="connsiteX3" fmla="*/ 32491 w 2884830"/>
                  <a:gd name="connsiteY3" fmla="*/ 552202 h 676690"/>
                  <a:gd name="connsiteX4" fmla="*/ 0 w 2884830"/>
                  <a:gd name="connsiteY4" fmla="*/ 332654 h 676690"/>
                  <a:gd name="connsiteX5" fmla="*/ 32491 w 2884830"/>
                  <a:gd name="connsiteY5" fmla="*/ 124661 h 676690"/>
                  <a:gd name="connsiteX6" fmla="*/ 156951 w 2884830"/>
                  <a:gd name="connsiteY6" fmla="*/ 201 h 676690"/>
                  <a:gd name="connsiteX7" fmla="*/ 1534362 w 2884830"/>
                  <a:gd name="connsiteY7" fmla="*/ 26433 h 676690"/>
                  <a:gd name="connsiteX8" fmla="*/ 2724224 w 2884830"/>
                  <a:gd name="connsiteY8" fmla="*/ 201 h 676690"/>
                  <a:gd name="connsiteX9" fmla="*/ 2848684 w 2884830"/>
                  <a:gd name="connsiteY9" fmla="*/ 124661 h 676690"/>
                  <a:gd name="connsiteX10" fmla="*/ 2884830 w 2884830"/>
                  <a:gd name="connsiteY10" fmla="*/ 297321 h 676690"/>
                  <a:gd name="connsiteX11" fmla="*/ 2848684 w 2884830"/>
                  <a:gd name="connsiteY11" fmla="*/ 552202 h 676690"/>
                  <a:gd name="connsiteX12" fmla="*/ 2724224 w 2884830"/>
                  <a:gd name="connsiteY12" fmla="*/ 676662 h 676690"/>
                  <a:gd name="connsiteX0" fmla="*/ 2724224 w 2884830"/>
                  <a:gd name="connsiteY0" fmla="*/ 689603 h 689631"/>
                  <a:gd name="connsiteX1" fmla="*/ 1873416 w 2884830"/>
                  <a:gd name="connsiteY1" fmla="*/ 657707 h 689631"/>
                  <a:gd name="connsiteX2" fmla="*/ 156951 w 2884830"/>
                  <a:gd name="connsiteY2" fmla="*/ 689603 h 689631"/>
                  <a:gd name="connsiteX3" fmla="*/ 32491 w 2884830"/>
                  <a:gd name="connsiteY3" fmla="*/ 565143 h 689631"/>
                  <a:gd name="connsiteX4" fmla="*/ 0 w 2884830"/>
                  <a:gd name="connsiteY4" fmla="*/ 345595 h 689631"/>
                  <a:gd name="connsiteX5" fmla="*/ 32491 w 2884830"/>
                  <a:gd name="connsiteY5" fmla="*/ 137602 h 689631"/>
                  <a:gd name="connsiteX6" fmla="*/ 156951 w 2884830"/>
                  <a:gd name="connsiteY6" fmla="*/ 13142 h 689631"/>
                  <a:gd name="connsiteX7" fmla="*/ 718334 w 2884830"/>
                  <a:gd name="connsiteY7" fmla="*/ 4040 h 689631"/>
                  <a:gd name="connsiteX8" fmla="*/ 1534362 w 2884830"/>
                  <a:gd name="connsiteY8" fmla="*/ 39374 h 689631"/>
                  <a:gd name="connsiteX9" fmla="*/ 2724224 w 2884830"/>
                  <a:gd name="connsiteY9" fmla="*/ 13142 h 689631"/>
                  <a:gd name="connsiteX10" fmla="*/ 2848684 w 2884830"/>
                  <a:gd name="connsiteY10" fmla="*/ 137602 h 689631"/>
                  <a:gd name="connsiteX11" fmla="*/ 2884830 w 2884830"/>
                  <a:gd name="connsiteY11" fmla="*/ 310262 h 689631"/>
                  <a:gd name="connsiteX12" fmla="*/ 2848684 w 2884830"/>
                  <a:gd name="connsiteY12" fmla="*/ 565143 h 689631"/>
                  <a:gd name="connsiteX13" fmla="*/ 2724224 w 2884830"/>
                  <a:gd name="connsiteY13" fmla="*/ 689603 h 689631"/>
                  <a:gd name="connsiteX0" fmla="*/ 2724224 w 2884830"/>
                  <a:gd name="connsiteY0" fmla="*/ 689603 h 691418"/>
                  <a:gd name="connsiteX1" fmla="*/ 2149256 w 2884830"/>
                  <a:gd name="connsiteY1" fmla="*/ 622373 h 691418"/>
                  <a:gd name="connsiteX2" fmla="*/ 1873416 w 2884830"/>
                  <a:gd name="connsiteY2" fmla="*/ 657707 h 691418"/>
                  <a:gd name="connsiteX3" fmla="*/ 156951 w 2884830"/>
                  <a:gd name="connsiteY3" fmla="*/ 689603 h 691418"/>
                  <a:gd name="connsiteX4" fmla="*/ 32491 w 2884830"/>
                  <a:gd name="connsiteY4" fmla="*/ 565143 h 691418"/>
                  <a:gd name="connsiteX5" fmla="*/ 0 w 2884830"/>
                  <a:gd name="connsiteY5" fmla="*/ 345595 h 691418"/>
                  <a:gd name="connsiteX6" fmla="*/ 32491 w 2884830"/>
                  <a:gd name="connsiteY6" fmla="*/ 137602 h 691418"/>
                  <a:gd name="connsiteX7" fmla="*/ 156951 w 2884830"/>
                  <a:gd name="connsiteY7" fmla="*/ 13142 h 691418"/>
                  <a:gd name="connsiteX8" fmla="*/ 718334 w 2884830"/>
                  <a:gd name="connsiteY8" fmla="*/ 4040 h 691418"/>
                  <a:gd name="connsiteX9" fmla="*/ 1534362 w 2884830"/>
                  <a:gd name="connsiteY9" fmla="*/ 39374 h 691418"/>
                  <a:gd name="connsiteX10" fmla="*/ 2724224 w 2884830"/>
                  <a:gd name="connsiteY10" fmla="*/ 13142 h 691418"/>
                  <a:gd name="connsiteX11" fmla="*/ 2848684 w 2884830"/>
                  <a:gd name="connsiteY11" fmla="*/ 137602 h 691418"/>
                  <a:gd name="connsiteX12" fmla="*/ 2884830 w 2884830"/>
                  <a:gd name="connsiteY12" fmla="*/ 310262 h 691418"/>
                  <a:gd name="connsiteX13" fmla="*/ 2848684 w 2884830"/>
                  <a:gd name="connsiteY13" fmla="*/ 565143 h 691418"/>
                  <a:gd name="connsiteX14" fmla="*/ 2724224 w 2884830"/>
                  <a:gd name="connsiteY14" fmla="*/ 689603 h 691418"/>
                  <a:gd name="connsiteX0" fmla="*/ 2724224 w 2884830"/>
                  <a:gd name="connsiteY0" fmla="*/ 689603 h 691418"/>
                  <a:gd name="connsiteX1" fmla="*/ 2149256 w 2884830"/>
                  <a:gd name="connsiteY1" fmla="*/ 622373 h 691418"/>
                  <a:gd name="connsiteX2" fmla="*/ 1873416 w 2884830"/>
                  <a:gd name="connsiteY2" fmla="*/ 657707 h 691418"/>
                  <a:gd name="connsiteX3" fmla="*/ 1350468 w 2884830"/>
                  <a:gd name="connsiteY3" fmla="*/ 645928 h 691418"/>
                  <a:gd name="connsiteX4" fmla="*/ 156951 w 2884830"/>
                  <a:gd name="connsiteY4" fmla="*/ 689603 h 691418"/>
                  <a:gd name="connsiteX5" fmla="*/ 32491 w 2884830"/>
                  <a:gd name="connsiteY5" fmla="*/ 565143 h 691418"/>
                  <a:gd name="connsiteX6" fmla="*/ 0 w 2884830"/>
                  <a:gd name="connsiteY6" fmla="*/ 345595 h 691418"/>
                  <a:gd name="connsiteX7" fmla="*/ 32491 w 2884830"/>
                  <a:gd name="connsiteY7" fmla="*/ 137602 h 691418"/>
                  <a:gd name="connsiteX8" fmla="*/ 156951 w 2884830"/>
                  <a:gd name="connsiteY8" fmla="*/ 13142 h 691418"/>
                  <a:gd name="connsiteX9" fmla="*/ 718334 w 2884830"/>
                  <a:gd name="connsiteY9" fmla="*/ 4040 h 691418"/>
                  <a:gd name="connsiteX10" fmla="*/ 1534362 w 2884830"/>
                  <a:gd name="connsiteY10" fmla="*/ 39374 h 691418"/>
                  <a:gd name="connsiteX11" fmla="*/ 2724224 w 2884830"/>
                  <a:gd name="connsiteY11" fmla="*/ 13142 h 691418"/>
                  <a:gd name="connsiteX12" fmla="*/ 2848684 w 2884830"/>
                  <a:gd name="connsiteY12" fmla="*/ 137602 h 691418"/>
                  <a:gd name="connsiteX13" fmla="*/ 2884830 w 2884830"/>
                  <a:gd name="connsiteY13" fmla="*/ 310262 h 691418"/>
                  <a:gd name="connsiteX14" fmla="*/ 2848684 w 2884830"/>
                  <a:gd name="connsiteY14" fmla="*/ 565143 h 691418"/>
                  <a:gd name="connsiteX15" fmla="*/ 2724224 w 2884830"/>
                  <a:gd name="connsiteY15" fmla="*/ 689603 h 6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84830" h="691418">
                    <a:moveTo>
                      <a:pt x="2724224" y="689603"/>
                    </a:moveTo>
                    <a:cubicBezTo>
                      <a:pt x="2607653" y="704049"/>
                      <a:pt x="2291057" y="627689"/>
                      <a:pt x="2149256" y="622373"/>
                    </a:cubicBezTo>
                    <a:cubicBezTo>
                      <a:pt x="2007455" y="617057"/>
                      <a:pt x="2006547" y="650837"/>
                      <a:pt x="1873416" y="657707"/>
                    </a:cubicBezTo>
                    <a:cubicBezTo>
                      <a:pt x="1699100" y="659670"/>
                      <a:pt x="1524784" y="643965"/>
                      <a:pt x="1350468" y="645928"/>
                    </a:cubicBezTo>
                    <a:lnTo>
                      <a:pt x="156951" y="689603"/>
                    </a:lnTo>
                    <a:cubicBezTo>
                      <a:pt x="88371" y="689603"/>
                      <a:pt x="32491" y="633723"/>
                      <a:pt x="32491" y="565143"/>
                    </a:cubicBezTo>
                    <a:cubicBezTo>
                      <a:pt x="31238" y="491960"/>
                      <a:pt x="1253" y="418778"/>
                      <a:pt x="0" y="345595"/>
                    </a:cubicBezTo>
                    <a:lnTo>
                      <a:pt x="32491" y="137602"/>
                    </a:lnTo>
                    <a:cubicBezTo>
                      <a:pt x="32491" y="69022"/>
                      <a:pt x="88371" y="13142"/>
                      <a:pt x="156951" y="13142"/>
                    </a:cubicBezTo>
                    <a:cubicBezTo>
                      <a:pt x="271258" y="-5192"/>
                      <a:pt x="488766" y="-332"/>
                      <a:pt x="718334" y="4040"/>
                    </a:cubicBezTo>
                    <a:cubicBezTo>
                      <a:pt x="947903" y="8412"/>
                      <a:pt x="1200047" y="41783"/>
                      <a:pt x="1534362" y="39374"/>
                    </a:cubicBezTo>
                    <a:cubicBezTo>
                      <a:pt x="1963547" y="42408"/>
                      <a:pt x="2295039" y="10108"/>
                      <a:pt x="2724224" y="13142"/>
                    </a:cubicBezTo>
                    <a:cubicBezTo>
                      <a:pt x="2792804" y="13142"/>
                      <a:pt x="2848684" y="69022"/>
                      <a:pt x="2848684" y="137602"/>
                    </a:cubicBezTo>
                    <a:cubicBezTo>
                      <a:pt x="2849239" y="195155"/>
                      <a:pt x="2884275" y="252709"/>
                      <a:pt x="2884830" y="310262"/>
                    </a:cubicBezTo>
                    <a:lnTo>
                      <a:pt x="2848684" y="565143"/>
                    </a:lnTo>
                    <a:cubicBezTo>
                      <a:pt x="2848684" y="633723"/>
                      <a:pt x="2792804" y="689603"/>
                      <a:pt x="2724224" y="689603"/>
                    </a:cubicBezTo>
                    <a:close/>
                  </a:path>
                </a:pathLst>
              </a:custGeom>
              <a:solidFill>
                <a:srgbClr val="FACCC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15" name="TextBox 14">
              <a:extLst>
                <a:ext uri="{FF2B5EF4-FFF2-40B4-BE49-F238E27FC236}">
                  <a16:creationId xmlns:a16="http://schemas.microsoft.com/office/drawing/2014/main" id="{4ED6A7E3-754B-97C8-CD38-79D1C8C0494A}"/>
                </a:ext>
              </a:extLst>
            </p:cNvPr>
            <p:cNvSpPr txBox="1"/>
            <p:nvPr/>
          </p:nvSpPr>
          <p:spPr>
            <a:xfrm>
              <a:off x="1225243" y="2738031"/>
              <a:ext cx="7885370" cy="2357693"/>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S</a:t>
              </a:r>
              <a:r>
                <a:rPr kumimoji="0" lang="vi-VN"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o sánh giá cả hàng hoá cùng loại</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p:txBody>
        </p:sp>
      </p:grpSp>
      <p:pic>
        <p:nvPicPr>
          <p:cNvPr id="6" name="Picture 5">
            <a:extLst>
              <a:ext uri="{FF2B5EF4-FFF2-40B4-BE49-F238E27FC236}">
                <a16:creationId xmlns:a16="http://schemas.microsoft.com/office/drawing/2014/main" id="{3C45B245-19E5-CCAD-0B9D-EAAA85218588}"/>
              </a:ext>
            </a:extLst>
          </p:cNvPr>
          <p:cNvPicPr>
            <a:picLocks noChangeAspect="1"/>
          </p:cNvPicPr>
          <p:nvPr/>
        </p:nvPicPr>
        <p:blipFill>
          <a:blip r:embed="rId4"/>
          <a:stretch>
            <a:fillRect/>
          </a:stretch>
        </p:blipFill>
        <p:spPr>
          <a:xfrm>
            <a:off x="610280" y="1664834"/>
            <a:ext cx="4048125" cy="3876675"/>
          </a:xfrm>
          <a:prstGeom prst="rect">
            <a:avLst/>
          </a:prstGeom>
        </p:spPr>
      </p:pic>
    </p:spTree>
    <p:extLst>
      <p:ext uri="{BB962C8B-B14F-4D97-AF65-F5344CB8AC3E}">
        <p14:creationId xmlns:p14="http://schemas.microsoft.com/office/powerpoint/2010/main" val="3436057532"/>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415357E-2C8F-4751-8FA6-E6D1547924BC}"/>
              </a:ext>
            </a:extLst>
          </p:cNvPr>
          <p:cNvPicPr>
            <a:picLocks noChangeAspect="1"/>
          </p:cNvPicPr>
          <p:nvPr/>
        </p:nvPicPr>
        <p:blipFill rotWithShape="1">
          <a:blip r:embed="rId2">
            <a:extLst>
              <a:ext uri="{28A0092B-C50C-407E-A947-70E740481C1C}">
                <a14:useLocalDpi xmlns:a14="http://schemas.microsoft.com/office/drawing/2010/main" val="0"/>
              </a:ext>
            </a:extLst>
          </a:blip>
          <a:srcRect r="22122" b="6547"/>
          <a:stretch/>
        </p:blipFill>
        <p:spPr>
          <a:xfrm flipH="1">
            <a:off x="1" y="1"/>
            <a:ext cx="12192000" cy="6858000"/>
          </a:xfrm>
          <a:prstGeom prst="rect">
            <a:avLst/>
          </a:prstGeom>
        </p:spPr>
      </p:pic>
      <p:sp>
        <p:nvSpPr>
          <p:cNvPr id="3" name="Rounded Rectangle 2"/>
          <p:cNvSpPr/>
          <p:nvPr/>
        </p:nvSpPr>
        <p:spPr>
          <a:xfrm>
            <a:off x="284117" y="280852"/>
            <a:ext cx="11623766" cy="6296297"/>
          </a:xfrm>
          <a:prstGeom prst="roundRect">
            <a:avLst/>
          </a:prstGeom>
          <a:solidFill>
            <a:schemeClr val="bg1"/>
          </a:solidFill>
          <a:ln w="57150">
            <a:solidFill>
              <a:srgbClr val="00B0F0"/>
            </a:solidFill>
            <a:prstDash val="dash"/>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pic>
        <p:nvPicPr>
          <p:cNvPr id="5" name="Picture 4">
            <a:extLst>
              <a:ext uri="{FF2B5EF4-FFF2-40B4-BE49-F238E27FC236}">
                <a16:creationId xmlns:a16="http://schemas.microsoft.com/office/drawing/2014/main" id="{A6C0B9B8-28C9-3F50-E9F9-0D3918C277AD}"/>
              </a:ext>
            </a:extLst>
          </p:cNvPr>
          <p:cNvPicPr>
            <a:picLocks noChangeAspect="1"/>
          </p:cNvPicPr>
          <p:nvPr/>
        </p:nvPicPr>
        <p:blipFill>
          <a:blip r:embed="rId3"/>
          <a:stretch>
            <a:fillRect/>
          </a:stretch>
        </p:blipFill>
        <p:spPr>
          <a:xfrm>
            <a:off x="3426027" y="486740"/>
            <a:ext cx="4655527" cy="908562"/>
          </a:xfrm>
          <a:prstGeom prst="rect">
            <a:avLst/>
          </a:prstGeom>
        </p:spPr>
      </p:pic>
      <p:grpSp>
        <p:nvGrpSpPr>
          <p:cNvPr id="13" name="Group 12">
            <a:extLst>
              <a:ext uri="{FF2B5EF4-FFF2-40B4-BE49-F238E27FC236}">
                <a16:creationId xmlns:a16="http://schemas.microsoft.com/office/drawing/2014/main" id="{5F8A15D1-9F53-8D46-B152-40F8D4DC755A}"/>
              </a:ext>
            </a:extLst>
          </p:cNvPr>
          <p:cNvGrpSpPr/>
          <p:nvPr/>
        </p:nvGrpSpPr>
        <p:grpSpPr>
          <a:xfrm>
            <a:off x="4800601" y="2909389"/>
            <a:ext cx="6626498" cy="1760583"/>
            <a:chOff x="932650" y="2524306"/>
            <a:chExt cx="8528147" cy="3065176"/>
          </a:xfrm>
        </p:grpSpPr>
        <p:grpSp>
          <p:nvGrpSpPr>
            <p:cNvPr id="14" name="Group 6">
              <a:extLst>
                <a:ext uri="{FF2B5EF4-FFF2-40B4-BE49-F238E27FC236}">
                  <a16:creationId xmlns:a16="http://schemas.microsoft.com/office/drawing/2014/main" id="{DC03FA05-CB89-BAE1-3408-9633B55CC468}"/>
                </a:ext>
              </a:extLst>
            </p:cNvPr>
            <p:cNvGrpSpPr/>
            <p:nvPr/>
          </p:nvGrpSpPr>
          <p:grpSpPr>
            <a:xfrm>
              <a:off x="932650" y="2524306"/>
              <a:ext cx="8528147" cy="3065176"/>
              <a:chOff x="-32491" y="-14381"/>
              <a:chExt cx="2884830" cy="1036862"/>
            </a:xfrm>
          </p:grpSpPr>
          <p:sp>
            <p:nvSpPr>
              <p:cNvPr id="16" name="Freeform 7">
                <a:extLst>
                  <a:ext uri="{FF2B5EF4-FFF2-40B4-BE49-F238E27FC236}">
                    <a16:creationId xmlns:a16="http://schemas.microsoft.com/office/drawing/2014/main" id="{C8193A81-EEC7-538D-4246-7B89C98D230F}"/>
                  </a:ext>
                </a:extLst>
              </p:cNvPr>
              <p:cNvSpPr/>
              <p:nvPr/>
            </p:nvSpPr>
            <p:spPr>
              <a:xfrm>
                <a:off x="-32491" y="-14381"/>
                <a:ext cx="2884830" cy="1036862"/>
              </a:xfrm>
              <a:custGeom>
                <a:avLst/>
                <a:gdLst>
                  <a:gd name="connsiteX0" fmla="*/ 2691733 w 2816193"/>
                  <a:gd name="connsiteY0" fmla="*/ 676662 h 676662"/>
                  <a:gd name="connsiteX1" fmla="*/ 124460 w 2816193"/>
                  <a:gd name="connsiteY1" fmla="*/ 676662 h 676662"/>
                  <a:gd name="connsiteX2" fmla="*/ 0 w 2816193"/>
                  <a:gd name="connsiteY2" fmla="*/ 552202 h 676662"/>
                  <a:gd name="connsiteX3" fmla="*/ 0 w 2816193"/>
                  <a:gd name="connsiteY3" fmla="*/ 124661 h 676662"/>
                  <a:gd name="connsiteX4" fmla="*/ 124460 w 2816193"/>
                  <a:gd name="connsiteY4" fmla="*/ 201 h 676662"/>
                  <a:gd name="connsiteX5" fmla="*/ 1501871 w 2816193"/>
                  <a:gd name="connsiteY5" fmla="*/ 26433 h 676662"/>
                  <a:gd name="connsiteX6" fmla="*/ 2691733 w 2816193"/>
                  <a:gd name="connsiteY6" fmla="*/ 201 h 676662"/>
                  <a:gd name="connsiteX7" fmla="*/ 2816193 w 2816193"/>
                  <a:gd name="connsiteY7" fmla="*/ 124661 h 676662"/>
                  <a:gd name="connsiteX8" fmla="*/ 2816193 w 2816193"/>
                  <a:gd name="connsiteY8" fmla="*/ 552202 h 676662"/>
                  <a:gd name="connsiteX9" fmla="*/ 2691733 w 2816193"/>
                  <a:gd name="connsiteY9" fmla="*/ 676662 h 676662"/>
                  <a:gd name="connsiteX0" fmla="*/ 2691733 w 2816193"/>
                  <a:gd name="connsiteY0" fmla="*/ 676662 h 676690"/>
                  <a:gd name="connsiteX1" fmla="*/ 1840925 w 2816193"/>
                  <a:gd name="connsiteY1" fmla="*/ 644766 h 676690"/>
                  <a:gd name="connsiteX2" fmla="*/ 124460 w 2816193"/>
                  <a:gd name="connsiteY2" fmla="*/ 676662 h 676690"/>
                  <a:gd name="connsiteX3" fmla="*/ 0 w 2816193"/>
                  <a:gd name="connsiteY3" fmla="*/ 552202 h 676690"/>
                  <a:gd name="connsiteX4" fmla="*/ 0 w 2816193"/>
                  <a:gd name="connsiteY4" fmla="*/ 124661 h 676690"/>
                  <a:gd name="connsiteX5" fmla="*/ 124460 w 2816193"/>
                  <a:gd name="connsiteY5" fmla="*/ 201 h 676690"/>
                  <a:gd name="connsiteX6" fmla="*/ 1501871 w 2816193"/>
                  <a:gd name="connsiteY6" fmla="*/ 26433 h 676690"/>
                  <a:gd name="connsiteX7" fmla="*/ 2691733 w 2816193"/>
                  <a:gd name="connsiteY7" fmla="*/ 201 h 676690"/>
                  <a:gd name="connsiteX8" fmla="*/ 2816193 w 2816193"/>
                  <a:gd name="connsiteY8" fmla="*/ 124661 h 676690"/>
                  <a:gd name="connsiteX9" fmla="*/ 2816193 w 2816193"/>
                  <a:gd name="connsiteY9" fmla="*/ 552202 h 676690"/>
                  <a:gd name="connsiteX10" fmla="*/ 2691733 w 2816193"/>
                  <a:gd name="connsiteY10" fmla="*/ 676662 h 676690"/>
                  <a:gd name="connsiteX0" fmla="*/ 2691733 w 2852339"/>
                  <a:gd name="connsiteY0" fmla="*/ 676662 h 676690"/>
                  <a:gd name="connsiteX1" fmla="*/ 1840925 w 2852339"/>
                  <a:gd name="connsiteY1" fmla="*/ 644766 h 676690"/>
                  <a:gd name="connsiteX2" fmla="*/ 124460 w 2852339"/>
                  <a:gd name="connsiteY2" fmla="*/ 676662 h 676690"/>
                  <a:gd name="connsiteX3" fmla="*/ 0 w 2852339"/>
                  <a:gd name="connsiteY3" fmla="*/ 552202 h 676690"/>
                  <a:gd name="connsiteX4" fmla="*/ 0 w 2852339"/>
                  <a:gd name="connsiteY4" fmla="*/ 124661 h 676690"/>
                  <a:gd name="connsiteX5" fmla="*/ 124460 w 2852339"/>
                  <a:gd name="connsiteY5" fmla="*/ 201 h 676690"/>
                  <a:gd name="connsiteX6" fmla="*/ 1501871 w 2852339"/>
                  <a:gd name="connsiteY6" fmla="*/ 26433 h 676690"/>
                  <a:gd name="connsiteX7" fmla="*/ 2691733 w 2852339"/>
                  <a:gd name="connsiteY7" fmla="*/ 201 h 676690"/>
                  <a:gd name="connsiteX8" fmla="*/ 2816193 w 2852339"/>
                  <a:gd name="connsiteY8" fmla="*/ 124661 h 676690"/>
                  <a:gd name="connsiteX9" fmla="*/ 2852339 w 2852339"/>
                  <a:gd name="connsiteY9" fmla="*/ 297321 h 676690"/>
                  <a:gd name="connsiteX10" fmla="*/ 2816193 w 2852339"/>
                  <a:gd name="connsiteY10" fmla="*/ 552202 h 676690"/>
                  <a:gd name="connsiteX11" fmla="*/ 2691733 w 2852339"/>
                  <a:gd name="connsiteY11" fmla="*/ 676662 h 676690"/>
                  <a:gd name="connsiteX0" fmla="*/ 2724224 w 2884830"/>
                  <a:gd name="connsiteY0" fmla="*/ 676662 h 676690"/>
                  <a:gd name="connsiteX1" fmla="*/ 1873416 w 2884830"/>
                  <a:gd name="connsiteY1" fmla="*/ 644766 h 676690"/>
                  <a:gd name="connsiteX2" fmla="*/ 156951 w 2884830"/>
                  <a:gd name="connsiteY2" fmla="*/ 676662 h 676690"/>
                  <a:gd name="connsiteX3" fmla="*/ 32491 w 2884830"/>
                  <a:gd name="connsiteY3" fmla="*/ 552202 h 676690"/>
                  <a:gd name="connsiteX4" fmla="*/ 0 w 2884830"/>
                  <a:gd name="connsiteY4" fmla="*/ 332654 h 676690"/>
                  <a:gd name="connsiteX5" fmla="*/ 32491 w 2884830"/>
                  <a:gd name="connsiteY5" fmla="*/ 124661 h 676690"/>
                  <a:gd name="connsiteX6" fmla="*/ 156951 w 2884830"/>
                  <a:gd name="connsiteY6" fmla="*/ 201 h 676690"/>
                  <a:gd name="connsiteX7" fmla="*/ 1534362 w 2884830"/>
                  <a:gd name="connsiteY7" fmla="*/ 26433 h 676690"/>
                  <a:gd name="connsiteX8" fmla="*/ 2724224 w 2884830"/>
                  <a:gd name="connsiteY8" fmla="*/ 201 h 676690"/>
                  <a:gd name="connsiteX9" fmla="*/ 2848684 w 2884830"/>
                  <a:gd name="connsiteY9" fmla="*/ 124661 h 676690"/>
                  <a:gd name="connsiteX10" fmla="*/ 2884830 w 2884830"/>
                  <a:gd name="connsiteY10" fmla="*/ 297321 h 676690"/>
                  <a:gd name="connsiteX11" fmla="*/ 2848684 w 2884830"/>
                  <a:gd name="connsiteY11" fmla="*/ 552202 h 676690"/>
                  <a:gd name="connsiteX12" fmla="*/ 2724224 w 2884830"/>
                  <a:gd name="connsiteY12" fmla="*/ 676662 h 676690"/>
                  <a:gd name="connsiteX0" fmla="*/ 2724224 w 2884830"/>
                  <a:gd name="connsiteY0" fmla="*/ 689603 h 689631"/>
                  <a:gd name="connsiteX1" fmla="*/ 1873416 w 2884830"/>
                  <a:gd name="connsiteY1" fmla="*/ 657707 h 689631"/>
                  <a:gd name="connsiteX2" fmla="*/ 156951 w 2884830"/>
                  <a:gd name="connsiteY2" fmla="*/ 689603 h 689631"/>
                  <a:gd name="connsiteX3" fmla="*/ 32491 w 2884830"/>
                  <a:gd name="connsiteY3" fmla="*/ 565143 h 689631"/>
                  <a:gd name="connsiteX4" fmla="*/ 0 w 2884830"/>
                  <a:gd name="connsiteY4" fmla="*/ 345595 h 689631"/>
                  <a:gd name="connsiteX5" fmla="*/ 32491 w 2884830"/>
                  <a:gd name="connsiteY5" fmla="*/ 137602 h 689631"/>
                  <a:gd name="connsiteX6" fmla="*/ 156951 w 2884830"/>
                  <a:gd name="connsiteY6" fmla="*/ 13142 h 689631"/>
                  <a:gd name="connsiteX7" fmla="*/ 718334 w 2884830"/>
                  <a:gd name="connsiteY7" fmla="*/ 4040 h 689631"/>
                  <a:gd name="connsiteX8" fmla="*/ 1534362 w 2884830"/>
                  <a:gd name="connsiteY8" fmla="*/ 39374 h 689631"/>
                  <a:gd name="connsiteX9" fmla="*/ 2724224 w 2884830"/>
                  <a:gd name="connsiteY9" fmla="*/ 13142 h 689631"/>
                  <a:gd name="connsiteX10" fmla="*/ 2848684 w 2884830"/>
                  <a:gd name="connsiteY10" fmla="*/ 137602 h 689631"/>
                  <a:gd name="connsiteX11" fmla="*/ 2884830 w 2884830"/>
                  <a:gd name="connsiteY11" fmla="*/ 310262 h 689631"/>
                  <a:gd name="connsiteX12" fmla="*/ 2848684 w 2884830"/>
                  <a:gd name="connsiteY12" fmla="*/ 565143 h 689631"/>
                  <a:gd name="connsiteX13" fmla="*/ 2724224 w 2884830"/>
                  <a:gd name="connsiteY13" fmla="*/ 689603 h 689631"/>
                  <a:gd name="connsiteX0" fmla="*/ 2724224 w 2884830"/>
                  <a:gd name="connsiteY0" fmla="*/ 689603 h 691418"/>
                  <a:gd name="connsiteX1" fmla="*/ 2149256 w 2884830"/>
                  <a:gd name="connsiteY1" fmla="*/ 622373 h 691418"/>
                  <a:gd name="connsiteX2" fmla="*/ 1873416 w 2884830"/>
                  <a:gd name="connsiteY2" fmla="*/ 657707 h 691418"/>
                  <a:gd name="connsiteX3" fmla="*/ 156951 w 2884830"/>
                  <a:gd name="connsiteY3" fmla="*/ 689603 h 691418"/>
                  <a:gd name="connsiteX4" fmla="*/ 32491 w 2884830"/>
                  <a:gd name="connsiteY4" fmla="*/ 565143 h 691418"/>
                  <a:gd name="connsiteX5" fmla="*/ 0 w 2884830"/>
                  <a:gd name="connsiteY5" fmla="*/ 345595 h 691418"/>
                  <a:gd name="connsiteX6" fmla="*/ 32491 w 2884830"/>
                  <a:gd name="connsiteY6" fmla="*/ 137602 h 691418"/>
                  <a:gd name="connsiteX7" fmla="*/ 156951 w 2884830"/>
                  <a:gd name="connsiteY7" fmla="*/ 13142 h 691418"/>
                  <a:gd name="connsiteX8" fmla="*/ 718334 w 2884830"/>
                  <a:gd name="connsiteY8" fmla="*/ 4040 h 691418"/>
                  <a:gd name="connsiteX9" fmla="*/ 1534362 w 2884830"/>
                  <a:gd name="connsiteY9" fmla="*/ 39374 h 691418"/>
                  <a:gd name="connsiteX10" fmla="*/ 2724224 w 2884830"/>
                  <a:gd name="connsiteY10" fmla="*/ 13142 h 691418"/>
                  <a:gd name="connsiteX11" fmla="*/ 2848684 w 2884830"/>
                  <a:gd name="connsiteY11" fmla="*/ 137602 h 691418"/>
                  <a:gd name="connsiteX12" fmla="*/ 2884830 w 2884830"/>
                  <a:gd name="connsiteY12" fmla="*/ 310262 h 691418"/>
                  <a:gd name="connsiteX13" fmla="*/ 2848684 w 2884830"/>
                  <a:gd name="connsiteY13" fmla="*/ 565143 h 691418"/>
                  <a:gd name="connsiteX14" fmla="*/ 2724224 w 2884830"/>
                  <a:gd name="connsiteY14" fmla="*/ 689603 h 691418"/>
                  <a:gd name="connsiteX0" fmla="*/ 2724224 w 2884830"/>
                  <a:gd name="connsiteY0" fmla="*/ 689603 h 691418"/>
                  <a:gd name="connsiteX1" fmla="*/ 2149256 w 2884830"/>
                  <a:gd name="connsiteY1" fmla="*/ 622373 h 691418"/>
                  <a:gd name="connsiteX2" fmla="*/ 1873416 w 2884830"/>
                  <a:gd name="connsiteY2" fmla="*/ 657707 h 691418"/>
                  <a:gd name="connsiteX3" fmla="*/ 1350468 w 2884830"/>
                  <a:gd name="connsiteY3" fmla="*/ 645928 h 691418"/>
                  <a:gd name="connsiteX4" fmla="*/ 156951 w 2884830"/>
                  <a:gd name="connsiteY4" fmla="*/ 689603 h 691418"/>
                  <a:gd name="connsiteX5" fmla="*/ 32491 w 2884830"/>
                  <a:gd name="connsiteY5" fmla="*/ 565143 h 691418"/>
                  <a:gd name="connsiteX6" fmla="*/ 0 w 2884830"/>
                  <a:gd name="connsiteY6" fmla="*/ 345595 h 691418"/>
                  <a:gd name="connsiteX7" fmla="*/ 32491 w 2884830"/>
                  <a:gd name="connsiteY7" fmla="*/ 137602 h 691418"/>
                  <a:gd name="connsiteX8" fmla="*/ 156951 w 2884830"/>
                  <a:gd name="connsiteY8" fmla="*/ 13142 h 691418"/>
                  <a:gd name="connsiteX9" fmla="*/ 718334 w 2884830"/>
                  <a:gd name="connsiteY9" fmla="*/ 4040 h 691418"/>
                  <a:gd name="connsiteX10" fmla="*/ 1534362 w 2884830"/>
                  <a:gd name="connsiteY10" fmla="*/ 39374 h 691418"/>
                  <a:gd name="connsiteX11" fmla="*/ 2724224 w 2884830"/>
                  <a:gd name="connsiteY11" fmla="*/ 13142 h 691418"/>
                  <a:gd name="connsiteX12" fmla="*/ 2848684 w 2884830"/>
                  <a:gd name="connsiteY12" fmla="*/ 137602 h 691418"/>
                  <a:gd name="connsiteX13" fmla="*/ 2884830 w 2884830"/>
                  <a:gd name="connsiteY13" fmla="*/ 310262 h 691418"/>
                  <a:gd name="connsiteX14" fmla="*/ 2848684 w 2884830"/>
                  <a:gd name="connsiteY14" fmla="*/ 565143 h 691418"/>
                  <a:gd name="connsiteX15" fmla="*/ 2724224 w 2884830"/>
                  <a:gd name="connsiteY15" fmla="*/ 689603 h 6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84830" h="691418">
                    <a:moveTo>
                      <a:pt x="2724224" y="689603"/>
                    </a:moveTo>
                    <a:cubicBezTo>
                      <a:pt x="2607653" y="704049"/>
                      <a:pt x="2291057" y="627689"/>
                      <a:pt x="2149256" y="622373"/>
                    </a:cubicBezTo>
                    <a:cubicBezTo>
                      <a:pt x="2007455" y="617057"/>
                      <a:pt x="2006547" y="650837"/>
                      <a:pt x="1873416" y="657707"/>
                    </a:cubicBezTo>
                    <a:cubicBezTo>
                      <a:pt x="1699100" y="659670"/>
                      <a:pt x="1524784" y="643965"/>
                      <a:pt x="1350468" y="645928"/>
                    </a:cubicBezTo>
                    <a:lnTo>
                      <a:pt x="156951" y="689603"/>
                    </a:lnTo>
                    <a:cubicBezTo>
                      <a:pt x="88371" y="689603"/>
                      <a:pt x="32491" y="633723"/>
                      <a:pt x="32491" y="565143"/>
                    </a:cubicBezTo>
                    <a:cubicBezTo>
                      <a:pt x="31238" y="491960"/>
                      <a:pt x="1253" y="418778"/>
                      <a:pt x="0" y="345595"/>
                    </a:cubicBezTo>
                    <a:lnTo>
                      <a:pt x="32491" y="137602"/>
                    </a:lnTo>
                    <a:cubicBezTo>
                      <a:pt x="32491" y="69022"/>
                      <a:pt x="88371" y="13142"/>
                      <a:pt x="156951" y="13142"/>
                    </a:cubicBezTo>
                    <a:cubicBezTo>
                      <a:pt x="271258" y="-5192"/>
                      <a:pt x="488766" y="-332"/>
                      <a:pt x="718334" y="4040"/>
                    </a:cubicBezTo>
                    <a:cubicBezTo>
                      <a:pt x="947903" y="8412"/>
                      <a:pt x="1200047" y="41783"/>
                      <a:pt x="1534362" y="39374"/>
                    </a:cubicBezTo>
                    <a:cubicBezTo>
                      <a:pt x="1963547" y="42408"/>
                      <a:pt x="2295039" y="10108"/>
                      <a:pt x="2724224" y="13142"/>
                    </a:cubicBezTo>
                    <a:cubicBezTo>
                      <a:pt x="2792804" y="13142"/>
                      <a:pt x="2848684" y="69022"/>
                      <a:pt x="2848684" y="137602"/>
                    </a:cubicBezTo>
                    <a:cubicBezTo>
                      <a:pt x="2849239" y="195155"/>
                      <a:pt x="2884275" y="252709"/>
                      <a:pt x="2884830" y="310262"/>
                    </a:cubicBezTo>
                    <a:lnTo>
                      <a:pt x="2848684" y="565143"/>
                    </a:lnTo>
                    <a:cubicBezTo>
                      <a:pt x="2848684" y="633723"/>
                      <a:pt x="2792804" y="689603"/>
                      <a:pt x="2724224" y="689603"/>
                    </a:cubicBezTo>
                    <a:close/>
                  </a:path>
                </a:pathLst>
              </a:custGeom>
              <a:solidFill>
                <a:srgbClr val="FACCC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15" name="TextBox 14">
              <a:extLst>
                <a:ext uri="{FF2B5EF4-FFF2-40B4-BE49-F238E27FC236}">
                  <a16:creationId xmlns:a16="http://schemas.microsoft.com/office/drawing/2014/main" id="{4ED6A7E3-754B-97C8-CD38-79D1C8C0494A}"/>
                </a:ext>
              </a:extLst>
            </p:cNvPr>
            <p:cNvSpPr txBox="1"/>
            <p:nvPr/>
          </p:nvSpPr>
          <p:spPr>
            <a:xfrm>
              <a:off x="1225243" y="2738031"/>
              <a:ext cx="7885370" cy="2357693"/>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Lựa</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chọn</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hàng</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hoá</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có</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giá</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cả</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hợp</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lí</a:t>
              </a:r>
              <a:r>
                <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p>
          </p:txBody>
        </p:sp>
      </p:grpSp>
      <p:pic>
        <p:nvPicPr>
          <p:cNvPr id="4" name="Picture 3">
            <a:extLst>
              <a:ext uri="{FF2B5EF4-FFF2-40B4-BE49-F238E27FC236}">
                <a16:creationId xmlns:a16="http://schemas.microsoft.com/office/drawing/2014/main" id="{F910F98E-37F3-F5E0-8EFF-DDA1A27B9415}"/>
              </a:ext>
            </a:extLst>
          </p:cNvPr>
          <p:cNvPicPr>
            <a:picLocks noChangeAspect="1"/>
          </p:cNvPicPr>
          <p:nvPr/>
        </p:nvPicPr>
        <p:blipFill>
          <a:blip r:embed="rId4"/>
          <a:stretch>
            <a:fillRect/>
          </a:stretch>
        </p:blipFill>
        <p:spPr>
          <a:xfrm>
            <a:off x="740228" y="1963944"/>
            <a:ext cx="3793660" cy="3489799"/>
          </a:xfrm>
          <a:prstGeom prst="rect">
            <a:avLst/>
          </a:prstGeom>
        </p:spPr>
      </p:pic>
    </p:spTree>
    <p:extLst>
      <p:ext uri="{BB962C8B-B14F-4D97-AF65-F5344CB8AC3E}">
        <p14:creationId xmlns:p14="http://schemas.microsoft.com/office/powerpoint/2010/main" val="394287593"/>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57150">
          <a:solidFill>
            <a:srgbClr val="FFCA79"/>
          </a:solid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TotalTime>
  <Words>982</Words>
  <Application>Microsoft Office PowerPoint</Application>
  <PresentationFormat>Widescreen</PresentationFormat>
  <Paragraphs>43</Paragraphs>
  <Slides>25</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25</vt:i4>
      </vt:variant>
    </vt:vector>
  </HeadingPairs>
  <TitlesOfParts>
    <vt:vector size="31" baseType="lpstr">
      <vt:lpstr>等线</vt:lpstr>
      <vt:lpstr>Arial</vt:lpstr>
      <vt:lpstr>Calibri</vt:lpstr>
      <vt:lpstr>Cambria</vt:lpstr>
      <vt:lpstr>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Ngọc Đỗ</cp:lastModifiedBy>
  <cp:revision>76</cp:revision>
  <dcterms:created xsi:type="dcterms:W3CDTF">2023-11-01T11:19:12Z</dcterms:created>
  <dcterms:modified xsi:type="dcterms:W3CDTF">2025-05-07T01:33:44Z</dcterms:modified>
</cp:coreProperties>
</file>