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11" r:id="rId3"/>
    <p:sldMasterId id="2147483723" r:id="rId4"/>
  </p:sldMasterIdLst>
  <p:notesMasterIdLst>
    <p:notesMasterId r:id="rId27"/>
  </p:notesMasterIdLst>
  <p:sldIdLst>
    <p:sldId id="256" r:id="rId5"/>
    <p:sldId id="446" r:id="rId6"/>
    <p:sldId id="444" r:id="rId7"/>
    <p:sldId id="391" r:id="rId8"/>
    <p:sldId id="447" r:id="rId9"/>
    <p:sldId id="260" r:id="rId10"/>
    <p:sldId id="449" r:id="rId11"/>
    <p:sldId id="402" r:id="rId12"/>
    <p:sldId id="450" r:id="rId13"/>
    <p:sldId id="278" r:id="rId14"/>
    <p:sldId id="451" r:id="rId15"/>
    <p:sldId id="453" r:id="rId16"/>
    <p:sldId id="302" r:id="rId17"/>
    <p:sldId id="452" r:id="rId18"/>
    <p:sldId id="454" r:id="rId19"/>
    <p:sldId id="455" r:id="rId20"/>
    <p:sldId id="456" r:id="rId21"/>
    <p:sldId id="286" r:id="rId22"/>
    <p:sldId id="287" r:id="rId23"/>
    <p:sldId id="457" r:id="rId24"/>
    <p:sldId id="458" r:id="rId25"/>
    <p:sldId id="378"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7" autoAdjust="0"/>
    <p:restoredTop sz="94660"/>
  </p:normalViewPr>
  <p:slideViewPr>
    <p:cSldViewPr snapToGrid="0">
      <p:cViewPr varScale="1">
        <p:scale>
          <a:sx n="92" d="100"/>
          <a:sy n="92" d="100"/>
        </p:scale>
        <p:origin x="624" y="33"/>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ọc Đỗ" userId="2f07f5d2c440dd9f" providerId="LiveId" clId="{55C5A47B-17DC-4139-AA5F-853B3C3F5694}"/>
    <pc:docChg chg="delSld">
      <pc:chgData name="Ngọc Đỗ" userId="2f07f5d2c440dd9f" providerId="LiveId" clId="{55C5A47B-17DC-4139-AA5F-853B3C3F5694}" dt="2025-03-21T08:55:07.805" v="2" actId="47"/>
      <pc:docMkLst>
        <pc:docMk/>
      </pc:docMkLst>
      <pc:sldChg chg="del">
        <pc:chgData name="Ngọc Đỗ" userId="2f07f5d2c440dd9f" providerId="LiveId" clId="{55C5A47B-17DC-4139-AA5F-853B3C3F5694}" dt="2025-03-21T08:55:07.125" v="1" actId="47"/>
        <pc:sldMkLst>
          <pc:docMk/>
          <pc:sldMk cId="0" sldId="331"/>
        </pc:sldMkLst>
      </pc:sldChg>
      <pc:sldChg chg="del">
        <pc:chgData name="Ngọc Đỗ" userId="2f07f5d2c440dd9f" providerId="LiveId" clId="{55C5A47B-17DC-4139-AA5F-853B3C3F5694}" dt="2025-03-21T08:55:06.646" v="0" actId="47"/>
        <pc:sldMkLst>
          <pc:docMk/>
          <pc:sldMk cId="673070879" sldId="386"/>
        </pc:sldMkLst>
      </pc:sldChg>
      <pc:sldChg chg="del">
        <pc:chgData name="Ngọc Đỗ" userId="2f07f5d2c440dd9f" providerId="LiveId" clId="{55C5A47B-17DC-4139-AA5F-853B3C3F5694}" dt="2025-03-21T08:55:07.805" v="2" actId="47"/>
        <pc:sldMkLst>
          <pc:docMk/>
          <pc:sldMk cId="3393436547" sldId="434"/>
        </pc:sldMkLst>
      </pc:sldChg>
      <pc:sldMasterChg chg="delSldLayout">
        <pc:chgData name="Ngọc Đỗ" userId="2f07f5d2c440dd9f" providerId="LiveId" clId="{55C5A47B-17DC-4139-AA5F-853B3C3F5694}" dt="2025-03-21T08:55:07.805" v="2" actId="47"/>
        <pc:sldMasterMkLst>
          <pc:docMk/>
          <pc:sldMasterMk cId="0" sldId="2147483648"/>
        </pc:sldMasterMkLst>
        <pc:sldLayoutChg chg="del">
          <pc:chgData name="Ngọc Đỗ" userId="2f07f5d2c440dd9f" providerId="LiveId" clId="{55C5A47B-17DC-4139-AA5F-853B3C3F5694}" dt="2025-03-21T08:55:07.125" v="1" actId="47"/>
          <pc:sldLayoutMkLst>
            <pc:docMk/>
            <pc:sldMasterMk cId="0" sldId="2147483648"/>
            <pc:sldLayoutMk cId="0" sldId="2147483670"/>
          </pc:sldLayoutMkLst>
        </pc:sldLayoutChg>
        <pc:sldLayoutChg chg="del">
          <pc:chgData name="Ngọc Đỗ" userId="2f07f5d2c440dd9f" providerId="LiveId" clId="{55C5A47B-17DC-4139-AA5F-853B3C3F5694}" dt="2025-03-21T08:55:07.805" v="2" actId="47"/>
          <pc:sldLayoutMkLst>
            <pc:docMk/>
            <pc:sldMasterMk cId="0" sldId="2147483648"/>
            <pc:sldLayoutMk cId="0"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pitchFamily="34" charset="0"/>
              </a:rPr>
              <a:t>T</a:t>
            </a:r>
            <a:r>
              <a:rPr lang="nl-NL" sz="1800" i="1" dirty="0">
                <a:effectLst/>
                <a:latin typeface="Times New Roman" panose="02020603050405020304" pitchFamily="18" charset="0"/>
                <a:ea typeface="Calibri" panose="020F0502020204030204" pitchFamily="34" charset="0"/>
              </a:rPr>
              <a:t>hân thiện với người xung quanh</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5962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404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335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697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09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97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7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70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17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50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2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11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957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93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61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62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3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7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68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5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801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940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26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155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60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4740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268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29688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57550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8726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253645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95640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09844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5401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65519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678551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5568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21/03/2025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3586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65086DF-5B31-C882-8898-347E4268E63D}"/>
              </a:ext>
            </a:extLst>
          </p:cNvPr>
          <p:cNvPicPr>
            <a:picLocks noChangeAspect="1"/>
          </p:cNvPicPr>
          <p:nvPr userDrawn="1"/>
        </p:nvPicPr>
        <p:blipFill>
          <a:blip r:embed="rId36"/>
          <a:stretch>
            <a:fillRect/>
          </a:stretch>
        </p:blipFill>
        <p:spPr>
          <a:xfrm>
            <a:off x="-1341120" y="0"/>
            <a:ext cx="1215092" cy="121509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2" r:id="rId21"/>
    <p:sldLayoutId id="2147483674" r:id="rId22"/>
    <p:sldLayoutId id="2147483676" r:id="rId23"/>
    <p:sldLayoutId id="2147483677" r:id="rId24"/>
    <p:sldLayoutId id="2147483679" r:id="rId25"/>
    <p:sldLayoutId id="2147483680" r:id="rId26"/>
    <p:sldLayoutId id="2147483681" r:id="rId27"/>
    <p:sldLayoutId id="2147483683" r:id="rId28"/>
    <p:sldLayoutId id="2147483689" r:id="rId29"/>
    <p:sldLayoutId id="2147483690" r:id="rId30"/>
    <p:sldLayoutId id="2147483691" r:id="rId31"/>
    <p:sldLayoutId id="2147483696" r:id="rId32"/>
    <p:sldLayoutId id="2147483697" r:id="rId33"/>
    <p:sldLayoutId id="2147483698"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21/03/2025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93DFCF5-A686-CD8E-0D46-2A09116524E9}"/>
              </a:ext>
            </a:extLst>
          </p:cNvPr>
          <p:cNvPicPr>
            <a:picLocks noChangeAspect="1"/>
          </p:cNvPicPr>
          <p:nvPr userDrawn="1"/>
        </p:nvPicPr>
        <p:blipFill>
          <a:blip r:embed="rId13"/>
          <a:stretch>
            <a:fillRect/>
          </a:stretch>
        </p:blipFill>
        <p:spPr>
          <a:xfrm>
            <a:off x="-1341120" y="0"/>
            <a:ext cx="1215092" cy="1215092"/>
          </a:xfrm>
          <a:prstGeom prst="rect">
            <a:avLst/>
          </a:prstGeom>
        </p:spPr>
      </p:pic>
    </p:spTree>
    <p:extLst>
      <p:ext uri="{BB962C8B-B14F-4D97-AF65-F5344CB8AC3E}">
        <p14:creationId xmlns:p14="http://schemas.microsoft.com/office/powerpoint/2010/main" val="429392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3102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t>21/03/2025</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35096689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slideLayout" Target="../slideLayouts/slideLayout58.xml"/><Relationship Id="rId7" Type="http://schemas.openxmlformats.org/officeDocument/2006/relationships/image" Target="../media/image37.png"/><Relationship Id="rId12" Type="http://schemas.microsoft.com/office/2007/relationships/hdphoto" Target="../media/hdphoto2.wdp"/><Relationship Id="rId17" Type="http://schemas.openxmlformats.org/officeDocument/2006/relationships/image" Target="../media/image44.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47.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36.png"/><Relationship Id="rId15" Type="http://schemas.openxmlformats.org/officeDocument/2006/relationships/image" Target="../media/image43.png"/><Relationship Id="rId10" Type="http://schemas.openxmlformats.org/officeDocument/2006/relationships/image" Target="../media/image40.png"/><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39.pn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38.png"/><Relationship Id="rId11" Type="http://schemas.openxmlformats.org/officeDocument/2006/relationships/image" Target="../media/image46.png"/><Relationship Id="rId5" Type="http://schemas.openxmlformats.org/officeDocument/2006/relationships/image" Target="../media/image37.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48.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C2C3247A-7B24-A0D5-3075-2BB23FF63D47}"/>
              </a:ext>
            </a:extLst>
          </p:cNvPr>
          <p:cNvPicPr>
            <a:picLocks noChangeAspect="1"/>
          </p:cNvPicPr>
          <p:nvPr/>
        </p:nvPicPr>
        <p:blipFill>
          <a:blip r:embed="rId3"/>
          <a:stretch>
            <a:fillRect/>
          </a:stretch>
        </p:blipFill>
        <p:spPr>
          <a:xfrm>
            <a:off x="2889365" y="692634"/>
            <a:ext cx="3212870" cy="542591"/>
          </a:xfrm>
          <a:prstGeom prst="rect">
            <a:avLst/>
          </a:prstGeom>
        </p:spPr>
      </p:pic>
      <p:pic>
        <p:nvPicPr>
          <p:cNvPr id="4" name="Picture 3">
            <a:extLst>
              <a:ext uri="{FF2B5EF4-FFF2-40B4-BE49-F238E27FC236}">
                <a16:creationId xmlns:a16="http://schemas.microsoft.com/office/drawing/2014/main" id="{07724915-1032-F15C-5762-F556C75D1ADB}"/>
              </a:ext>
            </a:extLst>
          </p:cNvPr>
          <p:cNvPicPr>
            <a:picLocks noChangeAspect="1"/>
          </p:cNvPicPr>
          <p:nvPr/>
        </p:nvPicPr>
        <p:blipFill>
          <a:blip r:embed="rId4"/>
          <a:stretch>
            <a:fillRect/>
          </a:stretch>
        </p:blipFill>
        <p:spPr>
          <a:xfrm>
            <a:off x="3611790" y="4235117"/>
            <a:ext cx="2072820" cy="908383"/>
          </a:xfrm>
          <a:prstGeom prst="rect">
            <a:avLst/>
          </a:prstGeom>
        </p:spPr>
      </p:pic>
      <p:pic>
        <p:nvPicPr>
          <p:cNvPr id="21" name="Picture 20">
            <a:extLst>
              <a:ext uri="{FF2B5EF4-FFF2-40B4-BE49-F238E27FC236}">
                <a16:creationId xmlns:a16="http://schemas.microsoft.com/office/drawing/2014/main" id="{15CE6B4E-28E1-A9E0-8D16-E6DD2B993316}"/>
              </a:ext>
            </a:extLst>
          </p:cNvPr>
          <p:cNvPicPr>
            <a:picLocks noChangeAspect="1"/>
          </p:cNvPicPr>
          <p:nvPr/>
        </p:nvPicPr>
        <p:blipFill>
          <a:blip r:embed="rId5"/>
          <a:stretch>
            <a:fillRect/>
          </a:stretch>
        </p:blipFill>
        <p:spPr>
          <a:xfrm>
            <a:off x="857117" y="1454318"/>
            <a:ext cx="7303641" cy="1761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a:extLst>
              <a:ext uri="{FF2B5EF4-FFF2-40B4-BE49-F238E27FC236}">
                <a16:creationId xmlns:a16="http://schemas.microsoft.com/office/drawing/2014/main" id="{683E6E0A-AAAF-92F6-AF1E-5FAA3A520295}"/>
              </a:ext>
            </a:extLst>
          </p:cNvPr>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5">
              <a:buClrTx/>
              <a:defRPr/>
            </a:pPr>
            <a:endParaRPr lang="en-US" sz="1350">
              <a:solidFill>
                <a:prstClr val="black"/>
              </a:solidFill>
              <a:latin typeface="Calibri"/>
              <a:ea typeface="+mn-ea"/>
              <a:cs typeface="+mn-cs"/>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5">
              <a:buClrTx/>
              <a:defRPr/>
            </a:pPr>
            <a:endParaRPr lang="en-US" sz="1350" kern="120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3363686" y="1123208"/>
            <a:ext cx="5271410" cy="2308324"/>
          </a:xfrm>
          <a:prstGeom prst="rect">
            <a:avLst/>
          </a:prstGeom>
          <a:noFill/>
        </p:spPr>
        <p:txBody>
          <a:bodyPr wrap="square" rtlCol="0">
            <a:spAutoFit/>
          </a:bodyPr>
          <a:lstStyle/>
          <a:p>
            <a:pPr algn="ctr" defTabSz="685835">
              <a:buClrTx/>
              <a:defRPr/>
            </a:pPr>
            <a:r>
              <a:rPr lang="vi-VN" sz="3600" b="1" kern="1200" dirty="0">
                <a:solidFill>
                  <a:srgbClr val="002060"/>
                </a:solidFill>
                <a:latin typeface="Calibri" panose="020F0502020204030204" pitchFamily="34" charset="0"/>
                <a:ea typeface="+mn-ea"/>
                <a:cs typeface="Calibri" panose="020F0502020204030204" pitchFamily="34" charset="0"/>
              </a:rPr>
              <a:t>Hoạt động 2:</a:t>
            </a:r>
            <a:endParaRPr lang="en-US" sz="3600" b="1" kern="1200" dirty="0">
              <a:solidFill>
                <a:srgbClr val="002060"/>
              </a:solidFill>
              <a:latin typeface="Calibri" panose="020F0502020204030204" pitchFamily="34" charset="0"/>
              <a:ea typeface="+mn-ea"/>
              <a:cs typeface="Calibri" panose="020F0502020204030204" pitchFamily="34" charset="0"/>
            </a:endParaRPr>
          </a:p>
          <a:p>
            <a:pPr algn="ctr" defTabSz="685835">
              <a:buClrTx/>
              <a:defRPr/>
            </a:pPr>
            <a:r>
              <a:rPr lang="vi-VN" sz="3600" kern="1200" dirty="0">
                <a:solidFill>
                  <a:srgbClr val="002060"/>
                </a:solidFill>
                <a:latin typeface="Calibri" panose="020F0502020204030204" pitchFamily="34" charset="0"/>
                <a:ea typeface="+mn-ea"/>
                <a:cs typeface="Calibri" panose="020F0502020204030204" pitchFamily="34" charset="0"/>
              </a:rPr>
              <a:t>Thực hành thiết lập quan hệ thân thiện với những người xung quanh.</a:t>
            </a:r>
            <a:endParaRPr lang="en-US" sz="3600" kern="1200" dirty="0">
              <a:solidFill>
                <a:srgbClr val="002060"/>
              </a:solidFill>
              <a:latin typeface="Calibri" panose="020F0502020204030204" pitchFamily="34" charset="0"/>
              <a:ea typeface="+mn-ea"/>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3" name="Freeform 32">
            <a:extLst>
              <a:ext uri="{FF2B5EF4-FFF2-40B4-BE49-F238E27FC236}">
                <a16:creationId xmlns:a16="http://schemas.microsoft.com/office/drawing/2014/main" id="{405247E7-4273-8C6C-3F32-E8B532E8A8E2}"/>
              </a:ext>
            </a:extLst>
          </p:cNvPr>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a:sym typeface="Arial" panose="020B0604020202020204"/>
            </a:endParaRPr>
          </a:p>
        </p:txBody>
      </p:sp>
      <p:pic>
        <p:nvPicPr>
          <p:cNvPr id="4" name="Picture 3">
            <a:extLst>
              <a:ext uri="{FF2B5EF4-FFF2-40B4-BE49-F238E27FC236}">
                <a16:creationId xmlns:a16="http://schemas.microsoft.com/office/drawing/2014/main" id="{B74EA0A6-F639-C923-4490-500F5DA8EA29}"/>
              </a:ext>
            </a:extLst>
          </p:cNvPr>
          <p:cNvPicPr>
            <a:picLocks noChangeAspect="1"/>
          </p:cNvPicPr>
          <p:nvPr/>
        </p:nvPicPr>
        <p:blipFill>
          <a:blip r:embed="rId2"/>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582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0ECA4-766A-9090-62FC-F8DB9B1B20FD}"/>
              </a:ext>
            </a:extLst>
          </p:cNvPr>
          <p:cNvPicPr>
            <a:picLocks noChangeAspect="1"/>
          </p:cNvPicPr>
          <p:nvPr/>
        </p:nvPicPr>
        <p:blipFill>
          <a:blip r:embed="rId2"/>
          <a:stretch>
            <a:fillRect/>
          </a:stretch>
        </p:blipFill>
        <p:spPr>
          <a:xfrm>
            <a:off x="152400" y="804862"/>
            <a:ext cx="8839200" cy="3533775"/>
          </a:xfrm>
          <a:prstGeom prst="rect">
            <a:avLst/>
          </a:prstGeom>
        </p:spPr>
      </p:pic>
    </p:spTree>
    <p:extLst>
      <p:ext uri="{BB962C8B-B14F-4D97-AF65-F5344CB8AC3E}">
        <p14:creationId xmlns:p14="http://schemas.microsoft.com/office/powerpoint/2010/main" val="2158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viên </a:t>
            </a: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ba</a:t>
            </a:r>
          </a:p>
        </p:txBody>
      </p:sp>
      <p:grpSp>
        <p:nvGrpSpPr>
          <p:cNvPr id="2" name="Google Shape;492;p40">
            <a:extLst>
              <a:ext uri="{FF2B5EF4-FFF2-40B4-BE49-F238E27FC236}">
                <a16:creationId xmlns:a16="http://schemas.microsoft.com/office/drawing/2014/main" id="{0A751874-858F-9B9B-E964-78B76C10532C}"/>
              </a:ext>
            </a:extLst>
          </p:cNvPr>
          <p:cNvGrpSpPr/>
          <p:nvPr/>
        </p:nvGrpSpPr>
        <p:grpSpPr>
          <a:xfrm>
            <a:off x="7724248" y="2758285"/>
            <a:ext cx="1104150" cy="2065350"/>
            <a:chOff x="35658225" y="12492275"/>
            <a:chExt cx="1104150" cy="2065350"/>
          </a:xfrm>
        </p:grpSpPr>
        <p:sp>
          <p:nvSpPr>
            <p:cNvPr id="3" name="Google Shape;493;p40">
              <a:extLst>
                <a:ext uri="{FF2B5EF4-FFF2-40B4-BE49-F238E27FC236}">
                  <a16:creationId xmlns:a16="http://schemas.microsoft.com/office/drawing/2014/main" id="{E5077480-D71B-8262-3F86-BB91EECA4BFF}"/>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4;p40">
              <a:extLst>
                <a:ext uri="{FF2B5EF4-FFF2-40B4-BE49-F238E27FC236}">
                  <a16:creationId xmlns:a16="http://schemas.microsoft.com/office/drawing/2014/main" id="{C2E7A78D-BA10-851F-CB14-E91525C4E137}"/>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5;p40">
              <a:extLst>
                <a:ext uri="{FF2B5EF4-FFF2-40B4-BE49-F238E27FC236}">
                  <a16:creationId xmlns:a16="http://schemas.microsoft.com/office/drawing/2014/main" id="{00E84AE6-0619-BDC6-C7D4-F8671E5A2628}"/>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6;p40">
              <a:extLst>
                <a:ext uri="{FF2B5EF4-FFF2-40B4-BE49-F238E27FC236}">
                  <a16:creationId xmlns:a16="http://schemas.microsoft.com/office/drawing/2014/main" id="{CB16BE13-3006-3E5B-BD78-E6E9A3CC8984}"/>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7;p40">
              <a:extLst>
                <a:ext uri="{FF2B5EF4-FFF2-40B4-BE49-F238E27FC236}">
                  <a16:creationId xmlns:a16="http://schemas.microsoft.com/office/drawing/2014/main" id="{834F9B85-D54E-F9AB-3DC3-63326C5B574C}"/>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40">
              <a:extLst>
                <a:ext uri="{FF2B5EF4-FFF2-40B4-BE49-F238E27FC236}">
                  <a16:creationId xmlns:a16="http://schemas.microsoft.com/office/drawing/2014/main" id="{67E2CFF5-E012-79F0-F741-4FF1A1A7AF9B}"/>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40">
              <a:extLst>
                <a:ext uri="{FF2B5EF4-FFF2-40B4-BE49-F238E27FC236}">
                  <a16:creationId xmlns:a16="http://schemas.microsoft.com/office/drawing/2014/main" id="{58353521-BC4A-E1AF-C17B-7368C39D09C1}"/>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p40">
              <a:extLst>
                <a:ext uri="{FF2B5EF4-FFF2-40B4-BE49-F238E27FC236}">
                  <a16:creationId xmlns:a16="http://schemas.microsoft.com/office/drawing/2014/main" id="{DE106BE3-A125-FEFC-AC29-A2CB479078C0}"/>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1;p40">
              <a:extLst>
                <a:ext uri="{FF2B5EF4-FFF2-40B4-BE49-F238E27FC236}">
                  <a16:creationId xmlns:a16="http://schemas.microsoft.com/office/drawing/2014/main" id="{7CC8FBD2-1E0B-18CD-6BA6-F66DFB321754}"/>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2;p40">
              <a:extLst>
                <a:ext uri="{FF2B5EF4-FFF2-40B4-BE49-F238E27FC236}">
                  <a16:creationId xmlns:a16="http://schemas.microsoft.com/office/drawing/2014/main" id="{BAD36681-CA27-EB81-7487-0036CC844760}"/>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p40">
              <a:extLst>
                <a:ext uri="{FF2B5EF4-FFF2-40B4-BE49-F238E27FC236}">
                  <a16:creationId xmlns:a16="http://schemas.microsoft.com/office/drawing/2014/main" id="{56AC6A18-578E-1565-DF07-36C5158F7F83}"/>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p40">
              <a:extLst>
                <a:ext uri="{FF2B5EF4-FFF2-40B4-BE49-F238E27FC236}">
                  <a16:creationId xmlns:a16="http://schemas.microsoft.com/office/drawing/2014/main" id="{B18A0B86-44F6-A1FE-3F0C-D69CD423C6FA}"/>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5;p40">
              <a:extLst>
                <a:ext uri="{FF2B5EF4-FFF2-40B4-BE49-F238E27FC236}">
                  <a16:creationId xmlns:a16="http://schemas.microsoft.com/office/drawing/2014/main" id="{105B5402-8DCE-626C-75F9-830E6EF2AD56}"/>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6;p40">
              <a:extLst>
                <a:ext uri="{FF2B5EF4-FFF2-40B4-BE49-F238E27FC236}">
                  <a16:creationId xmlns:a16="http://schemas.microsoft.com/office/drawing/2014/main" id="{7DBB1CD6-5A12-E1D4-0E3F-2FD4DF83DB0D}"/>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7;p40">
              <a:extLst>
                <a:ext uri="{FF2B5EF4-FFF2-40B4-BE49-F238E27FC236}">
                  <a16:creationId xmlns:a16="http://schemas.microsoft.com/office/drawing/2014/main" id="{93F13CE4-33A8-A8EF-57DE-DE9653F3530D}"/>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8;p40">
              <a:extLst>
                <a:ext uri="{FF2B5EF4-FFF2-40B4-BE49-F238E27FC236}">
                  <a16:creationId xmlns:a16="http://schemas.microsoft.com/office/drawing/2014/main" id="{3174BEB8-BCD0-876C-7B6F-EE803E38C0B8}"/>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9;p40">
              <a:extLst>
                <a:ext uri="{FF2B5EF4-FFF2-40B4-BE49-F238E27FC236}">
                  <a16:creationId xmlns:a16="http://schemas.microsoft.com/office/drawing/2014/main" id="{16AAEA2B-0FE9-49CE-28F1-3F0E3653C6E3}"/>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0;p40">
              <a:extLst>
                <a:ext uri="{FF2B5EF4-FFF2-40B4-BE49-F238E27FC236}">
                  <a16:creationId xmlns:a16="http://schemas.microsoft.com/office/drawing/2014/main" id="{CEC8578B-3EF0-A0FE-276A-962DFC9A15C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1;p40">
              <a:extLst>
                <a:ext uri="{FF2B5EF4-FFF2-40B4-BE49-F238E27FC236}">
                  <a16:creationId xmlns:a16="http://schemas.microsoft.com/office/drawing/2014/main" id="{3D6DA1B3-7D8B-9DEB-B952-E91CE79B68C5}"/>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p40">
              <a:extLst>
                <a:ext uri="{FF2B5EF4-FFF2-40B4-BE49-F238E27FC236}">
                  <a16:creationId xmlns:a16="http://schemas.microsoft.com/office/drawing/2014/main" id="{7923C5AC-B78E-4152-65B8-7BA278BB7F77}"/>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p40">
              <a:extLst>
                <a:ext uri="{FF2B5EF4-FFF2-40B4-BE49-F238E27FC236}">
                  <a16:creationId xmlns:a16="http://schemas.microsoft.com/office/drawing/2014/main" id="{31DA36DD-FD94-9254-67B2-BBFBD603C586}"/>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4;p40">
              <a:extLst>
                <a:ext uri="{FF2B5EF4-FFF2-40B4-BE49-F238E27FC236}">
                  <a16:creationId xmlns:a16="http://schemas.microsoft.com/office/drawing/2014/main" id="{B1647E5B-F362-8024-DA5B-508CC1A06C09}"/>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5;p40">
              <a:extLst>
                <a:ext uri="{FF2B5EF4-FFF2-40B4-BE49-F238E27FC236}">
                  <a16:creationId xmlns:a16="http://schemas.microsoft.com/office/drawing/2014/main" id="{927D1663-F0AB-E6F4-A5F0-04AEB83B2C93}"/>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p40">
              <a:extLst>
                <a:ext uri="{FF2B5EF4-FFF2-40B4-BE49-F238E27FC236}">
                  <a16:creationId xmlns:a16="http://schemas.microsoft.com/office/drawing/2014/main" id="{E1F0B168-8722-8421-09F4-94CF4CB36116}"/>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p40">
              <a:extLst>
                <a:ext uri="{FF2B5EF4-FFF2-40B4-BE49-F238E27FC236}">
                  <a16:creationId xmlns:a16="http://schemas.microsoft.com/office/drawing/2014/main" id="{938D145A-B382-B7E1-A7A0-C002DD51D9DA}"/>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8;p40">
              <a:extLst>
                <a:ext uri="{FF2B5EF4-FFF2-40B4-BE49-F238E27FC236}">
                  <a16:creationId xmlns:a16="http://schemas.microsoft.com/office/drawing/2014/main" id="{1A6D7F0F-A6AE-5211-C0E7-FBFF53F216B2}"/>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9;p40">
              <a:extLst>
                <a:ext uri="{FF2B5EF4-FFF2-40B4-BE49-F238E27FC236}">
                  <a16:creationId xmlns:a16="http://schemas.microsoft.com/office/drawing/2014/main" id="{7EBC073C-ACF6-E2E7-BF83-72FE23A430A2}"/>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0;p40">
              <a:extLst>
                <a:ext uri="{FF2B5EF4-FFF2-40B4-BE49-F238E27FC236}">
                  <a16:creationId xmlns:a16="http://schemas.microsoft.com/office/drawing/2014/main" id="{0611445E-74CD-EB71-19B6-442ED8322AD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1;p40">
              <a:extLst>
                <a:ext uri="{FF2B5EF4-FFF2-40B4-BE49-F238E27FC236}">
                  <a16:creationId xmlns:a16="http://schemas.microsoft.com/office/drawing/2014/main" id="{1A4174B9-62AB-606B-17F4-4FD551096AFC}"/>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2;p40">
              <a:extLst>
                <a:ext uri="{FF2B5EF4-FFF2-40B4-BE49-F238E27FC236}">
                  <a16:creationId xmlns:a16="http://schemas.microsoft.com/office/drawing/2014/main" id="{679B4271-7BB3-1D81-4805-89BB3C9B8FA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3;p40">
              <a:extLst>
                <a:ext uri="{FF2B5EF4-FFF2-40B4-BE49-F238E27FC236}">
                  <a16:creationId xmlns:a16="http://schemas.microsoft.com/office/drawing/2014/main" id="{C4ABF15A-0E91-5C20-D1C7-0EA2823229B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4;p40">
              <a:extLst>
                <a:ext uri="{FF2B5EF4-FFF2-40B4-BE49-F238E27FC236}">
                  <a16:creationId xmlns:a16="http://schemas.microsoft.com/office/drawing/2014/main" id="{4BFBCBB8-FC16-028E-1E2C-4C19BFA5BE68}"/>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p40">
              <a:extLst>
                <a:ext uri="{FF2B5EF4-FFF2-40B4-BE49-F238E27FC236}">
                  <a16:creationId xmlns:a16="http://schemas.microsoft.com/office/drawing/2014/main" id="{A9DC6FB0-237A-1D54-3E63-DCB6AFF22AF9}"/>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6;p40">
              <a:extLst>
                <a:ext uri="{FF2B5EF4-FFF2-40B4-BE49-F238E27FC236}">
                  <a16:creationId xmlns:a16="http://schemas.microsoft.com/office/drawing/2014/main" id="{7BD2142C-85DE-25FD-6EEB-C6F71133088F}"/>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7;p40">
              <a:extLst>
                <a:ext uri="{FF2B5EF4-FFF2-40B4-BE49-F238E27FC236}">
                  <a16:creationId xmlns:a16="http://schemas.microsoft.com/office/drawing/2014/main" id="{E60D0525-2A12-AB2C-DDEB-E49AFAF02A3E}"/>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8;p40">
              <a:extLst>
                <a:ext uri="{FF2B5EF4-FFF2-40B4-BE49-F238E27FC236}">
                  <a16:creationId xmlns:a16="http://schemas.microsoft.com/office/drawing/2014/main" id="{18FA1832-1154-A0AD-CBA0-46B34E65572A}"/>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9;p40">
              <a:extLst>
                <a:ext uri="{FF2B5EF4-FFF2-40B4-BE49-F238E27FC236}">
                  <a16:creationId xmlns:a16="http://schemas.microsoft.com/office/drawing/2014/main" id="{E467FE66-D610-8EF9-E422-6999DE6AA0B6}"/>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0;p40">
              <a:extLst>
                <a:ext uri="{FF2B5EF4-FFF2-40B4-BE49-F238E27FC236}">
                  <a16:creationId xmlns:a16="http://schemas.microsoft.com/office/drawing/2014/main" id="{7B2D9C21-2C66-AA49-EAC3-03EB7FD7A4B3}"/>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1;p40">
              <a:extLst>
                <a:ext uri="{FF2B5EF4-FFF2-40B4-BE49-F238E27FC236}">
                  <a16:creationId xmlns:a16="http://schemas.microsoft.com/office/drawing/2014/main" id="{2929232C-D33A-A5D4-B069-E1F3CA6DEA3C}"/>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p40">
              <a:extLst>
                <a:ext uri="{FF2B5EF4-FFF2-40B4-BE49-F238E27FC236}">
                  <a16:creationId xmlns:a16="http://schemas.microsoft.com/office/drawing/2014/main" id="{DD07FA0D-5218-5F88-FD7B-D0BC861D2AC8}"/>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3;p40">
              <a:extLst>
                <a:ext uri="{FF2B5EF4-FFF2-40B4-BE49-F238E27FC236}">
                  <a16:creationId xmlns:a16="http://schemas.microsoft.com/office/drawing/2014/main" id="{126325D5-04BD-FE39-5B97-77DCD08CB77F}"/>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4;p40">
              <a:extLst>
                <a:ext uri="{FF2B5EF4-FFF2-40B4-BE49-F238E27FC236}">
                  <a16:creationId xmlns:a16="http://schemas.microsoft.com/office/drawing/2014/main" id="{FC9D1A08-D6C9-69A9-37A2-9BB4F71F045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5;p40">
              <a:extLst>
                <a:ext uri="{FF2B5EF4-FFF2-40B4-BE49-F238E27FC236}">
                  <a16:creationId xmlns:a16="http://schemas.microsoft.com/office/drawing/2014/main" id="{4CCB63E0-8676-B796-7B8F-0E1F487DF694}"/>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6;p40">
              <a:extLst>
                <a:ext uri="{FF2B5EF4-FFF2-40B4-BE49-F238E27FC236}">
                  <a16:creationId xmlns:a16="http://schemas.microsoft.com/office/drawing/2014/main" id="{8A48CAFF-8C1E-1473-98DF-1D214A5F7DC1}"/>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7;p40">
              <a:extLst>
                <a:ext uri="{FF2B5EF4-FFF2-40B4-BE49-F238E27FC236}">
                  <a16:creationId xmlns:a16="http://schemas.microsoft.com/office/drawing/2014/main" id="{566CE23F-E16F-C3DC-1A11-198DFA9628F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8;p40">
              <a:extLst>
                <a:ext uri="{FF2B5EF4-FFF2-40B4-BE49-F238E27FC236}">
                  <a16:creationId xmlns:a16="http://schemas.microsoft.com/office/drawing/2014/main" id="{A8528D6C-E002-7E9C-B4F6-28DF7321D832}"/>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9;p40">
              <a:extLst>
                <a:ext uri="{FF2B5EF4-FFF2-40B4-BE49-F238E27FC236}">
                  <a16:creationId xmlns:a16="http://schemas.microsoft.com/office/drawing/2014/main" id="{29F804AE-E0FD-52C7-6933-9C389BA69365}"/>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40;p40">
              <a:extLst>
                <a:ext uri="{FF2B5EF4-FFF2-40B4-BE49-F238E27FC236}">
                  <a16:creationId xmlns:a16="http://schemas.microsoft.com/office/drawing/2014/main" id="{7889EBBA-64D4-4554-2325-74375870E9CB}"/>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1;p40">
              <a:extLst>
                <a:ext uri="{FF2B5EF4-FFF2-40B4-BE49-F238E27FC236}">
                  <a16:creationId xmlns:a16="http://schemas.microsoft.com/office/drawing/2014/main" id="{1DB3633A-4F87-C10B-20AF-155E87ECA004}"/>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2;p40">
              <a:extLst>
                <a:ext uri="{FF2B5EF4-FFF2-40B4-BE49-F238E27FC236}">
                  <a16:creationId xmlns:a16="http://schemas.microsoft.com/office/drawing/2014/main" id="{AA069E62-2CD6-D2FD-381A-37B35A51B56B}"/>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3;p40">
              <a:extLst>
                <a:ext uri="{FF2B5EF4-FFF2-40B4-BE49-F238E27FC236}">
                  <a16:creationId xmlns:a16="http://schemas.microsoft.com/office/drawing/2014/main" id="{7BAD66AB-093F-0153-15C9-9BBD9BAE04F0}"/>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4;p40">
              <a:extLst>
                <a:ext uri="{FF2B5EF4-FFF2-40B4-BE49-F238E27FC236}">
                  <a16:creationId xmlns:a16="http://schemas.microsoft.com/office/drawing/2014/main" id="{454777C2-7C28-0003-F486-7691CD88430D}"/>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p40">
              <a:extLst>
                <a:ext uri="{FF2B5EF4-FFF2-40B4-BE49-F238E27FC236}">
                  <a16:creationId xmlns:a16="http://schemas.microsoft.com/office/drawing/2014/main" id="{D07A2BBF-4323-0B55-8798-B2348B4BF75A}"/>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6;p40">
              <a:extLst>
                <a:ext uri="{FF2B5EF4-FFF2-40B4-BE49-F238E27FC236}">
                  <a16:creationId xmlns:a16="http://schemas.microsoft.com/office/drawing/2014/main" id="{B4887720-5AD7-B18D-A097-CE33D37B36D6}"/>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7;p40">
              <a:extLst>
                <a:ext uri="{FF2B5EF4-FFF2-40B4-BE49-F238E27FC236}">
                  <a16:creationId xmlns:a16="http://schemas.microsoft.com/office/drawing/2014/main" id="{1CD394F2-9E67-904A-4C63-F9B5C3B514BB}"/>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8;p40">
              <a:extLst>
                <a:ext uri="{FF2B5EF4-FFF2-40B4-BE49-F238E27FC236}">
                  <a16:creationId xmlns:a16="http://schemas.microsoft.com/office/drawing/2014/main" id="{7D98901E-B9D6-0517-31A7-DE3474804F1E}"/>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9;p40">
              <a:extLst>
                <a:ext uri="{FF2B5EF4-FFF2-40B4-BE49-F238E27FC236}">
                  <a16:creationId xmlns:a16="http://schemas.microsoft.com/office/drawing/2014/main" id="{D2862299-51B1-12C9-6EF9-C2B7BAFAC5E8}"/>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0;p40">
              <a:extLst>
                <a:ext uri="{FF2B5EF4-FFF2-40B4-BE49-F238E27FC236}">
                  <a16:creationId xmlns:a16="http://schemas.microsoft.com/office/drawing/2014/main" id="{A93F90F8-9273-1D74-9A36-FF281698F678}"/>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51;p40">
              <a:extLst>
                <a:ext uri="{FF2B5EF4-FFF2-40B4-BE49-F238E27FC236}">
                  <a16:creationId xmlns:a16="http://schemas.microsoft.com/office/drawing/2014/main" id="{82542042-B3FF-7AE6-C39F-A5F9BE695FA1}"/>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2;p40">
              <a:extLst>
                <a:ext uri="{FF2B5EF4-FFF2-40B4-BE49-F238E27FC236}">
                  <a16:creationId xmlns:a16="http://schemas.microsoft.com/office/drawing/2014/main" id="{E823DB6D-72F4-E6C4-D416-6BAF40038DD9}"/>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3;p40">
              <a:extLst>
                <a:ext uri="{FF2B5EF4-FFF2-40B4-BE49-F238E27FC236}">
                  <a16:creationId xmlns:a16="http://schemas.microsoft.com/office/drawing/2014/main" id="{887FBC13-3C9E-328C-56D2-36B0242FB48C}"/>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p40">
              <a:extLst>
                <a:ext uri="{FF2B5EF4-FFF2-40B4-BE49-F238E27FC236}">
                  <a16:creationId xmlns:a16="http://schemas.microsoft.com/office/drawing/2014/main" id="{C71AF946-55A7-1458-D589-95DA656F625C}"/>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5;p40">
              <a:extLst>
                <a:ext uri="{FF2B5EF4-FFF2-40B4-BE49-F238E27FC236}">
                  <a16:creationId xmlns:a16="http://schemas.microsoft.com/office/drawing/2014/main" id="{72E70991-1790-141A-708D-01161B564CBB}"/>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56;p40">
            <a:extLst>
              <a:ext uri="{FF2B5EF4-FFF2-40B4-BE49-F238E27FC236}">
                <a16:creationId xmlns:a16="http://schemas.microsoft.com/office/drawing/2014/main" id="{77268909-6753-F04E-C5C7-BF7C777488C3}"/>
              </a:ext>
            </a:extLst>
          </p:cNvPr>
          <p:cNvGrpSpPr/>
          <p:nvPr/>
        </p:nvGrpSpPr>
        <p:grpSpPr>
          <a:xfrm>
            <a:off x="567353" y="2666913"/>
            <a:ext cx="1114025" cy="2225925"/>
            <a:chOff x="31594325" y="12376475"/>
            <a:chExt cx="1114025" cy="2225925"/>
          </a:xfrm>
        </p:grpSpPr>
        <p:sp>
          <p:nvSpPr>
            <p:cNvPr id="70" name="Google Shape;557;p40">
              <a:extLst>
                <a:ext uri="{FF2B5EF4-FFF2-40B4-BE49-F238E27FC236}">
                  <a16:creationId xmlns:a16="http://schemas.microsoft.com/office/drawing/2014/main" id="{452BB77D-221F-9B73-5511-4A3D8105D73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8;p40">
              <a:extLst>
                <a:ext uri="{FF2B5EF4-FFF2-40B4-BE49-F238E27FC236}">
                  <a16:creationId xmlns:a16="http://schemas.microsoft.com/office/drawing/2014/main" id="{A03216D4-699E-63E0-3896-FC89A1B781C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9;p40">
              <a:extLst>
                <a:ext uri="{FF2B5EF4-FFF2-40B4-BE49-F238E27FC236}">
                  <a16:creationId xmlns:a16="http://schemas.microsoft.com/office/drawing/2014/main" id="{A0B3AE6E-0CF2-6B43-48C5-B10230F27ABA}"/>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0;p40">
              <a:extLst>
                <a:ext uri="{FF2B5EF4-FFF2-40B4-BE49-F238E27FC236}">
                  <a16:creationId xmlns:a16="http://schemas.microsoft.com/office/drawing/2014/main" id="{BAEFEABD-6EB5-188A-9196-5BF9F7278CDF}"/>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1;p40">
              <a:extLst>
                <a:ext uri="{FF2B5EF4-FFF2-40B4-BE49-F238E27FC236}">
                  <a16:creationId xmlns:a16="http://schemas.microsoft.com/office/drawing/2014/main" id="{B9073AAB-571F-97D6-96B7-E2F6FBF35F82}"/>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62;p40">
              <a:extLst>
                <a:ext uri="{FF2B5EF4-FFF2-40B4-BE49-F238E27FC236}">
                  <a16:creationId xmlns:a16="http://schemas.microsoft.com/office/drawing/2014/main" id="{775B481E-7C10-E28F-7E89-19D00733077B}"/>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63;p40">
              <a:extLst>
                <a:ext uri="{FF2B5EF4-FFF2-40B4-BE49-F238E27FC236}">
                  <a16:creationId xmlns:a16="http://schemas.microsoft.com/office/drawing/2014/main" id="{CA70A33B-4CD0-600E-813C-F9ACED96A11D}"/>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64;p40">
              <a:extLst>
                <a:ext uri="{FF2B5EF4-FFF2-40B4-BE49-F238E27FC236}">
                  <a16:creationId xmlns:a16="http://schemas.microsoft.com/office/drawing/2014/main" id="{F07B9F22-4CD2-2E0E-10A4-31C567552D4A}"/>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65;p40">
              <a:extLst>
                <a:ext uri="{FF2B5EF4-FFF2-40B4-BE49-F238E27FC236}">
                  <a16:creationId xmlns:a16="http://schemas.microsoft.com/office/drawing/2014/main" id="{144585BE-C627-406C-1D8C-CB66C3EB9B92}"/>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6;p40">
              <a:extLst>
                <a:ext uri="{FF2B5EF4-FFF2-40B4-BE49-F238E27FC236}">
                  <a16:creationId xmlns:a16="http://schemas.microsoft.com/office/drawing/2014/main" id="{03037FD2-0427-E145-B980-A9A6315C33BC}"/>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7;p40">
              <a:extLst>
                <a:ext uri="{FF2B5EF4-FFF2-40B4-BE49-F238E27FC236}">
                  <a16:creationId xmlns:a16="http://schemas.microsoft.com/office/drawing/2014/main" id="{32245CB2-AA97-C249-8754-7318D13E436C}"/>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8;p40">
              <a:extLst>
                <a:ext uri="{FF2B5EF4-FFF2-40B4-BE49-F238E27FC236}">
                  <a16:creationId xmlns:a16="http://schemas.microsoft.com/office/drawing/2014/main" id="{4F1DEF3B-577B-0661-D69B-F355AD6CF231}"/>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9;p40">
              <a:extLst>
                <a:ext uri="{FF2B5EF4-FFF2-40B4-BE49-F238E27FC236}">
                  <a16:creationId xmlns:a16="http://schemas.microsoft.com/office/drawing/2014/main" id="{71A004D2-12C8-F4FB-143F-37DB3B2DAB4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70;p40">
              <a:extLst>
                <a:ext uri="{FF2B5EF4-FFF2-40B4-BE49-F238E27FC236}">
                  <a16:creationId xmlns:a16="http://schemas.microsoft.com/office/drawing/2014/main" id="{A7AED83F-7F36-59A4-A6C4-72D2100EF955}"/>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71;p40">
              <a:extLst>
                <a:ext uri="{FF2B5EF4-FFF2-40B4-BE49-F238E27FC236}">
                  <a16:creationId xmlns:a16="http://schemas.microsoft.com/office/drawing/2014/main" id="{67B133FE-2A52-84B7-4AC1-BC310F69EB89}"/>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2;p40">
              <a:extLst>
                <a:ext uri="{FF2B5EF4-FFF2-40B4-BE49-F238E27FC236}">
                  <a16:creationId xmlns:a16="http://schemas.microsoft.com/office/drawing/2014/main" id="{6E350EBC-B5CB-BB03-28F4-5BA8CEAE43A3}"/>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3;p40">
              <a:extLst>
                <a:ext uri="{FF2B5EF4-FFF2-40B4-BE49-F238E27FC236}">
                  <a16:creationId xmlns:a16="http://schemas.microsoft.com/office/drawing/2014/main" id="{5EB295BC-A991-F614-597A-26435764CAB4}"/>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4;p40">
              <a:extLst>
                <a:ext uri="{FF2B5EF4-FFF2-40B4-BE49-F238E27FC236}">
                  <a16:creationId xmlns:a16="http://schemas.microsoft.com/office/drawing/2014/main" id="{F1727762-18EA-5334-BC2A-550788193B9C}"/>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5;p40">
              <a:extLst>
                <a:ext uri="{FF2B5EF4-FFF2-40B4-BE49-F238E27FC236}">
                  <a16:creationId xmlns:a16="http://schemas.microsoft.com/office/drawing/2014/main" id="{604666B5-916E-E442-A224-2E32F0D918F1}"/>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6;p40">
              <a:extLst>
                <a:ext uri="{FF2B5EF4-FFF2-40B4-BE49-F238E27FC236}">
                  <a16:creationId xmlns:a16="http://schemas.microsoft.com/office/drawing/2014/main" id="{DBA74547-EC86-4703-ACE4-4E66B603F26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7;p40">
              <a:extLst>
                <a:ext uri="{FF2B5EF4-FFF2-40B4-BE49-F238E27FC236}">
                  <a16:creationId xmlns:a16="http://schemas.microsoft.com/office/drawing/2014/main" id="{AA251CEC-16DD-B6F5-5DD9-AED32772FD72}"/>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8;p40">
              <a:extLst>
                <a:ext uri="{FF2B5EF4-FFF2-40B4-BE49-F238E27FC236}">
                  <a16:creationId xmlns:a16="http://schemas.microsoft.com/office/drawing/2014/main" id="{3487E95A-F2F2-AD4C-202D-0D698C8BFDD6}"/>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9;p40">
              <a:extLst>
                <a:ext uri="{FF2B5EF4-FFF2-40B4-BE49-F238E27FC236}">
                  <a16:creationId xmlns:a16="http://schemas.microsoft.com/office/drawing/2014/main" id="{1D9F6D94-6B0F-679A-7BD2-FC28C4765FEB}"/>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0;p40">
              <a:extLst>
                <a:ext uri="{FF2B5EF4-FFF2-40B4-BE49-F238E27FC236}">
                  <a16:creationId xmlns:a16="http://schemas.microsoft.com/office/drawing/2014/main" id="{81EDE515-430B-C8BC-046E-06DA7AC6BE7E}"/>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1;p40">
              <a:extLst>
                <a:ext uri="{FF2B5EF4-FFF2-40B4-BE49-F238E27FC236}">
                  <a16:creationId xmlns:a16="http://schemas.microsoft.com/office/drawing/2014/main" id="{E6EB5572-C03F-4878-C3FF-5DBDB1F1400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p40">
              <a:extLst>
                <a:ext uri="{FF2B5EF4-FFF2-40B4-BE49-F238E27FC236}">
                  <a16:creationId xmlns:a16="http://schemas.microsoft.com/office/drawing/2014/main" id="{6DAA6FB1-D912-8D6F-945E-2177D8B228DE}"/>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3;p40">
              <a:extLst>
                <a:ext uri="{FF2B5EF4-FFF2-40B4-BE49-F238E27FC236}">
                  <a16:creationId xmlns:a16="http://schemas.microsoft.com/office/drawing/2014/main" id="{66C592B4-9F2C-8BFE-AF1D-97C2470E15D9}"/>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4;p40">
              <a:extLst>
                <a:ext uri="{FF2B5EF4-FFF2-40B4-BE49-F238E27FC236}">
                  <a16:creationId xmlns:a16="http://schemas.microsoft.com/office/drawing/2014/main" id="{BACA28ED-68FD-F402-EA44-A15AE27F0A56}"/>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5;p40">
              <a:extLst>
                <a:ext uri="{FF2B5EF4-FFF2-40B4-BE49-F238E27FC236}">
                  <a16:creationId xmlns:a16="http://schemas.microsoft.com/office/drawing/2014/main" id="{F8B41C34-51B9-5903-3EF1-5EF969B6813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p40">
              <a:extLst>
                <a:ext uri="{FF2B5EF4-FFF2-40B4-BE49-F238E27FC236}">
                  <a16:creationId xmlns:a16="http://schemas.microsoft.com/office/drawing/2014/main" id="{DC228B39-F702-FF99-B0AE-031DBB9F54B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7;p40">
              <a:extLst>
                <a:ext uri="{FF2B5EF4-FFF2-40B4-BE49-F238E27FC236}">
                  <a16:creationId xmlns:a16="http://schemas.microsoft.com/office/drawing/2014/main" id="{47472783-13DC-AA88-88AC-734C4AF96380}"/>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8;p40">
              <a:extLst>
                <a:ext uri="{FF2B5EF4-FFF2-40B4-BE49-F238E27FC236}">
                  <a16:creationId xmlns:a16="http://schemas.microsoft.com/office/drawing/2014/main" id="{E0E2F6C8-74E7-2793-A162-3A3976294E97}"/>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9;p40">
              <a:extLst>
                <a:ext uri="{FF2B5EF4-FFF2-40B4-BE49-F238E27FC236}">
                  <a16:creationId xmlns:a16="http://schemas.microsoft.com/office/drawing/2014/main" id="{6D6DD072-1FFF-88CB-A2A7-E2E1027F1D1A}"/>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p40">
              <a:extLst>
                <a:ext uri="{FF2B5EF4-FFF2-40B4-BE49-F238E27FC236}">
                  <a16:creationId xmlns:a16="http://schemas.microsoft.com/office/drawing/2014/main" id="{DF7E54BF-90CE-8EC9-AC8D-C74A4C18757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1;p40">
              <a:extLst>
                <a:ext uri="{FF2B5EF4-FFF2-40B4-BE49-F238E27FC236}">
                  <a16:creationId xmlns:a16="http://schemas.microsoft.com/office/drawing/2014/main" id="{B71CB273-6F92-DEFC-09B1-3CD5650DFF1F}"/>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2;p40">
              <a:extLst>
                <a:ext uri="{FF2B5EF4-FFF2-40B4-BE49-F238E27FC236}">
                  <a16:creationId xmlns:a16="http://schemas.microsoft.com/office/drawing/2014/main" id="{9FC56E3A-EACC-B08E-CAAC-E4E87B8AEC9C}"/>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3;p40">
              <a:extLst>
                <a:ext uri="{FF2B5EF4-FFF2-40B4-BE49-F238E27FC236}">
                  <a16:creationId xmlns:a16="http://schemas.microsoft.com/office/drawing/2014/main" id="{61282A03-FBBA-07BC-333F-E25424DF15F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4;p40">
              <a:extLst>
                <a:ext uri="{FF2B5EF4-FFF2-40B4-BE49-F238E27FC236}">
                  <a16:creationId xmlns:a16="http://schemas.microsoft.com/office/drawing/2014/main" id="{CD026C8A-9D8E-58BB-B656-6F9ACCD87078}"/>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5;p40">
              <a:extLst>
                <a:ext uri="{FF2B5EF4-FFF2-40B4-BE49-F238E27FC236}">
                  <a16:creationId xmlns:a16="http://schemas.microsoft.com/office/drawing/2014/main" id="{29A2E754-FC79-66F5-7DAE-85043CF85108}"/>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6;p40">
              <a:extLst>
                <a:ext uri="{FF2B5EF4-FFF2-40B4-BE49-F238E27FC236}">
                  <a16:creationId xmlns:a16="http://schemas.microsoft.com/office/drawing/2014/main" id="{D49295E4-A356-0C38-BE65-69D29240FDDE}"/>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7;p40">
              <a:extLst>
                <a:ext uri="{FF2B5EF4-FFF2-40B4-BE49-F238E27FC236}">
                  <a16:creationId xmlns:a16="http://schemas.microsoft.com/office/drawing/2014/main" id="{BBEC4563-D1DB-4EC1-2758-3E1CA87B84EA}"/>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8;p40">
              <a:extLst>
                <a:ext uri="{FF2B5EF4-FFF2-40B4-BE49-F238E27FC236}">
                  <a16:creationId xmlns:a16="http://schemas.microsoft.com/office/drawing/2014/main" id="{8DA711B2-CDD0-7E79-00B6-6C7B89137992}"/>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9;p40">
              <a:extLst>
                <a:ext uri="{FF2B5EF4-FFF2-40B4-BE49-F238E27FC236}">
                  <a16:creationId xmlns:a16="http://schemas.microsoft.com/office/drawing/2014/main" id="{9D8A9A41-A1A8-4F07-A931-95CF64B4CCE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0;p40">
              <a:extLst>
                <a:ext uri="{FF2B5EF4-FFF2-40B4-BE49-F238E27FC236}">
                  <a16:creationId xmlns:a16="http://schemas.microsoft.com/office/drawing/2014/main" id="{0F429D62-A6C4-A693-8956-985EAA569963}"/>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1;p40">
              <a:extLst>
                <a:ext uri="{FF2B5EF4-FFF2-40B4-BE49-F238E27FC236}">
                  <a16:creationId xmlns:a16="http://schemas.microsoft.com/office/drawing/2014/main" id="{DEE94D61-6E62-72E5-9EAB-E65326E470D8}"/>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2;p40">
              <a:extLst>
                <a:ext uri="{FF2B5EF4-FFF2-40B4-BE49-F238E27FC236}">
                  <a16:creationId xmlns:a16="http://schemas.microsoft.com/office/drawing/2014/main" id="{5FE60736-B646-321F-27C4-462229DF9976}"/>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p40">
              <a:extLst>
                <a:ext uri="{FF2B5EF4-FFF2-40B4-BE49-F238E27FC236}">
                  <a16:creationId xmlns:a16="http://schemas.microsoft.com/office/drawing/2014/main" id="{654656DC-0DE1-3DD7-8B4B-253EFBBD3A0D}"/>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4;p40">
              <a:extLst>
                <a:ext uri="{FF2B5EF4-FFF2-40B4-BE49-F238E27FC236}">
                  <a16:creationId xmlns:a16="http://schemas.microsoft.com/office/drawing/2014/main" id="{B3A876A7-E1DC-0F4F-3DF5-6A20CC098E64}"/>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5;p40">
              <a:extLst>
                <a:ext uri="{FF2B5EF4-FFF2-40B4-BE49-F238E27FC236}">
                  <a16:creationId xmlns:a16="http://schemas.microsoft.com/office/drawing/2014/main" id="{A2051668-F8E9-7E10-F895-B1739BC8F1DF}"/>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6;p40">
              <a:extLst>
                <a:ext uri="{FF2B5EF4-FFF2-40B4-BE49-F238E27FC236}">
                  <a16:creationId xmlns:a16="http://schemas.microsoft.com/office/drawing/2014/main" id="{5065B1AB-0148-4D75-8906-E221371EF7C8}"/>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7;p40">
              <a:extLst>
                <a:ext uri="{FF2B5EF4-FFF2-40B4-BE49-F238E27FC236}">
                  <a16:creationId xmlns:a16="http://schemas.microsoft.com/office/drawing/2014/main" id="{BBB82D86-E606-7D6D-5CAF-F0C6EBF84776}"/>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8;p40">
              <a:extLst>
                <a:ext uri="{FF2B5EF4-FFF2-40B4-BE49-F238E27FC236}">
                  <a16:creationId xmlns:a16="http://schemas.microsoft.com/office/drawing/2014/main" id="{59CBA3A5-F92D-E058-96BE-434728C3545B}"/>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9;p40">
              <a:extLst>
                <a:ext uri="{FF2B5EF4-FFF2-40B4-BE49-F238E27FC236}">
                  <a16:creationId xmlns:a16="http://schemas.microsoft.com/office/drawing/2014/main" id="{28FDA28E-EB96-6BC9-46B6-73E324DFCB3C}"/>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10;p40">
              <a:extLst>
                <a:ext uri="{FF2B5EF4-FFF2-40B4-BE49-F238E27FC236}">
                  <a16:creationId xmlns:a16="http://schemas.microsoft.com/office/drawing/2014/main" id="{321ED70B-1185-141B-5274-1E0DE7C4291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11;p40">
              <a:extLst>
                <a:ext uri="{FF2B5EF4-FFF2-40B4-BE49-F238E27FC236}">
                  <a16:creationId xmlns:a16="http://schemas.microsoft.com/office/drawing/2014/main" id="{DE44C437-F6FA-9562-133B-A529883D646A}"/>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262A8A-4D45-3007-DCA3-7C39A42DEA1B}"/>
              </a:ext>
            </a:extLst>
          </p:cNvPr>
          <p:cNvPicPr>
            <a:picLocks noChangeAspect="1"/>
          </p:cNvPicPr>
          <p:nvPr/>
        </p:nvPicPr>
        <p:blipFill>
          <a:blip r:embed="rId2"/>
          <a:stretch>
            <a:fillRect/>
          </a:stretch>
        </p:blipFill>
        <p:spPr>
          <a:xfrm>
            <a:off x="153761" y="402091"/>
            <a:ext cx="4026490" cy="3818846"/>
          </a:xfrm>
          <a:prstGeom prst="rect">
            <a:avLst/>
          </a:prstGeom>
        </p:spPr>
      </p:pic>
      <p:sp>
        <p:nvSpPr>
          <p:cNvPr id="7" name="Rectangle: Rounded Corners 6">
            <a:extLst>
              <a:ext uri="{FF2B5EF4-FFF2-40B4-BE49-F238E27FC236}">
                <a16:creationId xmlns:a16="http://schemas.microsoft.com/office/drawing/2014/main" id="{5062B45B-F870-045E-C2EA-9ACCA8609E95}"/>
              </a:ext>
            </a:extLst>
          </p:cNvPr>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2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Giúp đỡ ông Hòa khi qua đường và kêu gọi mọi người mua ủng hộ ông</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CFD4DA86-FD6C-BDA9-0334-28AB7928CC1E}"/>
              </a:ext>
            </a:extLst>
          </p:cNvPr>
          <p:cNvPicPr>
            <a:picLocks noChangeAspect="1"/>
          </p:cNvPicPr>
          <p:nvPr/>
        </p:nvPicPr>
        <p:blipFill>
          <a:blip r:embed="rId2"/>
          <a:stretch>
            <a:fillRect/>
          </a:stretch>
        </p:blipFill>
        <p:spPr>
          <a:xfrm>
            <a:off x="0" y="578985"/>
            <a:ext cx="4012976" cy="3486830"/>
          </a:xfrm>
          <a:prstGeom prst="rect">
            <a:avLst/>
          </a:prstGeom>
        </p:spPr>
      </p:pic>
    </p:spTree>
    <p:extLst>
      <p:ext uri="{BB962C8B-B14F-4D97-AF65-F5344CB8AC3E}">
        <p14:creationId xmlns:p14="http://schemas.microsoft.com/office/powerpoint/2010/main" val="177275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4" name="Picture 3">
            <a:extLst>
              <a:ext uri="{FF2B5EF4-FFF2-40B4-BE49-F238E27FC236}">
                <a16:creationId xmlns:a16="http://schemas.microsoft.com/office/drawing/2014/main" id="{69896C2C-5A27-8A42-11BB-73AFE58BFF90}"/>
              </a:ext>
            </a:extLst>
          </p:cNvPr>
          <p:cNvPicPr>
            <a:picLocks noChangeAspect="1"/>
          </p:cNvPicPr>
          <p:nvPr/>
        </p:nvPicPr>
        <p:blipFill>
          <a:blip r:embed="rId2"/>
          <a:stretch>
            <a:fillRect/>
          </a:stretch>
        </p:blipFill>
        <p:spPr>
          <a:xfrm>
            <a:off x="0" y="962704"/>
            <a:ext cx="4085818" cy="3045959"/>
          </a:xfrm>
          <a:prstGeom prst="rect">
            <a:avLst/>
          </a:prstGeom>
        </p:spPr>
      </p:pic>
    </p:spTree>
    <p:extLst>
      <p:ext uri="{BB962C8B-B14F-4D97-AF65-F5344CB8AC3E}">
        <p14:creationId xmlns:p14="http://schemas.microsoft.com/office/powerpoint/2010/main" val="37793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C8F92-6D97-44F0-7E4D-09E71C9C141E}"/>
              </a:ext>
            </a:extLst>
          </p:cNvPr>
          <p:cNvPicPr>
            <a:picLocks noChangeAspect="1"/>
          </p:cNvPicPr>
          <p:nvPr/>
        </p:nvPicPr>
        <p:blipFill>
          <a:blip r:embed="rId2"/>
          <a:stretch>
            <a:fillRect/>
          </a:stretch>
        </p:blipFill>
        <p:spPr>
          <a:xfrm>
            <a:off x="173491" y="458561"/>
            <a:ext cx="4257675" cy="3524250"/>
          </a:xfrm>
          <a:prstGeom prst="rect">
            <a:avLst/>
          </a:prstGeom>
        </p:spPr>
      </p:pic>
      <p:sp>
        <p:nvSpPr>
          <p:cNvPr id="4" name="Rectangle: Rounded Corners 3">
            <a:extLst>
              <a:ext uri="{FF2B5EF4-FFF2-40B4-BE49-F238E27FC236}">
                <a16:creationId xmlns:a16="http://schemas.microsoft.com/office/drawing/2014/main" id="{518699CD-639E-D08C-9729-608B6FFB4C2D}"/>
              </a:ext>
            </a:extLst>
          </p:cNvPr>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0373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611936" y="73440"/>
            <a:ext cx="4328069"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43400" y="-764698"/>
            <a:ext cx="457200" cy="4572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796243" y="26254"/>
            <a:ext cx="3983365"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p>
          </p:txBody>
        </p:sp>
      </p:grpSp>
      <p:sp>
        <p:nvSpPr>
          <p:cNvPr id="2" name="TextBox 12">
            <a:extLst>
              <a:ext uri="{FF2B5EF4-FFF2-40B4-BE49-F238E27FC236}">
                <a16:creationId xmlns:a16="http://schemas.microsoft.com/office/drawing/2014/main" id="{1FCDAEA1-9B18-DD59-7DF3-7C0E68141C34}"/>
              </a:ext>
            </a:extLst>
          </p:cNvPr>
          <p:cNvSpPr txBox="1"/>
          <p:nvPr/>
        </p:nvSpPr>
        <p:spPr>
          <a:xfrm>
            <a:off x="1587031" y="1229928"/>
            <a:ext cx="6275723" cy="2862322"/>
          </a:xfrm>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85999" y="161320"/>
                  <a:pt x="226082" y="69999"/>
                  <a:pt x="421400" y="0"/>
                </a:cubicBezTo>
                <a:cubicBezTo>
                  <a:pt x="2283036" y="68401"/>
                  <a:pt x="3433447" y="-341788"/>
                  <a:pt x="5854322" y="0"/>
                </a:cubicBezTo>
                <a:cubicBezTo>
                  <a:pt x="6158817" y="85012"/>
                  <a:pt x="6333732" y="157074"/>
                  <a:pt x="6275723" y="477063"/>
                </a:cubicBezTo>
                <a:cubicBezTo>
                  <a:pt x="6321750" y="912447"/>
                  <a:pt x="6349531" y="1653272"/>
                  <a:pt x="6275723" y="2385258"/>
                </a:cubicBezTo>
                <a:cubicBezTo>
                  <a:pt x="6310825" y="2607865"/>
                  <a:pt x="6188910" y="2787420"/>
                  <a:pt x="5854322" y="2862322"/>
                </a:cubicBezTo>
                <a:cubicBezTo>
                  <a:pt x="3726825" y="3113314"/>
                  <a:pt x="1970657" y="2809870"/>
                  <a:pt x="421400" y="2862322"/>
                </a:cubicBezTo>
                <a:cubicBezTo>
                  <a:pt x="162228" y="2942473"/>
                  <a:pt x="-59113" y="2616250"/>
                  <a:pt x="0" y="2385258"/>
                </a:cubicBezTo>
                <a:cubicBezTo>
                  <a:pt x="-164848" y="2005591"/>
                  <a:pt x="-6083" y="1398867"/>
                  <a:pt x="0" y="477063"/>
                </a:cubicBezTo>
                <a:close/>
              </a:path>
              <a:path w="6275723" h="2862322" stroke="0" extrusionOk="0">
                <a:moveTo>
                  <a:pt x="0" y="477063"/>
                </a:moveTo>
                <a:cubicBezTo>
                  <a:pt x="-19203" y="194870"/>
                  <a:pt x="149712" y="-34523"/>
                  <a:pt x="421400" y="0"/>
                </a:cubicBezTo>
                <a:cubicBezTo>
                  <a:pt x="2547867" y="249845"/>
                  <a:pt x="4888003" y="-23390"/>
                  <a:pt x="5854322" y="0"/>
                </a:cubicBezTo>
                <a:cubicBezTo>
                  <a:pt x="6106946" y="17808"/>
                  <a:pt x="6283356" y="261142"/>
                  <a:pt x="6275723" y="477063"/>
                </a:cubicBezTo>
                <a:cubicBezTo>
                  <a:pt x="6312226" y="892382"/>
                  <a:pt x="6385124" y="2229788"/>
                  <a:pt x="6275723" y="2385258"/>
                </a:cubicBezTo>
                <a:cubicBezTo>
                  <a:pt x="6287494" y="2561989"/>
                  <a:pt x="6072175" y="2922750"/>
                  <a:pt x="5854322" y="2862322"/>
                </a:cubicBezTo>
                <a:cubicBezTo>
                  <a:pt x="3483794" y="2510682"/>
                  <a:pt x="2101089" y="2861854"/>
                  <a:pt x="421400" y="2862322"/>
                </a:cubicBezTo>
                <a:cubicBezTo>
                  <a:pt x="226171" y="2773314"/>
                  <a:pt x="-37005" y="2657051"/>
                  <a:pt x="0" y="2385258"/>
                </a:cubicBezTo>
                <a:cubicBezTo>
                  <a:pt x="11801" y="1721954"/>
                  <a:pt x="-106725" y="1318070"/>
                  <a:pt x="0" y="477063"/>
                </a:cubicBezTo>
                <a:close/>
              </a:path>
              <a:path w="6275723" h="2862322" fill="none" stroke="0" extrusionOk="0">
                <a:moveTo>
                  <a:pt x="0" y="477063"/>
                </a:moveTo>
                <a:cubicBezTo>
                  <a:pt x="-75691" y="155518"/>
                  <a:pt x="199362" y="55444"/>
                  <a:pt x="421400" y="0"/>
                </a:cubicBezTo>
                <a:cubicBezTo>
                  <a:pt x="1842595" y="-282573"/>
                  <a:pt x="3331216" y="-381891"/>
                  <a:pt x="5854322" y="0"/>
                </a:cubicBezTo>
                <a:cubicBezTo>
                  <a:pt x="6084144" y="61171"/>
                  <a:pt x="6308848" y="171724"/>
                  <a:pt x="6275723" y="477063"/>
                </a:cubicBezTo>
                <a:cubicBezTo>
                  <a:pt x="6157545" y="992278"/>
                  <a:pt x="6227721" y="1722788"/>
                  <a:pt x="6275723" y="2385258"/>
                </a:cubicBezTo>
                <a:cubicBezTo>
                  <a:pt x="6293196" y="2591084"/>
                  <a:pt x="6137613" y="2806455"/>
                  <a:pt x="5854322" y="2862322"/>
                </a:cubicBezTo>
                <a:cubicBezTo>
                  <a:pt x="3606748" y="2893016"/>
                  <a:pt x="1554523" y="2859123"/>
                  <a:pt x="421400" y="2862322"/>
                </a:cubicBezTo>
                <a:cubicBezTo>
                  <a:pt x="243083" y="2889692"/>
                  <a:pt x="-43452" y="2633758"/>
                  <a:pt x="0" y="2385258"/>
                </a:cubicBezTo>
                <a:cubicBezTo>
                  <a:pt x="-146317" y="2150641"/>
                  <a:pt x="-149079" y="1230462"/>
                  <a:pt x="0" y="477063"/>
                </a:cubicBezTo>
                <a:close/>
              </a:path>
              <a:path w="6275723" h="2862322" fill="none" stroke="0" extrusionOk="0">
                <a:moveTo>
                  <a:pt x="0" y="477063"/>
                </a:moveTo>
                <a:cubicBezTo>
                  <a:pt x="-55189" y="176002"/>
                  <a:pt x="195235" y="67198"/>
                  <a:pt x="421400" y="0"/>
                </a:cubicBezTo>
                <a:cubicBezTo>
                  <a:pt x="2051545" y="214372"/>
                  <a:pt x="3356330" y="-266108"/>
                  <a:pt x="5854322" y="0"/>
                </a:cubicBezTo>
                <a:cubicBezTo>
                  <a:pt x="6135584" y="80473"/>
                  <a:pt x="6312048" y="172896"/>
                  <a:pt x="6275723" y="477063"/>
                </a:cubicBezTo>
                <a:cubicBezTo>
                  <a:pt x="6311147" y="952737"/>
                  <a:pt x="6324899" y="1660549"/>
                  <a:pt x="6275723" y="2385258"/>
                </a:cubicBezTo>
                <a:cubicBezTo>
                  <a:pt x="6309394" y="2608771"/>
                  <a:pt x="6174570" y="2808948"/>
                  <a:pt x="5854322" y="2862322"/>
                </a:cubicBezTo>
                <a:cubicBezTo>
                  <a:pt x="3703413" y="2982062"/>
                  <a:pt x="1678848" y="2861452"/>
                  <a:pt x="421400" y="2862322"/>
                </a:cubicBezTo>
                <a:cubicBezTo>
                  <a:pt x="198837" y="2886929"/>
                  <a:pt x="-64982" y="2616628"/>
                  <a:pt x="0" y="2385258"/>
                </a:cubicBezTo>
                <a:cubicBezTo>
                  <a:pt x="-140069" y="2037690"/>
                  <a:pt x="-69637" y="1352348"/>
                  <a:pt x="0" y="47706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50276" y="182008"/>
                          <a:pt x="211158" y="42669"/>
                          <a:pt x="421400" y="0"/>
                        </a:cubicBezTo>
                        <a:cubicBezTo>
                          <a:pt x="2146157" y="9258"/>
                          <a:pt x="3417265" y="-173268"/>
                          <a:pt x="5854322" y="0"/>
                        </a:cubicBezTo>
                        <a:cubicBezTo>
                          <a:pt x="6145462" y="69929"/>
                          <a:pt x="6314288" y="175017"/>
                          <a:pt x="6275723" y="477063"/>
                        </a:cubicBezTo>
                        <a:cubicBezTo>
                          <a:pt x="6325136" y="952913"/>
                          <a:pt x="6264269" y="1735337"/>
                          <a:pt x="6275723" y="2385258"/>
                        </a:cubicBezTo>
                        <a:cubicBezTo>
                          <a:pt x="6301604" y="2617952"/>
                          <a:pt x="6167022" y="2802776"/>
                          <a:pt x="5854322" y="2862322"/>
                        </a:cubicBezTo>
                        <a:cubicBezTo>
                          <a:pt x="3598206" y="2988635"/>
                          <a:pt x="1723340" y="2885054"/>
                          <a:pt x="421400" y="2862322"/>
                        </a:cubicBezTo>
                        <a:cubicBezTo>
                          <a:pt x="171744" y="2915539"/>
                          <a:pt x="-53883" y="2618998"/>
                          <a:pt x="0" y="2385258"/>
                        </a:cubicBezTo>
                        <a:cubicBezTo>
                          <a:pt x="-130117" y="2024963"/>
                          <a:pt x="-9868" y="1349945"/>
                          <a:pt x="0" y="477063"/>
                        </a:cubicBezTo>
                        <a:close/>
                      </a:path>
                      <a:path w="6275723" h="2862322" stroke="0" extrusionOk="0">
                        <a:moveTo>
                          <a:pt x="0" y="477063"/>
                        </a:moveTo>
                        <a:cubicBezTo>
                          <a:pt x="-21163" y="190441"/>
                          <a:pt x="169437" y="-11141"/>
                          <a:pt x="421400" y="0"/>
                        </a:cubicBezTo>
                        <a:cubicBezTo>
                          <a:pt x="2514547" y="222080"/>
                          <a:pt x="4773359" y="27255"/>
                          <a:pt x="5854322" y="0"/>
                        </a:cubicBezTo>
                        <a:cubicBezTo>
                          <a:pt x="6085569" y="18386"/>
                          <a:pt x="6266232" y="218351"/>
                          <a:pt x="6275723" y="477063"/>
                        </a:cubicBezTo>
                        <a:cubicBezTo>
                          <a:pt x="6288527" y="908513"/>
                          <a:pt x="6376798" y="2199671"/>
                          <a:pt x="6275723" y="2385258"/>
                        </a:cubicBezTo>
                        <a:cubicBezTo>
                          <a:pt x="6296336" y="2589117"/>
                          <a:pt x="6086865" y="2896658"/>
                          <a:pt x="5854322" y="2862322"/>
                        </a:cubicBezTo>
                        <a:cubicBezTo>
                          <a:pt x="3348842" y="2699834"/>
                          <a:pt x="2192396" y="2934550"/>
                          <a:pt x="421400" y="2862322"/>
                        </a:cubicBezTo>
                        <a:cubicBezTo>
                          <a:pt x="221917" y="2806087"/>
                          <a:pt x="-29694" y="2654070"/>
                          <a:pt x="0" y="2385258"/>
                        </a:cubicBezTo>
                        <a:cubicBezTo>
                          <a:pt x="26266" y="1734115"/>
                          <a:pt x="-83045" y="1334399"/>
                          <a:pt x="0" y="477063"/>
                        </a:cubicBezTo>
                        <a:close/>
                      </a:path>
                      <a:path w="6275723" h="2862322" fill="none" stroke="0" extrusionOk="0">
                        <a:moveTo>
                          <a:pt x="0" y="477063"/>
                        </a:moveTo>
                        <a:cubicBezTo>
                          <a:pt x="-56132" y="163222"/>
                          <a:pt x="182219" y="32063"/>
                          <a:pt x="421400" y="0"/>
                        </a:cubicBezTo>
                        <a:cubicBezTo>
                          <a:pt x="1902504" y="-36573"/>
                          <a:pt x="3285740" y="-277402"/>
                          <a:pt x="5854322" y="0"/>
                        </a:cubicBezTo>
                        <a:cubicBezTo>
                          <a:pt x="6091440" y="57684"/>
                          <a:pt x="6284834" y="173472"/>
                          <a:pt x="6275723" y="477063"/>
                        </a:cubicBezTo>
                        <a:cubicBezTo>
                          <a:pt x="6249959" y="1047559"/>
                          <a:pt x="6218301" y="1770122"/>
                          <a:pt x="6275723" y="2385258"/>
                        </a:cubicBezTo>
                        <a:cubicBezTo>
                          <a:pt x="6301794" y="2616984"/>
                          <a:pt x="6150721" y="2854508"/>
                          <a:pt x="5854322" y="2862322"/>
                        </a:cubicBezTo>
                        <a:cubicBezTo>
                          <a:pt x="3708298" y="2946732"/>
                          <a:pt x="1434753" y="2833170"/>
                          <a:pt x="421400" y="2862322"/>
                        </a:cubicBezTo>
                        <a:cubicBezTo>
                          <a:pt x="207207" y="2873310"/>
                          <a:pt x="-49872" y="2630247"/>
                          <a:pt x="0" y="2385258"/>
                        </a:cubicBezTo>
                        <a:cubicBezTo>
                          <a:pt x="-162649" y="2173298"/>
                          <a:pt x="-123428" y="1233863"/>
                          <a:pt x="0" y="477063"/>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a:extLst>
              <a:ext uri="{FF2B5EF4-FFF2-40B4-BE49-F238E27FC236}">
                <a16:creationId xmlns:a16="http://schemas.microsoft.com/office/drawing/2014/main" id="{7794AF1B-6CB6-6E4E-C0A0-6949B36753EB}"/>
              </a:ext>
            </a:extLst>
          </p:cNvPr>
          <p:cNvPicPr>
            <a:picLocks noChangeAspect="1"/>
          </p:cNvPicPr>
          <p:nvPr/>
        </p:nvPicPr>
        <p:blipFill>
          <a:blip r:embed="rId5"/>
          <a:stretch>
            <a:fillRect/>
          </a:stretch>
        </p:blipFill>
        <p:spPr>
          <a:xfrm>
            <a:off x="2278380" y="1781887"/>
            <a:ext cx="4945380" cy="1681084"/>
          </a:xfrm>
          <a:prstGeom prst="rect">
            <a:avLst/>
          </a:prstGeom>
        </p:spPr>
      </p:pic>
    </p:spTree>
    <p:extLst>
      <p:ext uri="{BB962C8B-B14F-4D97-AF65-F5344CB8AC3E}">
        <p14:creationId xmlns:p14="http://schemas.microsoft.com/office/powerpoint/2010/main" val="16731086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a:extLst>
              <a:ext uri="{FF2B5EF4-FFF2-40B4-BE49-F238E27FC236}">
                <a16:creationId xmlns:a16="http://schemas.microsoft.com/office/drawing/2014/main" id="{BD49E238-333B-28D4-9980-9DD289DB7E76}"/>
              </a:ext>
            </a:extLst>
          </p:cNvPr>
          <p:cNvPicPr>
            <a:picLocks noChangeAspect="1"/>
          </p:cNvPicPr>
          <p:nvPr/>
        </p:nvPicPr>
        <p:blipFill>
          <a:blip r:embed="rId5"/>
          <a:stretch>
            <a:fillRect/>
          </a:stretch>
        </p:blipFill>
        <p:spPr>
          <a:xfrm>
            <a:off x="0" y="1526178"/>
            <a:ext cx="9144000" cy="2205444"/>
          </a:xfrm>
          <a:prstGeom prst="rect">
            <a:avLst/>
          </a:prstGeom>
        </p:spPr>
      </p:pic>
    </p:spTree>
    <p:extLst>
      <p:ext uri="{BB962C8B-B14F-4D97-AF65-F5344CB8AC3E}">
        <p14:creationId xmlns:p14="http://schemas.microsoft.com/office/powerpoint/2010/main" val="396171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K</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id="{DDAF2159-BEF6-1B9F-EB0F-29E0AD470998}"/>
              </a:ext>
            </a:extLst>
          </p:cNvPr>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p>
          <a:p>
            <a:pPr algn="just"/>
            <a:r>
              <a:rPr lang="vi-VN" sz="2400" dirty="0">
                <a:latin typeface="Cambria" panose="02040503050406030204" pitchFamily="18" charset="0"/>
                <a:ea typeface="Cambria" panose="02040503050406030204" pitchFamily="18" charset="0"/>
              </a:rPr>
              <a:t>+ Nêu cảm xúc của em sau khi làm việc đó?</a:t>
            </a:r>
          </a:p>
        </p:txBody>
      </p:sp>
    </p:spTree>
    <p:extLst>
      <p:ext uri="{BB962C8B-B14F-4D97-AF65-F5344CB8AC3E}">
        <p14:creationId xmlns:p14="http://schemas.microsoft.com/office/powerpoint/2010/main" val="69364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pic>
        <p:nvPicPr>
          <p:cNvPr id="2" name="Picture 1">
            <a:extLst>
              <a:ext uri="{FF2B5EF4-FFF2-40B4-BE49-F238E27FC236}">
                <a16:creationId xmlns:a16="http://schemas.microsoft.com/office/drawing/2014/main" id="{72CB737D-7328-2C99-CB65-7A8E861A7063}"/>
              </a:ext>
            </a:extLst>
          </p:cNvPr>
          <p:cNvPicPr>
            <a:picLocks noChangeAspect="1"/>
          </p:cNvPicPr>
          <p:nvPr/>
        </p:nvPicPr>
        <p:blipFill>
          <a:blip r:embed="rId6"/>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id="{657A2E06-D6C3-5F9B-BDAF-BDD0F4E5716F}"/>
              </a:ext>
            </a:extLst>
          </p:cNvPr>
          <p:cNvPicPr>
            <a:picLocks noChangeAspect="1"/>
          </p:cNvPicPr>
          <p:nvPr/>
        </p:nvPicPr>
        <p:blipFill>
          <a:blip r:embed="rId4"/>
          <a:srcRect/>
          <a:stretch>
            <a:fillRect/>
          </a:stretch>
        </p:blipFill>
        <p:spPr>
          <a:xfrm>
            <a:off x="2917399" y="2115092"/>
            <a:ext cx="3765280" cy="2889854"/>
          </a:xfrm>
          <a:prstGeom prst="rect">
            <a:avLst/>
          </a:prstGeom>
        </p:spPr>
      </p:pic>
      <p:sp>
        <p:nvSpPr>
          <p:cNvPr id="3" name="TextBox 2">
            <a:extLst>
              <a:ext uri="{FF2B5EF4-FFF2-40B4-BE49-F238E27FC236}">
                <a16:creationId xmlns:a16="http://schemas.microsoft.com/office/drawing/2014/main" id="{16E7A6B2-B5AE-EC81-3D8D-7554AABB4B42}"/>
              </a:ext>
            </a:extLst>
          </p:cNvPr>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52A06E45-F587-B783-8BCB-25AFEA5839B7}"/>
              </a:ext>
            </a:extLst>
          </p:cNvPr>
          <p:cNvPicPr>
            <a:picLocks noChangeAspect="1"/>
          </p:cNvPicPr>
          <p:nvPr/>
        </p:nvPicPr>
        <p:blipFill>
          <a:blip r:embed="rId5"/>
          <a:stretch>
            <a:fillRect/>
          </a:stretch>
        </p:blipFill>
        <p:spPr>
          <a:xfrm>
            <a:off x="-325283" y="83525"/>
            <a:ext cx="2920237" cy="1792379"/>
          </a:xfrm>
          <a:prstGeom prst="rect">
            <a:avLst/>
          </a:prstGeom>
        </p:spPr>
      </p:pic>
    </p:spTree>
    <p:extLst>
      <p:ext uri="{BB962C8B-B14F-4D97-AF65-F5344CB8AC3E}">
        <p14:creationId xmlns:p14="http://schemas.microsoft.com/office/powerpoint/2010/main" val="187532998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a:extLst>
              <a:ext uri="{FF2B5EF4-FFF2-40B4-BE49-F238E27FC236}">
                <a16:creationId xmlns:a16="http://schemas.microsoft.com/office/drawing/2014/main" id="{15FB5F2B-C498-4C65-9E36-28B26CA845D5}"/>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0" i="0" u="none" strike="noStrike" kern="0" cap="none" spc="0" normalizeH="0" baseline="0" noProof="0" dirty="0">
                <a:ln>
                  <a:noFill/>
                </a:ln>
                <a:solidFill>
                  <a:srgbClr val="000000"/>
                </a:solidFill>
                <a:effectLst/>
                <a:uLnTx/>
                <a:uFillTx/>
                <a:latin typeface="Arial"/>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sp>
        <p:nvSpPr>
          <p:cNvPr id="3" name="Rectangle: Top Corners Rounded 2">
            <a:extLst>
              <a:ext uri="{FF2B5EF4-FFF2-40B4-BE49-F238E27FC236}">
                <a16:creationId xmlns:a16="http://schemas.microsoft.com/office/drawing/2014/main" id="{630BB567-EB0A-9ED3-580B-60664759B506}"/>
              </a:ext>
            </a:extLst>
          </p:cNvPr>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Gợi ý:</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bạn bè cởi mở hòa đồng, sẵn sàng giúp đỡ bạn khi gặp khó khăn,…,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người thân cần phải ngoan ngoãn, quan tâm, chăm sóc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8" name="Picture 7">
            <a:extLst>
              <a:ext uri="{FF2B5EF4-FFF2-40B4-BE49-F238E27FC236}">
                <a16:creationId xmlns:a16="http://schemas.microsoft.com/office/drawing/2014/main" id="{B26BFF0A-442A-F6D2-910A-4F37D24F3F5F}"/>
              </a:ext>
            </a:extLst>
          </p:cNvPr>
          <p:cNvPicPr>
            <a:picLocks noChangeAspect="1"/>
          </p:cNvPicPr>
          <p:nvPr/>
        </p:nvPicPr>
        <p:blipFill>
          <a:blip r:embed="rId2"/>
          <a:stretch>
            <a:fillRect/>
          </a:stretch>
        </p:blipFill>
        <p:spPr>
          <a:xfrm>
            <a:off x="0" y="1881221"/>
            <a:ext cx="9144000" cy="2066858"/>
          </a:xfrm>
          <a:prstGeom prst="rect">
            <a:avLst/>
          </a:prstGeom>
        </p:spPr>
      </p:pic>
    </p:spTree>
    <p:extLst>
      <p:ext uri="{BB962C8B-B14F-4D97-AF65-F5344CB8AC3E}">
        <p14:creationId xmlns:p14="http://schemas.microsoft.com/office/powerpoint/2010/main" val="107841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em cần thiết lập quan hệ thân thiện: </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Làng xóm, người dân khu vực mình sinh sống, bạn bè, thầy cô, nhân viên trong trường,... </a:t>
            </a: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a:sym typeface="Arial" panose="020B0604020202020204"/>
            </a:endParaRPr>
          </a:p>
        </p:txBody>
      </p:sp>
      <p:sp>
        <p:nvSpPr>
          <p:cNvPr id="3" name="Freeform 21">
            <a:extLst>
              <a:ext uri="{FF2B5EF4-FFF2-40B4-BE49-F238E27FC236}">
                <a16:creationId xmlns:a16="http://schemas.microsoft.com/office/drawing/2014/main" id="{6886AFF7-167E-3731-5BE1-8765C206492A}"/>
              </a:ext>
            </a:extLst>
          </p:cNvPr>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3D92346-7B4C-17F5-2D6A-91DDBA3F1315}"/>
              </a:ext>
            </a:extLst>
          </p:cNvPr>
          <p:cNvPicPr>
            <a:picLocks noChangeAspect="1"/>
          </p:cNvPicPr>
          <p:nvPr/>
        </p:nvPicPr>
        <p:blipFill>
          <a:blip r:embed="rId3"/>
          <a:stretch>
            <a:fillRect/>
          </a:stretch>
        </p:blipFill>
        <p:spPr>
          <a:xfrm>
            <a:off x="57151" y="1512230"/>
            <a:ext cx="9144000" cy="1220970"/>
          </a:xfrm>
          <a:prstGeom prst="rect">
            <a:avLst/>
          </a:prstGeom>
        </p:spPr>
      </p:pic>
    </p:spTree>
    <p:extLst>
      <p:ext uri="{BB962C8B-B14F-4D97-AF65-F5344CB8AC3E}">
        <p14:creationId xmlns:p14="http://schemas.microsoft.com/office/powerpoint/2010/main" val="80861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83447" y="400050"/>
            <a:ext cx="8977107" cy="5468771"/>
            <a:chOff x="-38100" y="1084428"/>
            <a:chExt cx="17954214" cy="10937540"/>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p>
        </p:txBody>
      </p:sp>
      <p:pic>
        <p:nvPicPr>
          <p:cNvPr id="4" name="Picture 3">
            <a:extLst>
              <a:ext uri="{FF2B5EF4-FFF2-40B4-BE49-F238E27FC236}">
                <a16:creationId xmlns:a16="http://schemas.microsoft.com/office/drawing/2014/main" id="{492977E4-D549-CBA1-2271-58B3A97F68F2}"/>
              </a:ext>
            </a:extLst>
          </p:cNvPr>
          <p:cNvPicPr>
            <a:picLocks noChangeAspect="1"/>
          </p:cNvPicPr>
          <p:nvPr/>
        </p:nvPicPr>
        <p:blipFill>
          <a:blip r:embed="rId6"/>
          <a:stretch>
            <a:fillRect/>
          </a:stretch>
        </p:blipFill>
        <p:spPr>
          <a:xfrm>
            <a:off x="2455192" y="429639"/>
            <a:ext cx="2353573" cy="678395"/>
          </a:xfrm>
          <a:prstGeom prst="rect">
            <a:avLst/>
          </a:prstGeom>
        </p:spPr>
      </p:pic>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a:extLst>
              <a:ext uri="{FF2B5EF4-FFF2-40B4-BE49-F238E27FC236}">
                <a16:creationId xmlns:a16="http://schemas.microsoft.com/office/drawing/2014/main" id="{E1E6557C-79CF-D0CC-DA04-246BF8293BE7}"/>
              </a:ext>
            </a:extLst>
          </p:cNvPr>
          <p:cNvPicPr>
            <a:picLocks noChangeAspect="1"/>
          </p:cNvPicPr>
          <p:nvPr/>
        </p:nvPicPr>
        <p:blipFill>
          <a:blip r:embed="rId5"/>
          <a:stretch>
            <a:fillRect/>
          </a:stretch>
        </p:blipFill>
        <p:spPr>
          <a:xfrm>
            <a:off x="0" y="1469355"/>
            <a:ext cx="9144000" cy="2204789"/>
          </a:xfrm>
          <a:prstGeom prst="rect">
            <a:avLst/>
          </a:prstGeom>
        </p:spPr>
      </p:pic>
    </p:spTree>
    <p:extLst>
      <p:ext uri="{BB962C8B-B14F-4D97-AF65-F5344CB8AC3E}">
        <p14:creationId xmlns:p14="http://schemas.microsoft.com/office/powerpoint/2010/main" val="38137501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536</Words>
  <Application>Microsoft Office PowerPoint</Application>
  <PresentationFormat>On-screen Show (16:9)</PresentationFormat>
  <Paragraphs>29</Paragraphs>
  <Slides>22</Slides>
  <Notes>6</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Arial</vt:lpstr>
      <vt:lpstr>Calibri</vt:lpstr>
      <vt:lpstr>Calibri Light</vt:lpstr>
      <vt:lpstr>Cambria</vt:lpstr>
      <vt:lpstr>Lato</vt:lpstr>
      <vt:lpstr>LNTH-LuoLuoNotangYuanTi 1</vt:lpstr>
      <vt:lpstr>Roboto Condensed Light</vt:lpstr>
      <vt:lpstr>Times New Roman</vt:lpstr>
      <vt:lpstr>End of Course Jeopardy by Slidesgo</vt:lpstr>
      <vt:lpstr>Office Theme</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Ngọc Đỗ</cp:lastModifiedBy>
  <cp:revision>26</cp:revision>
  <dcterms:created xsi:type="dcterms:W3CDTF">2021-08-31T06:43:00Z</dcterms:created>
  <dcterms:modified xsi:type="dcterms:W3CDTF">2025-03-21T08:55:08Z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