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80" r:id="rId4"/>
    <p:sldMasterId id="2147483692" r:id="rId5"/>
  </p:sldMasterIdLst>
  <p:notesMasterIdLst>
    <p:notesMasterId r:id="rId23"/>
  </p:notesMasterIdLst>
  <p:sldIdLst>
    <p:sldId id="256" r:id="rId6"/>
    <p:sldId id="264" r:id="rId7"/>
    <p:sldId id="272" r:id="rId8"/>
    <p:sldId id="263" r:id="rId9"/>
    <p:sldId id="262" r:id="rId10"/>
    <p:sldId id="286" r:id="rId11"/>
    <p:sldId id="287" r:id="rId12"/>
    <p:sldId id="271" r:id="rId13"/>
    <p:sldId id="280" r:id="rId14"/>
    <p:sldId id="297" r:id="rId15"/>
    <p:sldId id="298" r:id="rId16"/>
    <p:sldId id="266" r:id="rId17"/>
    <p:sldId id="290" r:id="rId18"/>
    <p:sldId id="299" r:id="rId19"/>
    <p:sldId id="265" r:id="rId20"/>
    <p:sldId id="282" r:id="rId21"/>
    <p:sldId id="284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6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E97ECF5C-6152-4C87-88C2-908A7A943B0E}"/>
    <pc:docChg chg="delSld">
      <pc:chgData name="Ngọc Đỗ" userId="2f07f5d2c440dd9f" providerId="LiveId" clId="{E97ECF5C-6152-4C87-88C2-908A7A943B0E}" dt="2025-03-14T08:13:57.026" v="3" actId="47"/>
      <pc:docMkLst>
        <pc:docMk/>
      </pc:docMkLst>
      <pc:sldChg chg="del">
        <pc:chgData name="Ngọc Đỗ" userId="2f07f5d2c440dd9f" providerId="LiveId" clId="{E97ECF5C-6152-4C87-88C2-908A7A943B0E}" dt="2025-03-14T08:13:52.694" v="1" actId="47"/>
        <pc:sldMkLst>
          <pc:docMk/>
          <pc:sldMk cId="1415569572" sldId="258"/>
        </pc:sldMkLst>
      </pc:sldChg>
      <pc:sldChg chg="del">
        <pc:chgData name="Ngọc Đỗ" userId="2f07f5d2c440dd9f" providerId="LiveId" clId="{E97ECF5C-6152-4C87-88C2-908A7A943B0E}" dt="2025-03-14T08:13:52.093" v="0" actId="47"/>
        <pc:sldMkLst>
          <pc:docMk/>
          <pc:sldMk cId="2773500413" sldId="259"/>
        </pc:sldMkLst>
      </pc:sldChg>
      <pc:sldChg chg="del">
        <pc:chgData name="Ngọc Đỗ" userId="2f07f5d2c440dd9f" providerId="LiveId" clId="{E97ECF5C-6152-4C87-88C2-908A7A943B0E}" dt="2025-03-14T08:13:53.660" v="2" actId="47"/>
        <pc:sldMkLst>
          <pc:docMk/>
          <pc:sldMk cId="1935771820" sldId="260"/>
        </pc:sldMkLst>
      </pc:sldChg>
      <pc:sldChg chg="del">
        <pc:chgData name="Ngọc Đỗ" userId="2f07f5d2c440dd9f" providerId="LiveId" clId="{E97ECF5C-6152-4C87-88C2-908A7A943B0E}" dt="2025-03-14T08:13:57.026" v="3" actId="47"/>
        <pc:sldMkLst>
          <pc:docMk/>
          <pc:sldMk cId="155872725" sldId="285"/>
        </pc:sldMkLst>
      </pc:sldChg>
    </pc:docChg>
  </pc:docChgLst>
  <pc:docChgLst>
    <pc:chgData name="Ngọc Đỗ" userId="2f07f5d2c440dd9f" providerId="LiveId" clId="{F5992D0F-A331-4A29-9817-9747286A6A6E}"/>
    <pc:docChg chg="delSld">
      <pc:chgData name="Ngọc Đỗ" userId="2f07f5d2c440dd9f" providerId="LiveId" clId="{F5992D0F-A331-4A29-9817-9747286A6A6E}" dt="2025-03-14T08:14:32.095" v="2" actId="47"/>
      <pc:docMkLst>
        <pc:docMk/>
      </pc:docMkLst>
      <pc:sldChg chg="del">
        <pc:chgData name="Ngọc Đỗ" userId="2f07f5d2c440dd9f" providerId="LiveId" clId="{F5992D0F-A331-4A29-9817-9747286A6A6E}" dt="2025-03-14T08:14:17.811" v="0" actId="47"/>
        <pc:sldMkLst>
          <pc:docMk/>
          <pc:sldMk cId="1281102582" sldId="261"/>
        </pc:sldMkLst>
      </pc:sldChg>
      <pc:sldChg chg="del">
        <pc:chgData name="Ngọc Đỗ" userId="2f07f5d2c440dd9f" providerId="LiveId" clId="{F5992D0F-A331-4A29-9817-9747286A6A6E}" dt="2025-03-14T08:14:32.095" v="2" actId="47"/>
        <pc:sldMkLst>
          <pc:docMk/>
          <pc:sldMk cId="4106731119" sldId="281"/>
        </pc:sldMkLst>
      </pc:sldChg>
      <pc:sldChg chg="del">
        <pc:chgData name="Ngọc Đỗ" userId="2f07f5d2c440dd9f" providerId="LiveId" clId="{F5992D0F-A331-4A29-9817-9747286A6A6E}" dt="2025-03-14T08:14:25.955" v="1" actId="47"/>
        <pc:sldMkLst>
          <pc:docMk/>
          <pc:sldMk cId="3738519930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C679D-16C4-4BBE-BFF7-9BA6B2B4122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5BBC3-4EF9-4144-95DC-AA010505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A603A7-8429-4A77-A0C0-744F37A5AD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05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0972.115.126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4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82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23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70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73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2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5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artoon of a river with trees and grass&#10;&#10;Description automatically generated">
            <a:extLst>
              <a:ext uri="{FF2B5EF4-FFF2-40B4-BE49-F238E27FC236}">
                <a16:creationId xmlns:a16="http://schemas.microsoft.com/office/drawing/2014/main" id="{918EDB09-A9A2-0A02-3F94-24D658A13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8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9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2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98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3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6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88E10-F784-1E62-D7A5-4F3EFF54C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70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EDF00-E140-EECF-C234-F05140F61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14BC2-AF33-0940-0885-CF21A595D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8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480D3-E1B8-F8D8-9C0F-8D80DD6FC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36B3D-5CED-A121-1869-EEC77F68D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2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77BB0-6123-B80A-AE3A-D082F8218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8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85002-F929-E350-E8EF-FA7FFEC5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2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A7E0D-69FB-2EF5-E2A0-F7D4BC6AA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2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50A05-E8F3-BD82-99CB-E80D44F01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85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A0FB9-9895-736C-56DB-9CFA1A144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0E9B-0754-8087-8430-7CECC96EA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8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57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84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2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3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23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8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85B29-A0CC-6191-A124-4BE56180A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b="74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56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6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5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14/03/2025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D1B398FD-51B4-4CFA-BA60-2517B01A233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5869F-9C92-422B-86D1-779968AE0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b="74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slide" Target="slide11.xml"/><Relationship Id="rId5" Type="http://schemas.openxmlformats.org/officeDocument/2006/relationships/slide" Target="slide13.xml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4.wav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0" Type="http://schemas.openxmlformats.org/officeDocument/2006/relationships/slide" Target="slide10.xml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1F68E-F742-0367-0E8A-9A3D612A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39" y="1493519"/>
            <a:ext cx="9383500" cy="2042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683D12-D58C-8CB8-E9D6-F802373B590F}"/>
              </a:ext>
            </a:extLst>
          </p:cNvPr>
          <p:cNvSpPr/>
          <p:nvPr/>
        </p:nvSpPr>
        <p:spPr>
          <a:xfrm>
            <a:off x="5432857" y="421977"/>
            <a:ext cx="218714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 25</a:t>
            </a:r>
            <a:endParaRPr lang="vi-VN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274A9-1B05-12AF-3A28-C84FA0FB3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6014" r="18743" b="165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877C0E85-F35A-BD05-590B-08B5FE51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705599" y="3505200"/>
            <a:ext cx="1562645" cy="15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ADMIN\Desktop\Picture1 (2).png">
            <a:hlinkClick r:id="rId5" action="ppaction://hlinksldjump"/>
            <a:extLst>
              <a:ext uri="{FF2B5EF4-FFF2-40B4-BE49-F238E27FC236}">
                <a16:creationId xmlns:a16="http://schemas.microsoft.com/office/drawing/2014/main" id="{04C13623-299E-6E8F-CA5C-A45E567B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A150571F-933E-55A0-4CC7-95A182C3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3764234" y="5105400"/>
            <a:ext cx="17637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ADMIN\Desktop\Picture1 (2).png">
            <a:hlinkClick r:id="rId8" action="ppaction://hlinksldjump"/>
            <a:extLst>
              <a:ext uri="{FF2B5EF4-FFF2-40B4-BE49-F238E27FC236}">
                <a16:creationId xmlns:a16="http://schemas.microsoft.com/office/drawing/2014/main" id="{99E77AAB-A786-7419-715B-5D6984973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12">
            <a:extLst>
              <a:ext uri="{FF2B5EF4-FFF2-40B4-BE49-F238E27FC236}">
                <a16:creationId xmlns:a16="http://schemas.microsoft.com/office/drawing/2014/main" id="{6F395710-6C1E-9C27-4D4B-F97FF565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56283" y="3243891"/>
            <a:ext cx="1414560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13" descr="C:\Users\ADMIN\Desktop\Picture1 (2).png">
            <a:hlinkClick r:id="rId11" action="ppaction://hlinksldjump"/>
            <a:extLst>
              <a:ext uri="{FF2B5EF4-FFF2-40B4-BE49-F238E27FC236}">
                <a16:creationId xmlns:a16="http://schemas.microsoft.com/office/drawing/2014/main" id="{EFD2FD15-2093-CF64-089C-AB3EDB2E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Picture 10">
            <a:extLst>
              <a:ext uri="{FF2B5EF4-FFF2-40B4-BE49-F238E27FC236}">
                <a16:creationId xmlns:a16="http://schemas.microsoft.com/office/drawing/2014/main" id="{E40EB6C6-D1BF-4FF3-A3E0-90B11073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77560" y="5159411"/>
            <a:ext cx="1537040" cy="154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3" descr="C:\Users\ADMIN\Desktop\Picture1 (2).png">
            <a:hlinkClick r:id="rId13" action="ppaction://hlinksldjump"/>
            <a:extLst>
              <a:ext uri="{FF2B5EF4-FFF2-40B4-BE49-F238E27FC236}">
                <a16:creationId xmlns:a16="http://schemas.microsoft.com/office/drawing/2014/main" id="{B4776CE4-4E6C-3927-F487-D2566429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752600" cy="15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Picture 9">
            <a:extLst>
              <a:ext uri="{FF2B5EF4-FFF2-40B4-BE49-F238E27FC236}">
                <a16:creationId xmlns:a16="http://schemas.microsoft.com/office/drawing/2014/main" id="{005D67FD-0667-DCA8-D71C-103CDE79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7555" y="3351443"/>
            <a:ext cx="1677757" cy="16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13" descr="C:\Users\ADMIN\Desktop\Picture1 (2).png">
            <a:hlinkClick r:id="rId16" action="ppaction://hlinksldjump"/>
            <a:extLst>
              <a:ext uri="{FF2B5EF4-FFF2-40B4-BE49-F238E27FC236}">
                <a16:creationId xmlns:a16="http://schemas.microsoft.com/office/drawing/2014/main" id="{05CA9C6E-1AC5-F43D-7C17-9F5EDB72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1909747" cy="16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hlinkClick r:id="" action="ppaction://noaction"/>
            <a:extLst>
              <a:ext uri="{FF2B5EF4-FFF2-40B4-BE49-F238E27FC236}">
                <a16:creationId xmlns:a16="http://schemas.microsoft.com/office/drawing/2014/main" id="{7B7561D4-BF6C-1A54-EAF3-88403A227ACF}"/>
              </a:ext>
            </a:extLst>
          </p:cNvPr>
          <p:cNvSpPr/>
          <p:nvPr/>
        </p:nvSpPr>
        <p:spPr>
          <a:xfrm>
            <a:off x="265814" y="159488"/>
            <a:ext cx="1222744" cy="4678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27344 -0.00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278 L 0.39414 -0.005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84023 0.3129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5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707 -0.14815 C 0.08555 -0.18149 0.10768 -0.19908 0.13073 -0.19908 C 0.15716 -0.19908 0.17812 -0.18149 0.1931 -0.14815 L 0.26406 3.7037E-6 " pathEditMode="relative" rAng="0" ptsTypes="AAAAA">
                                      <p:cBhvr>
                                        <p:cTn id="70" dur="1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3.7037E-6 L 0.50573 3.703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44622 0.0446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lvl="0" indent="-304784" defTabSz="914354">
              <a:buFont typeface="+mj-lt"/>
              <a:buAutoNum type="alphaUcPeriod"/>
              <a:defRPr/>
            </a:pP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anh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đào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vi-VN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Lễ hội té nước.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ban.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vi-VN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Lễ hội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đăng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08" y="5316094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354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1: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truyền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thống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Việt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Nam?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693AA-E70E-4AAC-BFE7-194CBF3931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3913"/>
          <a:stretch/>
        </p:blipFill>
        <p:spPr>
          <a:xfrm flipH="1">
            <a:off x="407499" y="2244721"/>
            <a:ext cx="142122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5DB430D4-29C1-2CE3-2E8A-475818797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53800" y="6172200"/>
            <a:ext cx="59136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0EA21AA-9A37-41F8-928F-D2D2136205B5}"/>
              </a:ext>
            </a:extLst>
          </p:cNvPr>
          <p:cNvSpPr/>
          <p:nvPr/>
        </p:nvSpPr>
        <p:spPr>
          <a:xfrm>
            <a:off x="1118114" y="307753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03E102-D30B-42C2-BC33-E48E634EE4F5}"/>
              </a:ext>
            </a:extLst>
          </p:cNvPr>
          <p:cNvSpPr/>
          <p:nvPr/>
        </p:nvSpPr>
        <p:spPr>
          <a:xfrm>
            <a:off x="1118114" y="305443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A736A2-80E7-4EA4-B766-1A3E09A56AB9}"/>
              </a:ext>
            </a:extLst>
          </p:cNvPr>
          <p:cNvSpPr/>
          <p:nvPr/>
        </p:nvSpPr>
        <p:spPr>
          <a:xfrm>
            <a:off x="1110222" y="445667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chùa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Hậu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98F4F9-C7EA-4DD2-BA0C-6858EC2DF839}"/>
              </a:ext>
            </a:extLst>
          </p:cNvPr>
          <p:cNvSpPr/>
          <p:nvPr/>
        </p:nvSpPr>
        <p:spPr>
          <a:xfrm>
            <a:off x="1092990" y="532718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Đen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71EC61-57E8-44D4-8282-E8B7627A504F}"/>
              </a:ext>
            </a:extLst>
          </p:cNvPr>
          <p:cNvSpPr/>
          <p:nvPr/>
        </p:nvSpPr>
        <p:spPr>
          <a:xfrm>
            <a:off x="6127070" y="532718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Hùng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5B8966-F4A0-45D5-89DD-304F7B5392AD}"/>
              </a:ext>
            </a:extLst>
          </p:cNvPr>
          <p:cNvSpPr/>
          <p:nvPr/>
        </p:nvSpPr>
        <p:spPr>
          <a:xfrm>
            <a:off x="6127070" y="4455632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Trần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616DEE-C985-4463-8089-CF19D72B1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8214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6D19A7-5BF4-41F2-AFAF-38A800F6F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1" y="5390783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A9F37D-7CC6-439B-B874-DAF7EC1A9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26" y="4496407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1D5E21-1FB7-45BD-88E8-3A82C9392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0015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A439E8AD-38BC-46FF-AE10-F3AA4F757135}"/>
              </a:ext>
            </a:extLst>
          </p:cNvPr>
          <p:cNvSpPr/>
          <p:nvPr/>
        </p:nvSpPr>
        <p:spPr>
          <a:xfrm>
            <a:off x="832636" y="318978"/>
            <a:ext cx="10526728" cy="1961448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354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 2: 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âu ca dao sau đây đề cập đến lễ hội nào?</a:t>
            </a:r>
          </a:p>
          <a:p>
            <a:pPr lvl="0" algn="ctr" defTabSz="914354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Dù ai đi ngược về xuôi</a:t>
            </a:r>
          </a:p>
          <a:p>
            <a:pPr lvl="0" algn="ctr" defTabSz="914354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Nhớ ngày giỗ Tổ mùng mười tháng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E60B1D-2702-4B47-9CBF-895CA59524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81000" y="2184061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19EB1047-A919-765A-4191-F90C4CF1D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53800" y="6172200"/>
            <a:ext cx="59136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68E02E-7411-4759-9834-3A187C53CD8C}"/>
              </a:ext>
            </a:extLst>
          </p:cNvPr>
          <p:cNvSpPr/>
          <p:nvPr/>
        </p:nvSpPr>
        <p:spPr>
          <a:xfrm>
            <a:off x="1103447" y="436332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304784" lvl="0" indent="-304784" defTabSz="914354">
              <a:buFont typeface="+mj-lt"/>
              <a:buAutoNum type="alphaUcPeriod"/>
              <a:defRPr/>
            </a:pPr>
            <a:r>
              <a:rPr lang="vi-VN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 tổ chức tại Bắc Ninh. 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3C89AF-483B-42BE-A97C-2642B497D036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01EB3-B71A-4D10-BE87-F058724557BC}"/>
              </a:ext>
            </a:extLst>
          </p:cNvPr>
          <p:cNvSpPr/>
          <p:nvPr/>
        </p:nvSpPr>
        <p:spPr>
          <a:xfrm>
            <a:off x="1103447" y="525249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vi-VN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Được tổ chức vào cuối 3 âm lịch.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8D6CBF-16AB-425F-83A6-54E2F90E0E32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Hát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họ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duyên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tiêu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F19763E-4CD8-4E60-9D63-DA657F4C5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21" y="4388801"/>
            <a:ext cx="805723" cy="7080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6736DE-2601-4EA7-B2A9-72BDBEA35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56" y="5539377"/>
            <a:ext cx="804536" cy="6436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712ABB-2914-4472-BE89-5CDC8C327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58C4AA-948C-447D-9185-225FFD52B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77A0C5-B389-4B87-86EB-2CF0D352F503}"/>
              </a:ext>
            </a:extLst>
          </p:cNvPr>
          <p:cNvSpPr/>
          <p:nvPr/>
        </p:nvSpPr>
        <p:spPr>
          <a:xfrm>
            <a:off x="1118114" y="305721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81EE8F-E71C-4E43-91AA-EB52498E2DFD}"/>
              </a:ext>
            </a:extLst>
          </p:cNvPr>
          <p:cNvSpPr/>
          <p:nvPr/>
        </p:nvSpPr>
        <p:spPr>
          <a:xfrm>
            <a:off x="1118114" y="303411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83BA127A-8D65-4EC4-9FE8-A11360B7C4D2}"/>
              </a:ext>
            </a:extLst>
          </p:cNvPr>
          <p:cNvSpPr/>
          <p:nvPr/>
        </p:nvSpPr>
        <p:spPr>
          <a:xfrm>
            <a:off x="832636" y="6555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354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 3: Nội dung nào dưới đây không phải là đặc điểm của hội Lim?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ACE269-1679-4E9E-A72D-6913E1806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331370" y="2309067"/>
            <a:ext cx="1979439" cy="1981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9E3F9398-B40D-2035-314E-8F972B0977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53800" y="6172200"/>
            <a:ext cx="59136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Diagonal Corner Rectangle 3">
            <a:extLst>
              <a:ext uri="{FF2B5EF4-FFF2-40B4-BE49-F238E27FC236}">
                <a16:creationId xmlns:a16="http://schemas.microsoft.com/office/drawing/2014/main" id="{7B484E7F-A1FD-4B27-B2C9-89F484290FCD}"/>
              </a:ext>
            </a:extLst>
          </p:cNvPr>
          <p:cNvSpPr/>
          <p:nvPr/>
        </p:nvSpPr>
        <p:spPr>
          <a:xfrm>
            <a:off x="832636" y="75710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354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4: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Tịch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biệt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5C0EC9-A55D-419F-A5D2-D5F49D7F56D2}"/>
              </a:ext>
            </a:extLst>
          </p:cNvPr>
          <p:cNvSpPr/>
          <p:nvPr/>
        </p:nvSpPr>
        <p:spPr>
          <a:xfrm>
            <a:off x="1118114" y="526080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trâu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xuống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369003-E1BB-4C3D-8B1F-7C190AE33C3D}"/>
              </a:ext>
            </a:extLst>
          </p:cNvPr>
          <p:cNvSpPr/>
          <p:nvPr/>
        </p:nvSpPr>
        <p:spPr>
          <a:xfrm>
            <a:off x="6123842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lễ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F62DFC-65C2-46FD-8D45-7C925B04A88A}"/>
              </a:ext>
            </a:extLst>
          </p:cNvPr>
          <p:cNvSpPr/>
          <p:nvPr/>
        </p:nvSpPr>
        <p:spPr>
          <a:xfrm>
            <a:off x="1118114" y="436751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 đóng giả vua xuống ruộng cày.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DD9DE7-3477-4921-AFC3-855A37BD8611}"/>
              </a:ext>
            </a:extLst>
          </p:cNvPr>
          <p:cNvSpPr/>
          <p:nvPr/>
        </p:nvSpPr>
        <p:spPr>
          <a:xfrm>
            <a:off x="6123842" y="5256687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vi-VN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 dân đi theo sau trâu để giao thóc xuống đồng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3D51FB0-9853-4050-82CD-A18DA05F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89" y="5286277"/>
            <a:ext cx="805723" cy="708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4BE69B-6159-4014-9048-6951549960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5" y="4431110"/>
            <a:ext cx="804536" cy="643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78F695-59E2-4358-A408-4D1FC0738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8" y="5297460"/>
            <a:ext cx="804743" cy="7071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743FB33-27CB-4273-825A-CCA2B4E7F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47" y="4440476"/>
            <a:ext cx="732592" cy="643793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FBBD889-B308-4522-B260-132CB2B72E3F}"/>
              </a:ext>
            </a:extLst>
          </p:cNvPr>
          <p:cNvSpPr/>
          <p:nvPr/>
        </p:nvSpPr>
        <p:spPr>
          <a:xfrm>
            <a:off x="1118114" y="314865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C17B06B-EE15-4CF2-AE6F-67D853DB42FD}"/>
              </a:ext>
            </a:extLst>
          </p:cNvPr>
          <p:cNvSpPr/>
          <p:nvPr/>
        </p:nvSpPr>
        <p:spPr>
          <a:xfrm>
            <a:off x="1118114" y="312555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AE6A93-380D-4A40-9F69-A7E1F4789C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/>
        </p:blipFill>
        <p:spPr>
          <a:xfrm flipH="1">
            <a:off x="-62106" y="2361705"/>
            <a:ext cx="1915848" cy="19175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56DB030B-974D-466A-38FB-EDD118D475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53800" y="6172200"/>
            <a:ext cx="591363" cy="585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3" grpId="0" animBg="1"/>
      <p:bldP spid="34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44D577F-8CDE-4A27-94A2-D3F241E27CB0}"/>
              </a:ext>
            </a:extLst>
          </p:cNvPr>
          <p:cNvSpPr/>
          <p:nvPr/>
        </p:nvSpPr>
        <p:spPr>
          <a:xfrm>
            <a:off x="1118114" y="3087695"/>
            <a:ext cx="9752796" cy="48490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98B1CB1-7ED6-4737-A6D7-11D86319A592}"/>
              </a:ext>
            </a:extLst>
          </p:cNvPr>
          <p:cNvSpPr/>
          <p:nvPr/>
        </p:nvSpPr>
        <p:spPr>
          <a:xfrm>
            <a:off x="1118114" y="3064599"/>
            <a:ext cx="9752796" cy="4849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>
              <a:ln>
                <a:noFill/>
              </a:ln>
              <a:solidFill>
                <a:srgbClr val="C69C6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CC216B-15D5-408B-B5D8-1868A165AD2F}"/>
              </a:ext>
            </a:extLst>
          </p:cNvPr>
          <p:cNvSpPr/>
          <p:nvPr/>
        </p:nvSpPr>
        <p:spPr>
          <a:xfrm>
            <a:off x="1110222" y="446683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Lim.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039C1-2C0E-417B-9D68-9CFEBCD69D5E}"/>
              </a:ext>
            </a:extLst>
          </p:cNvPr>
          <p:cNvSpPr/>
          <p:nvPr/>
        </p:nvSpPr>
        <p:spPr>
          <a:xfrm>
            <a:off x="1092990" y="5337349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Nghinh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ông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40300-6E4D-420E-A4BD-9C1F6D111A68}"/>
              </a:ext>
            </a:extLst>
          </p:cNvPr>
          <p:cNvSpPr/>
          <p:nvPr/>
        </p:nvSpPr>
        <p:spPr>
          <a:xfrm>
            <a:off x="6096002" y="4466861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Gióng</a:t>
            </a:r>
            <a:r>
              <a:rPr lang="en-US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4DF335-6DCB-43D6-9687-E9F40F1E9170}"/>
              </a:ext>
            </a:extLst>
          </p:cNvPr>
          <p:cNvSpPr/>
          <p:nvPr/>
        </p:nvSpPr>
        <p:spPr>
          <a:xfrm>
            <a:off x="6130617" y="5360195"/>
            <a:ext cx="4906799" cy="770816"/>
          </a:xfrm>
          <a:prstGeom prst="rect">
            <a:avLst/>
          </a:prstGeom>
          <a:solidFill>
            <a:sysClr val="windowText" lastClr="000000">
              <a:lumMod val="10000"/>
              <a:lumOff val="90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354"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D2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vi-VN" sz="2400" kern="0" dirty="0">
                <a:solidFill>
                  <a:srgbClr val="1A1D2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Hội chùa Hương.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D2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4BDE09C-20CD-44CE-A634-44C085142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4492309"/>
            <a:ext cx="805723" cy="708059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940DE-6E11-49D9-9002-CBC645A7F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3" y="4530455"/>
            <a:ext cx="804536" cy="643628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0E64E-D7A1-4D75-AE15-9D4B1456E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5400968"/>
            <a:ext cx="804743" cy="707197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EBF5AB-9B8C-4A10-94E4-B0FC77D35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5" y="5410310"/>
            <a:ext cx="732592" cy="643793"/>
          </a:xfrm>
          <a:prstGeom prst="rect">
            <a:avLst/>
          </a:prstGeom>
          <a:noFill/>
        </p:spPr>
      </p:pic>
      <p:sp>
        <p:nvSpPr>
          <p:cNvPr id="41" name="Snip Diagonal Corner Rectangle 3">
            <a:extLst>
              <a:ext uri="{FF2B5EF4-FFF2-40B4-BE49-F238E27FC236}">
                <a16:creationId xmlns:a16="http://schemas.microsoft.com/office/drawing/2014/main" id="{14153E20-0D37-4DD2-B27A-82E0F01AFBCC}"/>
              </a:ext>
            </a:extLst>
          </p:cNvPr>
          <p:cNvSpPr/>
          <p:nvPr/>
        </p:nvSpPr>
        <p:spPr>
          <a:xfrm>
            <a:off x="832636" y="685988"/>
            <a:ext cx="10526728" cy="1604597"/>
          </a:xfrm>
          <a:prstGeom prst="roundRect">
            <a:avLst>
              <a:gd name="adj" fmla="val 10326"/>
            </a:avLst>
          </a:prstGeom>
          <a:solidFill>
            <a:sysClr val="window" lastClr="FFFFFF">
              <a:alpha val="70000"/>
            </a:sys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354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Câu 5: Lễ hội nào của nước ta được UNESCO công nhận là Di sản văn hóa phi vật thể?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C91506-D103-4624-B0E3-9829298E41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r="18599"/>
          <a:stretch/>
        </p:blipFill>
        <p:spPr>
          <a:xfrm flipH="1">
            <a:off x="642574" y="2233481"/>
            <a:ext cx="1357032" cy="2147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:a16="http://schemas.microsoft.com/office/drawing/2014/main" id="{26E47FB2-FFC2-3E97-B1A3-047AB85E78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53800" y="6172200"/>
            <a:ext cx="59136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72591 0.00834 " pathEditMode="relative" rAng="0" ptsTypes="AA">
                                      <p:cBhvr additive="base">
                                        <p:cTn id="94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41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208" r="29305"/>
          <a:stretch/>
        </p:blipFill>
        <p:spPr>
          <a:xfrm>
            <a:off x="4133273" y="797224"/>
            <a:ext cx="3925455" cy="1347333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6FA4BF41-4099-D0F9-9632-ADEF7162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99" y="3844984"/>
            <a:ext cx="4534950" cy="2495066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65B4A42F-422E-7208-788D-F410CC4E7120}"/>
              </a:ext>
            </a:extLst>
          </p:cNvPr>
          <p:cNvSpPr/>
          <p:nvPr/>
        </p:nvSpPr>
        <p:spPr>
          <a:xfrm>
            <a:off x="2016416" y="2468999"/>
            <a:ext cx="8159167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7C2345C-88CD-B503-6872-1D94D1C3CF3A}"/>
              </a:ext>
            </a:extLst>
          </p:cNvPr>
          <p:cNvSpPr/>
          <p:nvPr/>
        </p:nvSpPr>
        <p:spPr>
          <a:xfrm>
            <a:off x="5710698" y="4204941"/>
            <a:ext cx="5427353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1623060"/>
            <a:ext cx="5664516" cy="41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913120" y="1758442"/>
            <a:ext cx="563355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</a:t>
            </a:r>
            <a:r>
              <a:rPr lang="vi-VN" sz="4000" i="1" dirty="0">
                <a:latin typeface="Cambria" panose="02040503050406030204" pitchFamily="18" charset="0"/>
                <a:ea typeface="Cambria" panose="02040503050406030204" pitchFamily="18" charset="0"/>
              </a:rPr>
              <a:t>Tìm hiểu về lễ hội truyền thống ở địa phương.</a:t>
            </a:r>
          </a:p>
        </p:txBody>
      </p:sp>
    </p:spTree>
    <p:extLst>
      <p:ext uri="{BB962C8B-B14F-4D97-AF65-F5344CB8AC3E}">
        <p14:creationId xmlns:p14="http://schemas.microsoft.com/office/powerpoint/2010/main" val="4145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về một lễ hội truyền thống ở địa phương mà em biết hoặc từng tham gia:</a:t>
              </a:r>
              <a:endParaRPr lang="vi-VN" sz="32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E901253-935B-0CB2-A11B-33F49F2C14B4}"/>
              </a:ext>
            </a:extLst>
          </p:cNvPr>
          <p:cNvSpPr/>
          <p:nvPr/>
        </p:nvSpPr>
        <p:spPr>
          <a:xfrm>
            <a:off x="844601" y="2296922"/>
            <a:ext cx="443859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Tên, địa điểm và thời gian tổ chức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trong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A1035-7760-CB33-5E7F-2E74A6FE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27" y="2121535"/>
            <a:ext cx="5686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C412E-976B-E110-46DC-648564159B5F}"/>
              </a:ext>
            </a:extLst>
          </p:cNvPr>
          <p:cNvSpPr/>
          <p:nvPr/>
        </p:nvSpPr>
        <p:spPr>
          <a:xfrm>
            <a:off x="1098601" y="701802"/>
            <a:ext cx="9884359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Tên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hội đền Hai Bà Trưng (huyện Mê Linh, Hà Nội)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Địa điểm: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Đền thờ Hai Bà Trưng, thôn Hạ Lôi, xã Mê Linh, huyện Mê Linh, thành phố Hà Nội.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Thời gian: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tổ chức vào ngày mùng 6 đến hết mùng 8 tháng giêng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của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rước kiệu, tế lễ theo nghi thức truyền thống, Chương trình nghệ thuật” Âm vang Mê Linh”.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hội: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Để tôn vinh tinh thần đấu tranh quật cường, ý chí anh hùng của Hai Bà Trưng đồng thời cũng thể hiện ý chí anh hùng của người phụ nữ Việt Nam. Khơi dậy niềm tự hào dân tộc và khối đoàn kết cộng đồng.</a:t>
            </a:r>
          </a:p>
        </p:txBody>
      </p:sp>
    </p:spTree>
    <p:extLst>
      <p:ext uri="{BB962C8B-B14F-4D97-AF65-F5344CB8AC3E}">
        <p14:creationId xmlns:p14="http://schemas.microsoft.com/office/powerpoint/2010/main" val="2769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4" y="1663700"/>
            <a:ext cx="5373139" cy="39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638800" y="2012442"/>
            <a:ext cx="60045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kế h</a:t>
            </a:r>
            <a:r>
              <a:rPr lang="en-US" sz="40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 tham gia lễ hội truyền thống ở địa phương.</a:t>
            </a:r>
            <a:endParaRPr kumimoji="0" lang="vi-VN" sz="4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Thảo luận để lập kế hoạch tham gia lễ hội truyền thống ở địa phương.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ED033C-44BD-C284-F183-5C5505D8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02050"/>
            <a:ext cx="8784907" cy="4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547</Words>
  <Application>Microsoft Office PowerPoint</Application>
  <PresentationFormat>Widescreen</PresentationFormat>
  <Paragraphs>48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Cambria</vt:lpstr>
      <vt:lpstr>Office Theme</vt:lpstr>
      <vt:lpstr>Custom Design</vt:lpstr>
      <vt:lpstr>2_Custom Design</vt:lpstr>
      <vt:lpstr>1_Custom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Ngọc Đỗ</cp:lastModifiedBy>
  <cp:revision>85</cp:revision>
  <dcterms:created xsi:type="dcterms:W3CDTF">2024-10-11T14:48:55Z</dcterms:created>
  <dcterms:modified xsi:type="dcterms:W3CDTF">2025-03-14T08:14:34Z</dcterms:modified>
</cp:coreProperties>
</file>