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9" r:id="rId3"/>
    <p:sldId id="301" r:id="rId4"/>
    <p:sldId id="302" r:id="rId5"/>
    <p:sldId id="308" r:id="rId6"/>
    <p:sldId id="309" r:id="rId7"/>
    <p:sldId id="310" r:id="rId8"/>
    <p:sldId id="305"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7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4F02C46-7E00-547A-E74D-16037C54ED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905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C7E1DEEA-0976-38F9-7C3A-EF3F6777F5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8B439B-CA0A-3193-BCFA-5236F23C177C}"/>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825DC8E9-8DB7-8344-6852-4193AD8F4602}"/>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BC573AF-BFA1-0228-CDF2-1567A62F4F7F}"/>
              </a:ext>
            </a:extLst>
          </p:cNvPr>
          <p:cNvPicPr>
            <a:picLocks noChangeAspect="1"/>
          </p:cNvPicPr>
          <p:nvPr/>
        </p:nvPicPr>
        <p:blipFill>
          <a:blip r:embed="rId6"/>
          <a:stretch>
            <a:fillRect/>
          </a:stretch>
        </p:blipFill>
        <p:spPr>
          <a:xfrm>
            <a:off x="6257545" y="1903193"/>
            <a:ext cx="6248730" cy="1920406"/>
          </a:xfrm>
          <a:prstGeom prst="rect">
            <a:avLst/>
          </a:prstGeom>
        </p:spPr>
      </p:pic>
      <p:grpSp>
        <p:nvGrpSpPr>
          <p:cNvPr id="10" name="Google Shape;3752;p60">
            <a:extLst>
              <a:ext uri="{FF2B5EF4-FFF2-40B4-BE49-F238E27FC236}">
                <a16:creationId xmlns:a16="http://schemas.microsoft.com/office/drawing/2014/main" id="{F74F058A-C636-7C14-03B4-02EEDB9858F8}"/>
              </a:ext>
            </a:extLst>
          </p:cNvPr>
          <p:cNvGrpSpPr/>
          <p:nvPr/>
        </p:nvGrpSpPr>
        <p:grpSpPr>
          <a:xfrm>
            <a:off x="533400" y="5067300"/>
            <a:ext cx="3200400" cy="5063754"/>
            <a:chOff x="1441500" y="1108025"/>
            <a:chExt cx="1139372" cy="2072584"/>
          </a:xfrm>
        </p:grpSpPr>
        <p:sp>
          <p:nvSpPr>
            <p:cNvPr id="11" name="Google Shape;3753;p60">
              <a:extLst>
                <a:ext uri="{FF2B5EF4-FFF2-40B4-BE49-F238E27FC236}">
                  <a16:creationId xmlns:a16="http://schemas.microsoft.com/office/drawing/2014/main" id="{9F114E02-EDA4-596F-9826-FF6067888002}"/>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 name="Google Shape;3754;p60">
              <a:extLst>
                <a:ext uri="{FF2B5EF4-FFF2-40B4-BE49-F238E27FC236}">
                  <a16:creationId xmlns:a16="http://schemas.microsoft.com/office/drawing/2014/main" id="{D2F82A3A-8412-91FB-F8D2-D15E101CE6B0}"/>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 name="Google Shape;3755;p60">
              <a:extLst>
                <a:ext uri="{FF2B5EF4-FFF2-40B4-BE49-F238E27FC236}">
                  <a16:creationId xmlns:a16="http://schemas.microsoft.com/office/drawing/2014/main" id="{ED964253-2DBC-5567-0E6E-EAC17BB3F2F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6;p60">
              <a:extLst>
                <a:ext uri="{FF2B5EF4-FFF2-40B4-BE49-F238E27FC236}">
                  <a16:creationId xmlns:a16="http://schemas.microsoft.com/office/drawing/2014/main" id="{7950FAD8-EB70-F96E-B775-E8D19921973C}"/>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 name="Google Shape;3757;p60">
              <a:extLst>
                <a:ext uri="{FF2B5EF4-FFF2-40B4-BE49-F238E27FC236}">
                  <a16:creationId xmlns:a16="http://schemas.microsoft.com/office/drawing/2014/main" id="{4848A1C0-CD74-F59E-F854-73E0D86BD1AD}"/>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8;p60">
              <a:extLst>
                <a:ext uri="{FF2B5EF4-FFF2-40B4-BE49-F238E27FC236}">
                  <a16:creationId xmlns:a16="http://schemas.microsoft.com/office/drawing/2014/main" id="{925F5316-6437-9142-2076-69EB1E6195B4}"/>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9;p60">
              <a:extLst>
                <a:ext uri="{FF2B5EF4-FFF2-40B4-BE49-F238E27FC236}">
                  <a16:creationId xmlns:a16="http://schemas.microsoft.com/office/drawing/2014/main" id="{CB563ABD-A621-783F-5764-9DAF7AA2131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60;p60">
              <a:extLst>
                <a:ext uri="{FF2B5EF4-FFF2-40B4-BE49-F238E27FC236}">
                  <a16:creationId xmlns:a16="http://schemas.microsoft.com/office/drawing/2014/main" id="{437EDA3B-AD4F-52C9-B244-F9671988F344}"/>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61;p60">
              <a:extLst>
                <a:ext uri="{FF2B5EF4-FFF2-40B4-BE49-F238E27FC236}">
                  <a16:creationId xmlns:a16="http://schemas.microsoft.com/office/drawing/2014/main" id="{F403A27B-57A8-0BDA-7AEF-3B00EE14A1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62;p60">
              <a:extLst>
                <a:ext uri="{FF2B5EF4-FFF2-40B4-BE49-F238E27FC236}">
                  <a16:creationId xmlns:a16="http://schemas.microsoft.com/office/drawing/2014/main" id="{3FE3D041-B0CF-F58F-C95D-215450C1A698}"/>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3;p60">
              <a:extLst>
                <a:ext uri="{FF2B5EF4-FFF2-40B4-BE49-F238E27FC236}">
                  <a16:creationId xmlns:a16="http://schemas.microsoft.com/office/drawing/2014/main" id="{5E28A55E-1D71-17AB-5CBC-166882AED8DC}"/>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4;p60">
              <a:extLst>
                <a:ext uri="{FF2B5EF4-FFF2-40B4-BE49-F238E27FC236}">
                  <a16:creationId xmlns:a16="http://schemas.microsoft.com/office/drawing/2014/main" id="{E197BC4D-9381-99A8-A35A-E6D2666BD374}"/>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5;p60">
              <a:extLst>
                <a:ext uri="{FF2B5EF4-FFF2-40B4-BE49-F238E27FC236}">
                  <a16:creationId xmlns:a16="http://schemas.microsoft.com/office/drawing/2014/main" id="{196E885D-C7FA-328A-9B77-3FE9E243FC4F}"/>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6;p60">
              <a:extLst>
                <a:ext uri="{FF2B5EF4-FFF2-40B4-BE49-F238E27FC236}">
                  <a16:creationId xmlns:a16="http://schemas.microsoft.com/office/drawing/2014/main" id="{61F80FB4-C5F1-323D-13ED-7ADD3ABC926A}"/>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7;p60">
              <a:extLst>
                <a:ext uri="{FF2B5EF4-FFF2-40B4-BE49-F238E27FC236}">
                  <a16:creationId xmlns:a16="http://schemas.microsoft.com/office/drawing/2014/main" id="{2F522C12-BA3F-1A0E-2899-40ADFDB43946}"/>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8;p60">
              <a:extLst>
                <a:ext uri="{FF2B5EF4-FFF2-40B4-BE49-F238E27FC236}">
                  <a16:creationId xmlns:a16="http://schemas.microsoft.com/office/drawing/2014/main" id="{EACF6EF7-254C-430F-B79F-3E05AEA2155C}"/>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9;p60">
              <a:extLst>
                <a:ext uri="{FF2B5EF4-FFF2-40B4-BE49-F238E27FC236}">
                  <a16:creationId xmlns:a16="http://schemas.microsoft.com/office/drawing/2014/main" id="{E74E5781-015C-026D-F7C4-2CC7CF343D79}"/>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70;p60">
              <a:extLst>
                <a:ext uri="{FF2B5EF4-FFF2-40B4-BE49-F238E27FC236}">
                  <a16:creationId xmlns:a16="http://schemas.microsoft.com/office/drawing/2014/main" id="{65ED4386-F0FC-B11F-5356-96D8D498F3DA}"/>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71;p60">
              <a:extLst>
                <a:ext uri="{FF2B5EF4-FFF2-40B4-BE49-F238E27FC236}">
                  <a16:creationId xmlns:a16="http://schemas.microsoft.com/office/drawing/2014/main" id="{8AD54250-8C7B-9895-BDF0-60CC26A2E472}"/>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72;p60">
              <a:extLst>
                <a:ext uri="{FF2B5EF4-FFF2-40B4-BE49-F238E27FC236}">
                  <a16:creationId xmlns:a16="http://schemas.microsoft.com/office/drawing/2014/main" id="{11CBA4AD-D578-7255-31F1-CE3A6978AD79}"/>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3;p60">
              <a:extLst>
                <a:ext uri="{FF2B5EF4-FFF2-40B4-BE49-F238E27FC236}">
                  <a16:creationId xmlns:a16="http://schemas.microsoft.com/office/drawing/2014/main" id="{6FC315E8-B4E8-1871-2B38-8A741676201F}"/>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4;p60">
              <a:extLst>
                <a:ext uri="{FF2B5EF4-FFF2-40B4-BE49-F238E27FC236}">
                  <a16:creationId xmlns:a16="http://schemas.microsoft.com/office/drawing/2014/main" id="{B91735C4-3D4D-3309-6BD3-07F6AB0D04C9}"/>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5;p60">
              <a:extLst>
                <a:ext uri="{FF2B5EF4-FFF2-40B4-BE49-F238E27FC236}">
                  <a16:creationId xmlns:a16="http://schemas.microsoft.com/office/drawing/2014/main" id="{2C205D79-A6FA-F0D9-A740-38C639351CF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6;p60">
              <a:extLst>
                <a:ext uri="{FF2B5EF4-FFF2-40B4-BE49-F238E27FC236}">
                  <a16:creationId xmlns:a16="http://schemas.microsoft.com/office/drawing/2014/main" id="{44F221D3-29DF-5AEB-B9DC-860BB7ABA2C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7;p60">
              <a:extLst>
                <a:ext uri="{FF2B5EF4-FFF2-40B4-BE49-F238E27FC236}">
                  <a16:creationId xmlns:a16="http://schemas.microsoft.com/office/drawing/2014/main" id="{51EDC359-6DDF-C45C-DA72-162DFAC70238}"/>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8;p60">
              <a:extLst>
                <a:ext uri="{FF2B5EF4-FFF2-40B4-BE49-F238E27FC236}">
                  <a16:creationId xmlns:a16="http://schemas.microsoft.com/office/drawing/2014/main" id="{92EF6167-4B6C-CE33-8589-60E64DBBB851}"/>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9;p60">
              <a:extLst>
                <a:ext uri="{FF2B5EF4-FFF2-40B4-BE49-F238E27FC236}">
                  <a16:creationId xmlns:a16="http://schemas.microsoft.com/office/drawing/2014/main" id="{94A0C4B7-CDA7-90CB-31FF-505730D48428}"/>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80;p60">
              <a:extLst>
                <a:ext uri="{FF2B5EF4-FFF2-40B4-BE49-F238E27FC236}">
                  <a16:creationId xmlns:a16="http://schemas.microsoft.com/office/drawing/2014/main" id="{FB5CCC43-49CA-A2EB-E6A2-BA9BA45AA92D}"/>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81;p60">
              <a:extLst>
                <a:ext uri="{FF2B5EF4-FFF2-40B4-BE49-F238E27FC236}">
                  <a16:creationId xmlns:a16="http://schemas.microsoft.com/office/drawing/2014/main" id="{42F029A5-4176-3C05-5BD7-D6C07120A139}"/>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82;p60">
              <a:extLst>
                <a:ext uri="{FF2B5EF4-FFF2-40B4-BE49-F238E27FC236}">
                  <a16:creationId xmlns:a16="http://schemas.microsoft.com/office/drawing/2014/main" id="{6111AD69-3306-16B3-3B69-B257A8897593}"/>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3;p60">
              <a:extLst>
                <a:ext uri="{FF2B5EF4-FFF2-40B4-BE49-F238E27FC236}">
                  <a16:creationId xmlns:a16="http://schemas.microsoft.com/office/drawing/2014/main" id="{9EED5161-8894-ED60-A118-8ED4F79A2FB2}"/>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4;p60">
              <a:extLst>
                <a:ext uri="{FF2B5EF4-FFF2-40B4-BE49-F238E27FC236}">
                  <a16:creationId xmlns:a16="http://schemas.microsoft.com/office/drawing/2014/main" id="{FADEF896-4FF3-6CCB-03E0-72655E65D6AF}"/>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5;p60">
              <a:extLst>
                <a:ext uri="{FF2B5EF4-FFF2-40B4-BE49-F238E27FC236}">
                  <a16:creationId xmlns:a16="http://schemas.microsoft.com/office/drawing/2014/main" id="{73583C43-333D-2172-2F6D-E315D958CB56}"/>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6;p60">
              <a:extLst>
                <a:ext uri="{FF2B5EF4-FFF2-40B4-BE49-F238E27FC236}">
                  <a16:creationId xmlns:a16="http://schemas.microsoft.com/office/drawing/2014/main" id="{4029ACB7-CB0F-AFF4-5BBB-F56284000393}"/>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7;p60">
              <a:extLst>
                <a:ext uri="{FF2B5EF4-FFF2-40B4-BE49-F238E27FC236}">
                  <a16:creationId xmlns:a16="http://schemas.microsoft.com/office/drawing/2014/main" id="{71738E6A-092B-6D45-4FE4-171DB2950C1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8;p60">
              <a:extLst>
                <a:ext uri="{FF2B5EF4-FFF2-40B4-BE49-F238E27FC236}">
                  <a16:creationId xmlns:a16="http://schemas.microsoft.com/office/drawing/2014/main" id="{0C1B45A8-EE2E-90B8-597B-B22BFFDB9487}"/>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9;p60">
              <a:extLst>
                <a:ext uri="{FF2B5EF4-FFF2-40B4-BE49-F238E27FC236}">
                  <a16:creationId xmlns:a16="http://schemas.microsoft.com/office/drawing/2014/main" id="{B2B58075-9C0A-D4E4-3B05-45EB374E3DB3}"/>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90;p60">
              <a:extLst>
                <a:ext uri="{FF2B5EF4-FFF2-40B4-BE49-F238E27FC236}">
                  <a16:creationId xmlns:a16="http://schemas.microsoft.com/office/drawing/2014/main" id="{E941EA04-73EA-FE72-AFE1-5ECDCAA6F164}"/>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91;p60">
              <a:extLst>
                <a:ext uri="{FF2B5EF4-FFF2-40B4-BE49-F238E27FC236}">
                  <a16:creationId xmlns:a16="http://schemas.microsoft.com/office/drawing/2014/main" id="{B79A9159-FCA4-DC0A-36B4-6B7D24E3DE5B}"/>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92;p60">
              <a:extLst>
                <a:ext uri="{FF2B5EF4-FFF2-40B4-BE49-F238E27FC236}">
                  <a16:creationId xmlns:a16="http://schemas.microsoft.com/office/drawing/2014/main" id="{EE1DC3D8-3FF4-DF93-ED27-F826F33F17B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3;p60">
              <a:extLst>
                <a:ext uri="{FF2B5EF4-FFF2-40B4-BE49-F238E27FC236}">
                  <a16:creationId xmlns:a16="http://schemas.microsoft.com/office/drawing/2014/main" id="{64647339-0D8D-3900-6F9C-B135FBAE74D6}"/>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4;p60">
              <a:extLst>
                <a:ext uri="{FF2B5EF4-FFF2-40B4-BE49-F238E27FC236}">
                  <a16:creationId xmlns:a16="http://schemas.microsoft.com/office/drawing/2014/main" id="{22FAD989-BE44-BFAA-BC8E-5742290BFF54}"/>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5;p60">
              <a:extLst>
                <a:ext uri="{FF2B5EF4-FFF2-40B4-BE49-F238E27FC236}">
                  <a16:creationId xmlns:a16="http://schemas.microsoft.com/office/drawing/2014/main" id="{0F27536A-0254-C807-0C8A-47F03F607CE3}"/>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6;p60">
              <a:extLst>
                <a:ext uri="{FF2B5EF4-FFF2-40B4-BE49-F238E27FC236}">
                  <a16:creationId xmlns:a16="http://schemas.microsoft.com/office/drawing/2014/main" id="{44508144-38DD-1C73-CA53-9C17E7494225}"/>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5" name="Google Shape;3797;p60">
              <a:extLst>
                <a:ext uri="{FF2B5EF4-FFF2-40B4-BE49-F238E27FC236}">
                  <a16:creationId xmlns:a16="http://schemas.microsoft.com/office/drawing/2014/main" id="{C3C1F258-BD68-80E1-1080-201B8F84AB66}"/>
                </a:ext>
              </a:extLst>
            </p:cNvPr>
            <p:cNvGrpSpPr/>
            <p:nvPr/>
          </p:nvGrpSpPr>
          <p:grpSpPr>
            <a:xfrm>
              <a:off x="1711384" y="1559076"/>
              <a:ext cx="656667" cy="315068"/>
              <a:chOff x="1711534" y="1552901"/>
              <a:chExt cx="656667" cy="315068"/>
            </a:xfrm>
          </p:grpSpPr>
          <p:sp>
            <p:nvSpPr>
              <p:cNvPr id="96" name="Google Shape;3798;p60">
                <a:extLst>
                  <a:ext uri="{FF2B5EF4-FFF2-40B4-BE49-F238E27FC236}">
                    <a16:creationId xmlns:a16="http://schemas.microsoft.com/office/drawing/2014/main" id="{268398EF-4DC5-AD87-2EAA-7FFBB53491A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799;p60">
                <a:extLst>
                  <a:ext uri="{FF2B5EF4-FFF2-40B4-BE49-F238E27FC236}">
                    <a16:creationId xmlns:a16="http://schemas.microsoft.com/office/drawing/2014/main" id="{7E8686F9-8727-F6E0-EB8A-CCCA306756B5}"/>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00;p60">
                <a:extLst>
                  <a:ext uri="{FF2B5EF4-FFF2-40B4-BE49-F238E27FC236}">
                    <a16:creationId xmlns:a16="http://schemas.microsoft.com/office/drawing/2014/main" id="{DC10B331-A0CD-2F01-D0F7-AF35D3ADFA7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6" name="Google Shape;3801;p60">
              <a:extLst>
                <a:ext uri="{FF2B5EF4-FFF2-40B4-BE49-F238E27FC236}">
                  <a16:creationId xmlns:a16="http://schemas.microsoft.com/office/drawing/2014/main" id="{567B5927-2F45-C7B0-1E35-45C1A97D6CD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7" name="Google Shape;3802;p60">
              <a:extLst>
                <a:ext uri="{FF2B5EF4-FFF2-40B4-BE49-F238E27FC236}">
                  <a16:creationId xmlns:a16="http://schemas.microsoft.com/office/drawing/2014/main" id="{94B57AB7-B481-1D58-D32B-6ADD1B6BCE01}"/>
                </a:ext>
              </a:extLst>
            </p:cNvPr>
            <p:cNvGrpSpPr/>
            <p:nvPr/>
          </p:nvGrpSpPr>
          <p:grpSpPr>
            <a:xfrm>
              <a:off x="1706216" y="2077251"/>
              <a:ext cx="670239" cy="527010"/>
              <a:chOff x="1706216" y="2077251"/>
              <a:chExt cx="670239" cy="527010"/>
            </a:xfrm>
          </p:grpSpPr>
          <p:sp>
            <p:nvSpPr>
              <p:cNvPr id="58" name="Google Shape;3803;p60">
                <a:extLst>
                  <a:ext uri="{FF2B5EF4-FFF2-40B4-BE49-F238E27FC236}">
                    <a16:creationId xmlns:a16="http://schemas.microsoft.com/office/drawing/2014/main" id="{AB029F6F-ABB2-0690-E73B-EEEB68B4175C}"/>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9" name="Google Shape;3804;p60">
                <a:extLst>
                  <a:ext uri="{FF2B5EF4-FFF2-40B4-BE49-F238E27FC236}">
                    <a16:creationId xmlns:a16="http://schemas.microsoft.com/office/drawing/2014/main" id="{2CE77624-16BB-B397-738C-1877D5A27E26}"/>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0" name="Google Shape;3805;p60">
                <a:extLst>
                  <a:ext uri="{FF2B5EF4-FFF2-40B4-BE49-F238E27FC236}">
                    <a16:creationId xmlns:a16="http://schemas.microsoft.com/office/drawing/2014/main" id="{0AFD8567-9096-A85D-A69C-E3052B64D5BE}"/>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1" name="Google Shape;3806;p60">
                <a:extLst>
                  <a:ext uri="{FF2B5EF4-FFF2-40B4-BE49-F238E27FC236}">
                    <a16:creationId xmlns:a16="http://schemas.microsoft.com/office/drawing/2014/main" id="{1E528643-CEA6-485B-05E8-69C53428C3AA}"/>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7;p60">
                <a:extLst>
                  <a:ext uri="{FF2B5EF4-FFF2-40B4-BE49-F238E27FC236}">
                    <a16:creationId xmlns:a16="http://schemas.microsoft.com/office/drawing/2014/main" id="{DD2EB4C0-7E74-AFFA-6886-15CBB37863CC}"/>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8;p60">
                <a:extLst>
                  <a:ext uri="{FF2B5EF4-FFF2-40B4-BE49-F238E27FC236}">
                    <a16:creationId xmlns:a16="http://schemas.microsoft.com/office/drawing/2014/main" id="{506D1BC8-E1C4-3ADD-EB55-053EFE8A07D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9;p60">
                <a:extLst>
                  <a:ext uri="{FF2B5EF4-FFF2-40B4-BE49-F238E27FC236}">
                    <a16:creationId xmlns:a16="http://schemas.microsoft.com/office/drawing/2014/main" id="{433E1573-93EF-FC2B-0382-8AE6CC130332}"/>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10;p60">
                <a:extLst>
                  <a:ext uri="{FF2B5EF4-FFF2-40B4-BE49-F238E27FC236}">
                    <a16:creationId xmlns:a16="http://schemas.microsoft.com/office/drawing/2014/main" id="{8EC3ECAD-2563-DB34-F0B5-9A9960A5517A}"/>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11;p60">
                <a:extLst>
                  <a:ext uri="{FF2B5EF4-FFF2-40B4-BE49-F238E27FC236}">
                    <a16:creationId xmlns:a16="http://schemas.microsoft.com/office/drawing/2014/main" id="{1BD108C4-CA16-7D36-F768-60B98666EE20}"/>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12;p60">
                <a:extLst>
                  <a:ext uri="{FF2B5EF4-FFF2-40B4-BE49-F238E27FC236}">
                    <a16:creationId xmlns:a16="http://schemas.microsoft.com/office/drawing/2014/main" id="{1B4FC22A-2117-D570-759A-03AB251AFCE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3;p60">
                <a:extLst>
                  <a:ext uri="{FF2B5EF4-FFF2-40B4-BE49-F238E27FC236}">
                    <a16:creationId xmlns:a16="http://schemas.microsoft.com/office/drawing/2014/main" id="{7908AE8D-5082-9658-C847-B4F29B7A16FA}"/>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4;p60">
                <a:extLst>
                  <a:ext uri="{FF2B5EF4-FFF2-40B4-BE49-F238E27FC236}">
                    <a16:creationId xmlns:a16="http://schemas.microsoft.com/office/drawing/2014/main" id="{E34AFCB3-329C-5465-6E63-46396167B683}"/>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5;p60">
                <a:extLst>
                  <a:ext uri="{FF2B5EF4-FFF2-40B4-BE49-F238E27FC236}">
                    <a16:creationId xmlns:a16="http://schemas.microsoft.com/office/drawing/2014/main" id="{F329B62E-B989-7E5E-5A80-28771BE5FAE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6;p60">
                <a:extLst>
                  <a:ext uri="{FF2B5EF4-FFF2-40B4-BE49-F238E27FC236}">
                    <a16:creationId xmlns:a16="http://schemas.microsoft.com/office/drawing/2014/main" id="{0FB26635-03C6-3036-1194-E1DB23B19956}"/>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7;p60">
                <a:extLst>
                  <a:ext uri="{FF2B5EF4-FFF2-40B4-BE49-F238E27FC236}">
                    <a16:creationId xmlns:a16="http://schemas.microsoft.com/office/drawing/2014/main" id="{F5A72E16-8E3A-AF76-05FB-2E6DA0123E7A}"/>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8;p60">
                <a:extLst>
                  <a:ext uri="{FF2B5EF4-FFF2-40B4-BE49-F238E27FC236}">
                    <a16:creationId xmlns:a16="http://schemas.microsoft.com/office/drawing/2014/main" id="{30DD8C55-B801-55D6-A71C-A9EC32E7A28E}"/>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9;p60">
                <a:extLst>
                  <a:ext uri="{FF2B5EF4-FFF2-40B4-BE49-F238E27FC236}">
                    <a16:creationId xmlns:a16="http://schemas.microsoft.com/office/drawing/2014/main" id="{39810728-DD4B-A13B-94A5-B6EAB6AB313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20;p60">
                <a:extLst>
                  <a:ext uri="{FF2B5EF4-FFF2-40B4-BE49-F238E27FC236}">
                    <a16:creationId xmlns:a16="http://schemas.microsoft.com/office/drawing/2014/main" id="{19D74ABB-C929-63B8-6D93-A1185C21C358}"/>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21;p60">
                <a:extLst>
                  <a:ext uri="{FF2B5EF4-FFF2-40B4-BE49-F238E27FC236}">
                    <a16:creationId xmlns:a16="http://schemas.microsoft.com/office/drawing/2014/main" id="{229B33BD-B4AB-F1DD-747C-C27D789C123E}"/>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22;p60">
                <a:extLst>
                  <a:ext uri="{FF2B5EF4-FFF2-40B4-BE49-F238E27FC236}">
                    <a16:creationId xmlns:a16="http://schemas.microsoft.com/office/drawing/2014/main" id="{D33E4FF0-E5A2-D8E6-5267-74113D8E718F}"/>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3;p60">
                <a:extLst>
                  <a:ext uri="{FF2B5EF4-FFF2-40B4-BE49-F238E27FC236}">
                    <a16:creationId xmlns:a16="http://schemas.microsoft.com/office/drawing/2014/main" id="{7A8D453B-F4A7-30EE-1BD8-9C6B1A7B0EC2}"/>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4;p60">
                <a:extLst>
                  <a:ext uri="{FF2B5EF4-FFF2-40B4-BE49-F238E27FC236}">
                    <a16:creationId xmlns:a16="http://schemas.microsoft.com/office/drawing/2014/main" id="{C6C6F09E-405B-EA2E-6AA5-C434CC415201}"/>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5;p60">
                <a:extLst>
                  <a:ext uri="{FF2B5EF4-FFF2-40B4-BE49-F238E27FC236}">
                    <a16:creationId xmlns:a16="http://schemas.microsoft.com/office/drawing/2014/main" id="{A180AA93-520E-BFA7-D09B-1D11223DB133}"/>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6;p60">
                <a:extLst>
                  <a:ext uri="{FF2B5EF4-FFF2-40B4-BE49-F238E27FC236}">
                    <a16:creationId xmlns:a16="http://schemas.microsoft.com/office/drawing/2014/main" id="{49714646-58E2-89D1-23BB-867E1A3FD0A5}"/>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7;p60">
                <a:extLst>
                  <a:ext uri="{FF2B5EF4-FFF2-40B4-BE49-F238E27FC236}">
                    <a16:creationId xmlns:a16="http://schemas.microsoft.com/office/drawing/2014/main" id="{334CF235-E78F-321C-2408-DA451BC3286E}"/>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8;p60">
                <a:extLst>
                  <a:ext uri="{FF2B5EF4-FFF2-40B4-BE49-F238E27FC236}">
                    <a16:creationId xmlns:a16="http://schemas.microsoft.com/office/drawing/2014/main" id="{B95B9DD8-D9F2-1B3E-FE5D-4FD1223DECE2}"/>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9;p60">
                <a:extLst>
                  <a:ext uri="{FF2B5EF4-FFF2-40B4-BE49-F238E27FC236}">
                    <a16:creationId xmlns:a16="http://schemas.microsoft.com/office/drawing/2014/main" id="{6B8A3A7F-08DD-A4ED-40FD-AB2D1216872A}"/>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30;p60">
                <a:extLst>
                  <a:ext uri="{FF2B5EF4-FFF2-40B4-BE49-F238E27FC236}">
                    <a16:creationId xmlns:a16="http://schemas.microsoft.com/office/drawing/2014/main" id="{5D6DBD3F-D842-0622-9113-D9A3FC1DD4A3}"/>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31;p60">
                <a:extLst>
                  <a:ext uri="{FF2B5EF4-FFF2-40B4-BE49-F238E27FC236}">
                    <a16:creationId xmlns:a16="http://schemas.microsoft.com/office/drawing/2014/main" id="{07E59C0D-C2B8-4553-D83A-08F7EAE79215}"/>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32;p60">
                <a:extLst>
                  <a:ext uri="{FF2B5EF4-FFF2-40B4-BE49-F238E27FC236}">
                    <a16:creationId xmlns:a16="http://schemas.microsoft.com/office/drawing/2014/main" id="{01D3AD30-348F-1DD2-53E0-2A4D3BAE4C14}"/>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3;p60">
                <a:extLst>
                  <a:ext uri="{FF2B5EF4-FFF2-40B4-BE49-F238E27FC236}">
                    <a16:creationId xmlns:a16="http://schemas.microsoft.com/office/drawing/2014/main" id="{93CE792E-18EA-8973-31F2-83BCA8CD0FC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4;p60">
                <a:extLst>
                  <a:ext uri="{FF2B5EF4-FFF2-40B4-BE49-F238E27FC236}">
                    <a16:creationId xmlns:a16="http://schemas.microsoft.com/office/drawing/2014/main" id="{35334332-07F4-5AF0-9B75-9B32840230E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5;p60">
                <a:extLst>
                  <a:ext uri="{FF2B5EF4-FFF2-40B4-BE49-F238E27FC236}">
                    <a16:creationId xmlns:a16="http://schemas.microsoft.com/office/drawing/2014/main" id="{E04E509D-2AA6-6256-CBC2-3E06490B1279}"/>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6;p60">
                <a:extLst>
                  <a:ext uri="{FF2B5EF4-FFF2-40B4-BE49-F238E27FC236}">
                    <a16:creationId xmlns:a16="http://schemas.microsoft.com/office/drawing/2014/main" id="{53137DCC-2DA6-BFAA-F085-9643E1A4E0C5}"/>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7;p60">
                <a:extLst>
                  <a:ext uri="{FF2B5EF4-FFF2-40B4-BE49-F238E27FC236}">
                    <a16:creationId xmlns:a16="http://schemas.microsoft.com/office/drawing/2014/main" id="{94F1DDC6-7EB6-3A89-7AC5-05E582EE333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8;p60">
                <a:extLst>
                  <a:ext uri="{FF2B5EF4-FFF2-40B4-BE49-F238E27FC236}">
                    <a16:creationId xmlns:a16="http://schemas.microsoft.com/office/drawing/2014/main" id="{43DE65EC-FEA0-0AFD-B90F-A75E364295C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9;p60">
                <a:extLst>
                  <a:ext uri="{FF2B5EF4-FFF2-40B4-BE49-F238E27FC236}">
                    <a16:creationId xmlns:a16="http://schemas.microsoft.com/office/drawing/2014/main" id="{ABA16E1C-104F-D4A9-8843-199DFAA7BE42}"/>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40;p60">
                <a:extLst>
                  <a:ext uri="{FF2B5EF4-FFF2-40B4-BE49-F238E27FC236}">
                    <a16:creationId xmlns:a16="http://schemas.microsoft.com/office/drawing/2014/main" id="{029587A9-FB23-56DC-C765-9E3DF588228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pic>
        <p:nvPicPr>
          <p:cNvPr id="99" name="Picture 98">
            <a:extLst>
              <a:ext uri="{FF2B5EF4-FFF2-40B4-BE49-F238E27FC236}">
                <a16:creationId xmlns:a16="http://schemas.microsoft.com/office/drawing/2014/main" id="{4BFBDD98-55F9-B352-F3C9-06C5E98B2560}"/>
              </a:ext>
            </a:extLst>
          </p:cNvPr>
          <p:cNvPicPr>
            <a:picLocks noChangeAspect="1"/>
          </p:cNvPicPr>
          <p:nvPr/>
        </p:nvPicPr>
        <p:blipFill>
          <a:blip r:embed="rId7"/>
          <a:stretch>
            <a:fillRect/>
          </a:stretch>
        </p:blipFill>
        <p:spPr>
          <a:xfrm>
            <a:off x="3501385" y="4003733"/>
            <a:ext cx="12146997" cy="2499054"/>
          </a:xfrm>
          <a:prstGeom prst="rect">
            <a:avLst/>
          </a:prstGeom>
        </p:spPr>
      </p:pic>
      <p:pic>
        <p:nvPicPr>
          <p:cNvPr id="101" name="Picture 100">
            <a:extLst>
              <a:ext uri="{FF2B5EF4-FFF2-40B4-BE49-F238E27FC236}">
                <a16:creationId xmlns:a16="http://schemas.microsoft.com/office/drawing/2014/main" id="{41A479AC-951B-B483-5718-31F64EF772B9}"/>
              </a:ext>
            </a:extLst>
          </p:cNvPr>
          <p:cNvPicPr>
            <a:picLocks noChangeAspect="1"/>
          </p:cNvPicPr>
          <p:nvPr/>
        </p:nvPicPr>
        <p:blipFill>
          <a:blip r:embed="rId8"/>
          <a:stretch>
            <a:fillRect/>
          </a:stretch>
        </p:blipFill>
        <p:spPr>
          <a:xfrm>
            <a:off x="7289561" y="6741658"/>
            <a:ext cx="3828620" cy="1286367"/>
          </a:xfrm>
          <a:prstGeom prst="rect">
            <a:avLst/>
          </a:prstGeom>
        </p:spPr>
      </p:pic>
    </p:spTree>
    <p:extLst>
      <p:ext uri="{BB962C8B-B14F-4D97-AF65-F5344CB8AC3E}">
        <p14:creationId xmlns:p14="http://schemas.microsoft.com/office/powerpoint/2010/main" val="211250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1905000" y="7119115"/>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241209" y="6511134"/>
            <a:ext cx="4123679" cy="330772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2255389" y="856623"/>
            <a:ext cx="14325600" cy="6019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rPr>
              <a:t>Chọn 1 trong 2 đề dưới đây:</a:t>
            </a:r>
            <a:endParaRPr lang="en-US" sz="6000" dirty="0">
              <a:solidFill>
                <a:schemeClr val="tx1"/>
              </a:solidFill>
            </a:endParaRPr>
          </a:p>
          <a:p>
            <a:pPr algn="ctr"/>
            <a:endParaRPr lang="vi-VN" sz="6000" dirty="0">
              <a:solidFill>
                <a:schemeClr val="tx1"/>
              </a:solidFill>
            </a:endParaRPr>
          </a:p>
          <a:p>
            <a:pPr algn="just"/>
            <a:r>
              <a:rPr lang="vi-VN" sz="6000" b="1" dirty="0">
                <a:solidFill>
                  <a:schemeClr val="tx1"/>
                </a:solidFill>
              </a:rPr>
              <a:t>Đề 1: </a:t>
            </a:r>
            <a:r>
              <a:rPr lang="vi-VN" sz="6000" dirty="0">
                <a:solidFill>
                  <a:schemeClr val="tx1"/>
                </a:solidFill>
              </a:rPr>
              <a:t>Viết bài văn tả một người thân trong gia đình em</a:t>
            </a:r>
            <a:r>
              <a:rPr lang="en-US" sz="6000" dirty="0">
                <a:solidFill>
                  <a:schemeClr val="tx1"/>
                </a:solidFill>
              </a:rPr>
              <a:t>.</a:t>
            </a:r>
            <a:endParaRPr lang="vi-VN" sz="6000" dirty="0">
              <a:solidFill>
                <a:schemeClr val="tx1"/>
              </a:solidFill>
            </a:endParaRPr>
          </a:p>
          <a:p>
            <a:pPr algn="just"/>
            <a:r>
              <a:rPr lang="vi-VN" sz="6000" b="1" dirty="0">
                <a:solidFill>
                  <a:schemeClr val="tx1"/>
                </a:solidFill>
              </a:rPr>
              <a:t>Đề 2: </a:t>
            </a:r>
            <a:r>
              <a:rPr lang="vi-VN" sz="6000" dirty="0">
                <a:solidFill>
                  <a:schemeClr val="tx1"/>
                </a:solidFill>
              </a:rPr>
              <a:t>Viết bài văn tả một người đã để lại cho em những ấn tượng tốt đẹp</a:t>
            </a:r>
            <a:r>
              <a:rPr lang="en-US" sz="6000" dirty="0">
                <a:solidFill>
                  <a:schemeClr val="tx1"/>
                </a:solidFill>
              </a:rPr>
              <a:t>.</a:t>
            </a:r>
            <a:endParaRPr lang="vi-VN" sz="6000" dirty="0">
              <a:solidFill>
                <a:schemeClr val="tx1"/>
              </a:solidFill>
            </a:endParaRP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754326"/>
          </a:xfrm>
          <a:prstGeom prst="rect">
            <a:avLst/>
          </a:prstGeom>
          <a:noFill/>
        </p:spPr>
        <p:txBody>
          <a:bodyPr wrap="square">
            <a:spAutoFit/>
          </a:bodyPr>
          <a:lstStyle/>
          <a:p>
            <a:pPr marL="914400" indent="-914400">
              <a:buAutoNum type="arabicPeriod"/>
            </a:pPr>
            <a:r>
              <a:rPr lang="en-GB" sz="5400" b="1" dirty="0" err="1">
                <a:solidFill>
                  <a:srgbClr val="000000"/>
                </a:solidFill>
                <a:latin typeface="Cambria" panose="02040503050406030204" pitchFamily="18" charset="0"/>
                <a:ea typeface="Cambria" panose="02040503050406030204" pitchFamily="18" charset="0"/>
              </a:rPr>
              <a:t>Dựa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vào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dàn</a:t>
            </a:r>
            <a:r>
              <a:rPr lang="en-GB" sz="5400" b="1" dirty="0">
                <a:solidFill>
                  <a:srgbClr val="000000"/>
                </a:solidFill>
                <a:latin typeface="Cambria" panose="02040503050406030204" pitchFamily="18" charset="0"/>
                <a:ea typeface="Cambria" panose="02040503050406030204" pitchFamily="18" charset="0"/>
              </a:rPr>
              <a:t> ý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lập</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trong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hoạt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động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ở </a:t>
            </a:r>
          </a:p>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4,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văn</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theo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yêu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cầu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của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đề</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chọn</a:t>
            </a:r>
            <a:r>
              <a:rPr lang="en-GB" sz="5400" b="1" dirty="0">
                <a:solidFill>
                  <a:srgbClr val="000000"/>
                </a:solidFill>
                <a:latin typeface="Cambria" panose="02040503050406030204" pitchFamily="18" charset="0"/>
                <a:ea typeface="Cambria" panose="02040503050406030204" pitchFamily="18" charset="0"/>
              </a:rPr>
              <a:t>.</a:t>
            </a:r>
            <a:endParaRPr lang="vi-VN" sz="54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371600" y="2752706"/>
            <a:ext cx="15468600" cy="6718848"/>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i="1" dirty="0">
                <a:solidFill>
                  <a:srgbClr val="002060"/>
                </a:solidFill>
                <a:latin typeface="Cambria" panose="02040503050406030204" pitchFamily="18" charset="0"/>
                <a:ea typeface="Cambria" panose="02040503050406030204" pitchFamily="18" charset="0"/>
              </a:rPr>
              <a:t>Lưu ý:</a:t>
            </a:r>
            <a:endParaRPr lang="vi-VN" sz="4800" b="1" dirty="0">
              <a:solidFill>
                <a:srgbClr val="002060"/>
              </a:solidFill>
              <a:latin typeface="Cambria" panose="02040503050406030204" pitchFamily="18" charset="0"/>
              <a:ea typeface="Cambria" panose="02040503050406030204" pitchFamily="18" charset="0"/>
            </a:endParaRPr>
          </a:p>
          <a:p>
            <a:r>
              <a:rPr lang="vi-VN" sz="48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48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48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TextBox 9">
            <a:extLst>
              <a:ext uri="{FF2B5EF4-FFF2-40B4-BE49-F238E27FC236}">
                <a16:creationId xmlns:a16="http://schemas.microsoft.com/office/drawing/2014/main" id="{D30A91A8-E026-45FC-EC32-682E06D54849}"/>
              </a:ext>
            </a:extLst>
          </p:cNvPr>
          <p:cNvSpPr txBox="1"/>
          <p:nvPr/>
        </p:nvSpPr>
        <p:spPr>
          <a:xfrm>
            <a:off x="1295400" y="1028700"/>
            <a:ext cx="15925800" cy="8725466"/>
          </a:xfrm>
          <a:prstGeom prst="rect">
            <a:avLst/>
          </a:prstGeom>
          <a:noFill/>
        </p:spPr>
        <p:txBody>
          <a:bodyPr wrap="square" rtlCol="0">
            <a:spAutoFit/>
          </a:bodyPr>
          <a:lstStyle/>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3300" b="0" i="0" dirty="0">
                <a:effectLst/>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002060"/>
                </a:solidFill>
                <a:latin typeface="Cambria" panose="02040503050406030204" pitchFamily="18" charset="0"/>
                <a:ea typeface="Cambria" panose="02040503050406030204" pitchFamily="18" charset="0"/>
              </a:rPr>
              <a:t>Bài</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mẫu</a:t>
            </a:r>
            <a:endParaRPr lang="vi-VN"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228600" y="347256"/>
            <a:ext cx="176784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30A91A8-E026-45FC-EC32-682E06D54849}"/>
              </a:ext>
            </a:extLst>
          </p:cNvPr>
          <p:cNvSpPr txBox="1"/>
          <p:nvPr/>
        </p:nvSpPr>
        <p:spPr>
          <a:xfrm>
            <a:off x="1066800" y="1028700"/>
            <a:ext cx="16306800" cy="8940909"/>
          </a:xfrm>
          <a:prstGeom prst="rect">
            <a:avLst/>
          </a:prstGeom>
          <a:noFill/>
        </p:spPr>
        <p:txBody>
          <a:bodyPr wrap="square" rtlCol="0">
            <a:spAutoFit/>
          </a:bodyPr>
          <a:lstStyle/>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2500" b="1"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3467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676400" y="2324100"/>
            <a:ext cx="156972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48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48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48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kumimoji="0" lang="vi-VN"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27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oogle Shape;3752;p60">
            <a:extLst>
              <a:ext uri="{FF2B5EF4-FFF2-40B4-BE49-F238E27FC236}">
                <a16:creationId xmlns:a16="http://schemas.microsoft.com/office/drawing/2014/main" id="{0FF2B32C-8968-AA31-F3AC-0E294EED7BB8}"/>
              </a:ext>
            </a:extLst>
          </p:cNvPr>
          <p:cNvGrpSpPr/>
          <p:nvPr/>
        </p:nvGrpSpPr>
        <p:grpSpPr>
          <a:xfrm>
            <a:off x="2209800" y="3771900"/>
            <a:ext cx="3505200" cy="5825754"/>
            <a:chOff x="1441500" y="1108025"/>
            <a:chExt cx="1139372" cy="2072584"/>
          </a:xfrm>
        </p:grpSpPr>
        <p:sp>
          <p:nvSpPr>
            <p:cNvPr id="12" name="Google Shape;3753;p60">
              <a:extLst>
                <a:ext uri="{FF2B5EF4-FFF2-40B4-BE49-F238E27FC236}">
                  <a16:creationId xmlns:a16="http://schemas.microsoft.com/office/drawing/2014/main" id="{CF68C093-0401-E95D-B765-5737707CF81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4;p60">
              <a:extLst>
                <a:ext uri="{FF2B5EF4-FFF2-40B4-BE49-F238E27FC236}">
                  <a16:creationId xmlns:a16="http://schemas.microsoft.com/office/drawing/2014/main" id="{9D7E6A03-3F2F-D483-A7D2-4EA317A18EC1}"/>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5;p60">
              <a:extLst>
                <a:ext uri="{FF2B5EF4-FFF2-40B4-BE49-F238E27FC236}">
                  <a16:creationId xmlns:a16="http://schemas.microsoft.com/office/drawing/2014/main" id="{4DC823A9-9515-AFFD-A6CF-7C424B6EBE78}"/>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6;p60">
              <a:extLst>
                <a:ext uri="{FF2B5EF4-FFF2-40B4-BE49-F238E27FC236}">
                  <a16:creationId xmlns:a16="http://schemas.microsoft.com/office/drawing/2014/main" id="{76887DEC-69BA-B139-FDD9-D2C44545C122}"/>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57;p60">
              <a:extLst>
                <a:ext uri="{FF2B5EF4-FFF2-40B4-BE49-F238E27FC236}">
                  <a16:creationId xmlns:a16="http://schemas.microsoft.com/office/drawing/2014/main" id="{8ED5E85C-9821-596B-0B2B-02550CDDF279}"/>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58;p60">
              <a:extLst>
                <a:ext uri="{FF2B5EF4-FFF2-40B4-BE49-F238E27FC236}">
                  <a16:creationId xmlns:a16="http://schemas.microsoft.com/office/drawing/2014/main" id="{0757D291-0AD2-DBBF-88DB-380FED225183}"/>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59;p60">
              <a:extLst>
                <a:ext uri="{FF2B5EF4-FFF2-40B4-BE49-F238E27FC236}">
                  <a16:creationId xmlns:a16="http://schemas.microsoft.com/office/drawing/2014/main" id="{299FF70A-DB24-E753-5C7C-02C53325E0DF}"/>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0;p60">
              <a:extLst>
                <a:ext uri="{FF2B5EF4-FFF2-40B4-BE49-F238E27FC236}">
                  <a16:creationId xmlns:a16="http://schemas.microsoft.com/office/drawing/2014/main" id="{F736120A-7949-39D9-8807-EB3EA07D3A71}"/>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1;p60">
              <a:extLst>
                <a:ext uri="{FF2B5EF4-FFF2-40B4-BE49-F238E27FC236}">
                  <a16:creationId xmlns:a16="http://schemas.microsoft.com/office/drawing/2014/main" id="{AA48903D-0ABD-56D8-583E-D459BBD776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2;p60">
              <a:extLst>
                <a:ext uri="{FF2B5EF4-FFF2-40B4-BE49-F238E27FC236}">
                  <a16:creationId xmlns:a16="http://schemas.microsoft.com/office/drawing/2014/main" id="{8A04108F-F741-68A9-4A0E-E7036BA9FFD1}"/>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3;p60">
              <a:extLst>
                <a:ext uri="{FF2B5EF4-FFF2-40B4-BE49-F238E27FC236}">
                  <a16:creationId xmlns:a16="http://schemas.microsoft.com/office/drawing/2014/main" id="{5B698034-E94A-9D85-1F9F-7A02912A07AE}"/>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4;p60">
              <a:extLst>
                <a:ext uri="{FF2B5EF4-FFF2-40B4-BE49-F238E27FC236}">
                  <a16:creationId xmlns:a16="http://schemas.microsoft.com/office/drawing/2014/main" id="{3DF16C99-DE02-A69D-538C-A354D08CEA9C}"/>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5;p60">
              <a:extLst>
                <a:ext uri="{FF2B5EF4-FFF2-40B4-BE49-F238E27FC236}">
                  <a16:creationId xmlns:a16="http://schemas.microsoft.com/office/drawing/2014/main" id="{A85BCFD2-407A-AC7E-FF8A-CA5B44361A58}"/>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6;p60">
              <a:extLst>
                <a:ext uri="{FF2B5EF4-FFF2-40B4-BE49-F238E27FC236}">
                  <a16:creationId xmlns:a16="http://schemas.microsoft.com/office/drawing/2014/main" id="{EF5A3AC8-BF0D-56B0-5E79-66FE2C448AB7}"/>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67;p60">
              <a:extLst>
                <a:ext uri="{FF2B5EF4-FFF2-40B4-BE49-F238E27FC236}">
                  <a16:creationId xmlns:a16="http://schemas.microsoft.com/office/drawing/2014/main" id="{4B295E89-AC4B-2BBD-C4DA-79E63AB653AC}"/>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68;p60">
              <a:extLst>
                <a:ext uri="{FF2B5EF4-FFF2-40B4-BE49-F238E27FC236}">
                  <a16:creationId xmlns:a16="http://schemas.microsoft.com/office/drawing/2014/main" id="{C2C3D2A6-2F10-5607-6F03-0AC2EEA8F3DF}"/>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69;p60">
              <a:extLst>
                <a:ext uri="{FF2B5EF4-FFF2-40B4-BE49-F238E27FC236}">
                  <a16:creationId xmlns:a16="http://schemas.microsoft.com/office/drawing/2014/main" id="{75F7579C-0FA6-E241-4B00-552CF4906CD4}"/>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0;p60">
              <a:extLst>
                <a:ext uri="{FF2B5EF4-FFF2-40B4-BE49-F238E27FC236}">
                  <a16:creationId xmlns:a16="http://schemas.microsoft.com/office/drawing/2014/main" id="{9095A59F-7E49-024E-2073-316FC5375461}"/>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1;p60">
              <a:extLst>
                <a:ext uri="{FF2B5EF4-FFF2-40B4-BE49-F238E27FC236}">
                  <a16:creationId xmlns:a16="http://schemas.microsoft.com/office/drawing/2014/main" id="{942C9E3E-61EB-500F-438E-5B2C49272C78}"/>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2;p60">
              <a:extLst>
                <a:ext uri="{FF2B5EF4-FFF2-40B4-BE49-F238E27FC236}">
                  <a16:creationId xmlns:a16="http://schemas.microsoft.com/office/drawing/2014/main" id="{2D124079-837C-D7C8-63CD-BB86E615B770}"/>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3;p60">
              <a:extLst>
                <a:ext uri="{FF2B5EF4-FFF2-40B4-BE49-F238E27FC236}">
                  <a16:creationId xmlns:a16="http://schemas.microsoft.com/office/drawing/2014/main" id="{10E9F4ED-B0EC-D608-EFEA-2E17B2DE3478}"/>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4;p60">
              <a:extLst>
                <a:ext uri="{FF2B5EF4-FFF2-40B4-BE49-F238E27FC236}">
                  <a16:creationId xmlns:a16="http://schemas.microsoft.com/office/drawing/2014/main" id="{541A7086-27FA-4F70-AEE7-DAA66837CDF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5;p60">
              <a:extLst>
                <a:ext uri="{FF2B5EF4-FFF2-40B4-BE49-F238E27FC236}">
                  <a16:creationId xmlns:a16="http://schemas.microsoft.com/office/drawing/2014/main" id="{18362FAF-F0C8-E516-39F9-BF7A5BA31F6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6;p60">
              <a:extLst>
                <a:ext uri="{FF2B5EF4-FFF2-40B4-BE49-F238E27FC236}">
                  <a16:creationId xmlns:a16="http://schemas.microsoft.com/office/drawing/2014/main" id="{54870DE2-A03B-DD40-68AD-A40C5EE8183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77;p60">
              <a:extLst>
                <a:ext uri="{FF2B5EF4-FFF2-40B4-BE49-F238E27FC236}">
                  <a16:creationId xmlns:a16="http://schemas.microsoft.com/office/drawing/2014/main" id="{BAD0A887-683A-C057-46CB-CD36646F330B}"/>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78;p60">
              <a:extLst>
                <a:ext uri="{FF2B5EF4-FFF2-40B4-BE49-F238E27FC236}">
                  <a16:creationId xmlns:a16="http://schemas.microsoft.com/office/drawing/2014/main" id="{8FAB562A-FB52-C6B2-3FBB-984EF4E33A99}"/>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79;p60">
              <a:extLst>
                <a:ext uri="{FF2B5EF4-FFF2-40B4-BE49-F238E27FC236}">
                  <a16:creationId xmlns:a16="http://schemas.microsoft.com/office/drawing/2014/main" id="{9744EBA0-88ED-8C9E-5068-E5568C9BDA8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0;p60">
              <a:extLst>
                <a:ext uri="{FF2B5EF4-FFF2-40B4-BE49-F238E27FC236}">
                  <a16:creationId xmlns:a16="http://schemas.microsoft.com/office/drawing/2014/main" id="{DAEFAF3F-ACD7-BC55-DA5B-5EB31905FF47}"/>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1;p60">
              <a:extLst>
                <a:ext uri="{FF2B5EF4-FFF2-40B4-BE49-F238E27FC236}">
                  <a16:creationId xmlns:a16="http://schemas.microsoft.com/office/drawing/2014/main" id="{2DBDE7EB-48B6-9385-2469-5E76194721D4}"/>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2;p60">
              <a:extLst>
                <a:ext uri="{FF2B5EF4-FFF2-40B4-BE49-F238E27FC236}">
                  <a16:creationId xmlns:a16="http://schemas.microsoft.com/office/drawing/2014/main" id="{8718EBF6-96FA-D286-EF07-EA6946DE7C15}"/>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3;p60">
              <a:extLst>
                <a:ext uri="{FF2B5EF4-FFF2-40B4-BE49-F238E27FC236}">
                  <a16:creationId xmlns:a16="http://schemas.microsoft.com/office/drawing/2014/main" id="{DBC7384F-2A29-4D70-36B7-E387EE99E7E7}"/>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4;p60">
              <a:extLst>
                <a:ext uri="{FF2B5EF4-FFF2-40B4-BE49-F238E27FC236}">
                  <a16:creationId xmlns:a16="http://schemas.microsoft.com/office/drawing/2014/main" id="{C9B2CFA5-44E9-E726-5029-A6DECD8F44CC}"/>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5;p60">
              <a:extLst>
                <a:ext uri="{FF2B5EF4-FFF2-40B4-BE49-F238E27FC236}">
                  <a16:creationId xmlns:a16="http://schemas.microsoft.com/office/drawing/2014/main" id="{752D483F-5CD5-3478-DDD9-CA895719886B}"/>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6;p60">
              <a:extLst>
                <a:ext uri="{FF2B5EF4-FFF2-40B4-BE49-F238E27FC236}">
                  <a16:creationId xmlns:a16="http://schemas.microsoft.com/office/drawing/2014/main" id="{91D33FFD-F926-D108-FBE1-442340700517}"/>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87;p60">
              <a:extLst>
                <a:ext uri="{FF2B5EF4-FFF2-40B4-BE49-F238E27FC236}">
                  <a16:creationId xmlns:a16="http://schemas.microsoft.com/office/drawing/2014/main" id="{8639A4C3-B61C-39D6-6B87-1CB3FBD9BE7E}"/>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88;p60">
              <a:extLst>
                <a:ext uri="{FF2B5EF4-FFF2-40B4-BE49-F238E27FC236}">
                  <a16:creationId xmlns:a16="http://schemas.microsoft.com/office/drawing/2014/main" id="{7F32997D-8825-0F6D-C732-124DAFA2A8A0}"/>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89;p60">
              <a:extLst>
                <a:ext uri="{FF2B5EF4-FFF2-40B4-BE49-F238E27FC236}">
                  <a16:creationId xmlns:a16="http://schemas.microsoft.com/office/drawing/2014/main" id="{AA276ED8-96E5-1278-28F7-B8D2830A7607}"/>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0;p60">
              <a:extLst>
                <a:ext uri="{FF2B5EF4-FFF2-40B4-BE49-F238E27FC236}">
                  <a16:creationId xmlns:a16="http://schemas.microsoft.com/office/drawing/2014/main" id="{A96E657A-CA00-F81C-766D-A57A3F302172}"/>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1;p60">
              <a:extLst>
                <a:ext uri="{FF2B5EF4-FFF2-40B4-BE49-F238E27FC236}">
                  <a16:creationId xmlns:a16="http://schemas.microsoft.com/office/drawing/2014/main" id="{6B025F91-3598-82AB-7025-6E57D4B7C232}"/>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2;p60">
              <a:extLst>
                <a:ext uri="{FF2B5EF4-FFF2-40B4-BE49-F238E27FC236}">
                  <a16:creationId xmlns:a16="http://schemas.microsoft.com/office/drawing/2014/main" id="{5757EAD6-9A1F-A745-F5ED-46356AAD3639}"/>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3;p60">
              <a:extLst>
                <a:ext uri="{FF2B5EF4-FFF2-40B4-BE49-F238E27FC236}">
                  <a16:creationId xmlns:a16="http://schemas.microsoft.com/office/drawing/2014/main" id="{2930D035-3522-9BD3-58AE-B8A0542C107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5" name="Google Shape;3794;p60">
              <a:extLst>
                <a:ext uri="{FF2B5EF4-FFF2-40B4-BE49-F238E27FC236}">
                  <a16:creationId xmlns:a16="http://schemas.microsoft.com/office/drawing/2014/main" id="{B4A58D07-70EC-46A5-F351-D5DF961F10F1}"/>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6" name="Google Shape;3795;p60">
              <a:extLst>
                <a:ext uri="{FF2B5EF4-FFF2-40B4-BE49-F238E27FC236}">
                  <a16:creationId xmlns:a16="http://schemas.microsoft.com/office/drawing/2014/main" id="{A56A61AE-8753-04A2-A426-6D08512978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7" name="Google Shape;3796;p60">
              <a:extLst>
                <a:ext uri="{FF2B5EF4-FFF2-40B4-BE49-F238E27FC236}">
                  <a16:creationId xmlns:a16="http://schemas.microsoft.com/office/drawing/2014/main" id="{3132700F-77D3-2331-09C2-19E1D5DAA539}"/>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8" name="Google Shape;3797;p60">
              <a:extLst>
                <a:ext uri="{FF2B5EF4-FFF2-40B4-BE49-F238E27FC236}">
                  <a16:creationId xmlns:a16="http://schemas.microsoft.com/office/drawing/2014/main" id="{2A081D7B-EE9D-6DB5-56A4-EBF149675D51}"/>
                </a:ext>
              </a:extLst>
            </p:cNvPr>
            <p:cNvGrpSpPr/>
            <p:nvPr/>
          </p:nvGrpSpPr>
          <p:grpSpPr>
            <a:xfrm>
              <a:off x="1711384" y="1559076"/>
              <a:ext cx="656667" cy="315068"/>
              <a:chOff x="1711534" y="1552901"/>
              <a:chExt cx="656667" cy="315068"/>
            </a:xfrm>
          </p:grpSpPr>
          <p:sp>
            <p:nvSpPr>
              <p:cNvPr id="99" name="Google Shape;3798;p60">
                <a:extLst>
                  <a:ext uri="{FF2B5EF4-FFF2-40B4-BE49-F238E27FC236}">
                    <a16:creationId xmlns:a16="http://schemas.microsoft.com/office/drawing/2014/main" id="{F686F7C3-F09C-2162-8B45-AD0F2C84182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0" name="Google Shape;3799;p60">
                <a:extLst>
                  <a:ext uri="{FF2B5EF4-FFF2-40B4-BE49-F238E27FC236}">
                    <a16:creationId xmlns:a16="http://schemas.microsoft.com/office/drawing/2014/main" id="{79C9522C-25F1-8485-300D-94213CEC829D}"/>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1" name="Google Shape;3800;p60">
                <a:extLst>
                  <a:ext uri="{FF2B5EF4-FFF2-40B4-BE49-F238E27FC236}">
                    <a16:creationId xmlns:a16="http://schemas.microsoft.com/office/drawing/2014/main" id="{53B7F301-D0FE-9143-41BA-4DDF87D82F4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9" name="Google Shape;3801;p60">
              <a:extLst>
                <a:ext uri="{FF2B5EF4-FFF2-40B4-BE49-F238E27FC236}">
                  <a16:creationId xmlns:a16="http://schemas.microsoft.com/office/drawing/2014/main" id="{99097A71-1119-8B9F-20CB-49E6CA720BB4}"/>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60" name="Google Shape;3802;p60">
              <a:extLst>
                <a:ext uri="{FF2B5EF4-FFF2-40B4-BE49-F238E27FC236}">
                  <a16:creationId xmlns:a16="http://schemas.microsoft.com/office/drawing/2014/main" id="{23D816AC-6281-0344-871E-FB831A3A6467}"/>
                </a:ext>
              </a:extLst>
            </p:cNvPr>
            <p:cNvGrpSpPr/>
            <p:nvPr/>
          </p:nvGrpSpPr>
          <p:grpSpPr>
            <a:xfrm>
              <a:off x="1706216" y="2077251"/>
              <a:ext cx="670239" cy="527010"/>
              <a:chOff x="1706216" y="2077251"/>
              <a:chExt cx="670239" cy="527010"/>
            </a:xfrm>
          </p:grpSpPr>
          <p:sp>
            <p:nvSpPr>
              <p:cNvPr id="61" name="Google Shape;3803;p60">
                <a:extLst>
                  <a:ext uri="{FF2B5EF4-FFF2-40B4-BE49-F238E27FC236}">
                    <a16:creationId xmlns:a16="http://schemas.microsoft.com/office/drawing/2014/main" id="{D98D4765-50BF-8DC3-2080-494D940C0AC6}"/>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4;p60">
                <a:extLst>
                  <a:ext uri="{FF2B5EF4-FFF2-40B4-BE49-F238E27FC236}">
                    <a16:creationId xmlns:a16="http://schemas.microsoft.com/office/drawing/2014/main" id="{36D17A26-758C-B862-04E0-54B26DF75613}"/>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5;p60">
                <a:extLst>
                  <a:ext uri="{FF2B5EF4-FFF2-40B4-BE49-F238E27FC236}">
                    <a16:creationId xmlns:a16="http://schemas.microsoft.com/office/drawing/2014/main" id="{53A9A32D-CF39-A80D-CF66-871E4B08EE6B}"/>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6;p60">
                <a:extLst>
                  <a:ext uri="{FF2B5EF4-FFF2-40B4-BE49-F238E27FC236}">
                    <a16:creationId xmlns:a16="http://schemas.microsoft.com/office/drawing/2014/main" id="{6AA2E623-5CED-AD96-95D2-6E21F93905F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07;p60">
                <a:extLst>
                  <a:ext uri="{FF2B5EF4-FFF2-40B4-BE49-F238E27FC236}">
                    <a16:creationId xmlns:a16="http://schemas.microsoft.com/office/drawing/2014/main" id="{70D447FC-3B4C-904F-5920-0C8F35F770B8}"/>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08;p60">
                <a:extLst>
                  <a:ext uri="{FF2B5EF4-FFF2-40B4-BE49-F238E27FC236}">
                    <a16:creationId xmlns:a16="http://schemas.microsoft.com/office/drawing/2014/main" id="{577DD02C-E359-CDEF-E536-6228EC31B37D}"/>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09;p60">
                <a:extLst>
                  <a:ext uri="{FF2B5EF4-FFF2-40B4-BE49-F238E27FC236}">
                    <a16:creationId xmlns:a16="http://schemas.microsoft.com/office/drawing/2014/main" id="{CC61261A-8B22-972C-0221-A15C1349A55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0;p60">
                <a:extLst>
                  <a:ext uri="{FF2B5EF4-FFF2-40B4-BE49-F238E27FC236}">
                    <a16:creationId xmlns:a16="http://schemas.microsoft.com/office/drawing/2014/main" id="{9ED9439A-FA19-C811-9620-5819C482943C}"/>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1;p60">
                <a:extLst>
                  <a:ext uri="{FF2B5EF4-FFF2-40B4-BE49-F238E27FC236}">
                    <a16:creationId xmlns:a16="http://schemas.microsoft.com/office/drawing/2014/main" id="{100317BC-E56C-A249-1CBF-3416B931FB3C}"/>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2;p60">
                <a:extLst>
                  <a:ext uri="{FF2B5EF4-FFF2-40B4-BE49-F238E27FC236}">
                    <a16:creationId xmlns:a16="http://schemas.microsoft.com/office/drawing/2014/main" id="{6A2184C4-8EE5-4D94-4B54-D1F530C92B3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3;p60">
                <a:extLst>
                  <a:ext uri="{FF2B5EF4-FFF2-40B4-BE49-F238E27FC236}">
                    <a16:creationId xmlns:a16="http://schemas.microsoft.com/office/drawing/2014/main" id="{9E0969EA-0C79-E3FB-4D27-7C6BE279891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4;p60">
                <a:extLst>
                  <a:ext uri="{FF2B5EF4-FFF2-40B4-BE49-F238E27FC236}">
                    <a16:creationId xmlns:a16="http://schemas.microsoft.com/office/drawing/2014/main" id="{D9D13D7F-6BE4-C321-D16B-A8B8D486E21D}"/>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5;p60">
                <a:extLst>
                  <a:ext uri="{FF2B5EF4-FFF2-40B4-BE49-F238E27FC236}">
                    <a16:creationId xmlns:a16="http://schemas.microsoft.com/office/drawing/2014/main" id="{F71E7A99-7BFF-B875-ACE5-80CD42927D2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6;p60">
                <a:extLst>
                  <a:ext uri="{FF2B5EF4-FFF2-40B4-BE49-F238E27FC236}">
                    <a16:creationId xmlns:a16="http://schemas.microsoft.com/office/drawing/2014/main" id="{BE2308FD-5BB8-9BA5-C9C3-53C80CA729C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17;p60">
                <a:extLst>
                  <a:ext uri="{FF2B5EF4-FFF2-40B4-BE49-F238E27FC236}">
                    <a16:creationId xmlns:a16="http://schemas.microsoft.com/office/drawing/2014/main" id="{DA059FF5-7A61-9E6E-BA30-8739C74B7944}"/>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18;p60">
                <a:extLst>
                  <a:ext uri="{FF2B5EF4-FFF2-40B4-BE49-F238E27FC236}">
                    <a16:creationId xmlns:a16="http://schemas.microsoft.com/office/drawing/2014/main" id="{636D6020-818D-1E97-2B5E-B2FD4E45CED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19;p60">
                <a:extLst>
                  <a:ext uri="{FF2B5EF4-FFF2-40B4-BE49-F238E27FC236}">
                    <a16:creationId xmlns:a16="http://schemas.microsoft.com/office/drawing/2014/main" id="{E8EAF824-BBCE-7D8C-B617-DF92C2D4C5DA}"/>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0;p60">
                <a:extLst>
                  <a:ext uri="{FF2B5EF4-FFF2-40B4-BE49-F238E27FC236}">
                    <a16:creationId xmlns:a16="http://schemas.microsoft.com/office/drawing/2014/main" id="{E0F841FE-A1E0-53CA-68F8-9A2931CF8A5E}"/>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1;p60">
                <a:extLst>
                  <a:ext uri="{FF2B5EF4-FFF2-40B4-BE49-F238E27FC236}">
                    <a16:creationId xmlns:a16="http://schemas.microsoft.com/office/drawing/2014/main" id="{070998FC-B2F1-0241-F6A2-C78EFB1E9C5C}"/>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2;p60">
                <a:extLst>
                  <a:ext uri="{FF2B5EF4-FFF2-40B4-BE49-F238E27FC236}">
                    <a16:creationId xmlns:a16="http://schemas.microsoft.com/office/drawing/2014/main" id="{B26BE74A-4605-5C5B-D0C8-87DE53C0DAD2}"/>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3;p60">
                <a:extLst>
                  <a:ext uri="{FF2B5EF4-FFF2-40B4-BE49-F238E27FC236}">
                    <a16:creationId xmlns:a16="http://schemas.microsoft.com/office/drawing/2014/main" id="{569541F7-1F31-6749-771E-054A357C5CA7}"/>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4;p60">
                <a:extLst>
                  <a:ext uri="{FF2B5EF4-FFF2-40B4-BE49-F238E27FC236}">
                    <a16:creationId xmlns:a16="http://schemas.microsoft.com/office/drawing/2014/main" id="{C9199739-55B0-CDB5-0D06-1B5FAC4CA8D0}"/>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5;p60">
                <a:extLst>
                  <a:ext uri="{FF2B5EF4-FFF2-40B4-BE49-F238E27FC236}">
                    <a16:creationId xmlns:a16="http://schemas.microsoft.com/office/drawing/2014/main" id="{9933AB89-4E2E-AF67-49FD-48FC45907AAB}"/>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6;p60">
                <a:extLst>
                  <a:ext uri="{FF2B5EF4-FFF2-40B4-BE49-F238E27FC236}">
                    <a16:creationId xmlns:a16="http://schemas.microsoft.com/office/drawing/2014/main" id="{CB8FD5E3-F82A-BD28-217A-17603B3E1A2C}"/>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27;p60">
                <a:extLst>
                  <a:ext uri="{FF2B5EF4-FFF2-40B4-BE49-F238E27FC236}">
                    <a16:creationId xmlns:a16="http://schemas.microsoft.com/office/drawing/2014/main" id="{906A2BA0-69B0-F17C-9CBE-9C7E3B880DEB}"/>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28;p60">
                <a:extLst>
                  <a:ext uri="{FF2B5EF4-FFF2-40B4-BE49-F238E27FC236}">
                    <a16:creationId xmlns:a16="http://schemas.microsoft.com/office/drawing/2014/main" id="{5FA83492-DB24-9FF3-255A-55A56A5DC419}"/>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29;p60">
                <a:extLst>
                  <a:ext uri="{FF2B5EF4-FFF2-40B4-BE49-F238E27FC236}">
                    <a16:creationId xmlns:a16="http://schemas.microsoft.com/office/drawing/2014/main" id="{C89CD024-39AC-6054-3F31-D54A25131A83}"/>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0;p60">
                <a:extLst>
                  <a:ext uri="{FF2B5EF4-FFF2-40B4-BE49-F238E27FC236}">
                    <a16:creationId xmlns:a16="http://schemas.microsoft.com/office/drawing/2014/main" id="{AEFC3D69-82A5-CFCF-1F82-A5FC6FD59F75}"/>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1;p60">
                <a:extLst>
                  <a:ext uri="{FF2B5EF4-FFF2-40B4-BE49-F238E27FC236}">
                    <a16:creationId xmlns:a16="http://schemas.microsoft.com/office/drawing/2014/main" id="{CEAE054C-499E-CF1A-A90C-49F3CECE225A}"/>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2;p60">
                <a:extLst>
                  <a:ext uri="{FF2B5EF4-FFF2-40B4-BE49-F238E27FC236}">
                    <a16:creationId xmlns:a16="http://schemas.microsoft.com/office/drawing/2014/main" id="{57534304-02FD-8104-1B34-E924118650A3}"/>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3;p60">
                <a:extLst>
                  <a:ext uri="{FF2B5EF4-FFF2-40B4-BE49-F238E27FC236}">
                    <a16:creationId xmlns:a16="http://schemas.microsoft.com/office/drawing/2014/main" id="{01C4B621-AC1A-E489-3D55-DF7E0406EFAD}"/>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4;p60">
                <a:extLst>
                  <a:ext uri="{FF2B5EF4-FFF2-40B4-BE49-F238E27FC236}">
                    <a16:creationId xmlns:a16="http://schemas.microsoft.com/office/drawing/2014/main" id="{38FCD7BB-2A0F-4184-49CB-3978EB885E16}"/>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5;p60">
                <a:extLst>
                  <a:ext uri="{FF2B5EF4-FFF2-40B4-BE49-F238E27FC236}">
                    <a16:creationId xmlns:a16="http://schemas.microsoft.com/office/drawing/2014/main" id="{3557ABAD-9A76-E7A6-6F4A-DA015538121B}"/>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6;p60">
                <a:extLst>
                  <a:ext uri="{FF2B5EF4-FFF2-40B4-BE49-F238E27FC236}">
                    <a16:creationId xmlns:a16="http://schemas.microsoft.com/office/drawing/2014/main" id="{E5E44852-E436-0248-0C2C-4F2729C9C858}"/>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37;p60">
                <a:extLst>
                  <a:ext uri="{FF2B5EF4-FFF2-40B4-BE49-F238E27FC236}">
                    <a16:creationId xmlns:a16="http://schemas.microsoft.com/office/drawing/2014/main" id="{7BCA48FA-F6C1-1F62-1C47-5251793F1F6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6" name="Google Shape;3838;p60">
                <a:extLst>
                  <a:ext uri="{FF2B5EF4-FFF2-40B4-BE49-F238E27FC236}">
                    <a16:creationId xmlns:a16="http://schemas.microsoft.com/office/drawing/2014/main" id="{562C649B-910C-D016-66D5-56BBA7A6E09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839;p60">
                <a:extLst>
                  <a:ext uri="{FF2B5EF4-FFF2-40B4-BE49-F238E27FC236}">
                    <a16:creationId xmlns:a16="http://schemas.microsoft.com/office/drawing/2014/main" id="{80A50AE1-27A9-B03D-9EBB-B4EFD62AD47F}"/>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40;p60">
                <a:extLst>
                  <a:ext uri="{FF2B5EF4-FFF2-40B4-BE49-F238E27FC236}">
                    <a16:creationId xmlns:a16="http://schemas.microsoft.com/office/drawing/2014/main" id="{55600A70-1139-14C5-285B-947E16AECE6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
        <p:nvSpPr>
          <p:cNvPr id="102" name="Rectangle: Rounded Corners 101">
            <a:extLst>
              <a:ext uri="{FF2B5EF4-FFF2-40B4-BE49-F238E27FC236}">
                <a16:creationId xmlns:a16="http://schemas.microsoft.com/office/drawing/2014/main" id="{8D960083-A7AA-59A1-9F3E-15B50CA87C3A}"/>
              </a:ext>
            </a:extLst>
          </p:cNvPr>
          <p:cNvSpPr/>
          <p:nvPr/>
        </p:nvSpPr>
        <p:spPr>
          <a:xfrm>
            <a:off x="5486400" y="2247900"/>
            <a:ext cx="9742714" cy="1828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000" b="1" i="1" dirty="0" err="1">
                <a:solidFill>
                  <a:srgbClr val="002060"/>
                </a:solidFill>
                <a:latin typeface="Cambria" panose="02040503050406030204" pitchFamily="18" charset="0"/>
                <a:ea typeface="Cambria" panose="02040503050406030204" pitchFamily="18" charset="0"/>
              </a:rPr>
              <a:t>Chỉnh</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sửa</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góp</a:t>
            </a:r>
            <a:r>
              <a:rPr lang="en-US" sz="6000" b="1" i="1" dirty="0">
                <a:solidFill>
                  <a:srgbClr val="002060"/>
                </a:solidFill>
                <a:latin typeface="Cambria" panose="02040503050406030204" pitchFamily="18" charset="0"/>
                <a:ea typeface="Cambria" panose="02040503050406030204" pitchFamily="18" charset="0"/>
              </a:rPr>
              <a:t> ý (</a:t>
            </a:r>
            <a:r>
              <a:rPr lang="en-US" sz="6000" b="1" i="1" dirty="0" err="1">
                <a:solidFill>
                  <a:srgbClr val="002060"/>
                </a:solidFill>
                <a:latin typeface="Cambria" panose="02040503050406030204" pitchFamily="18" charset="0"/>
                <a:ea typeface="Cambria" panose="02040503050406030204" pitchFamily="18" charset="0"/>
              </a:rPr>
              <a:t>nếu</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có</a:t>
            </a:r>
            <a:r>
              <a:rPr lang="en-US" sz="6000" b="1" i="1" dirty="0">
                <a:solidFill>
                  <a:srgbClr val="002060"/>
                </a:solidFill>
                <a:latin typeface="Cambria" panose="02040503050406030204" pitchFamily="18" charset="0"/>
                <a:ea typeface="Cambria" panose="02040503050406030204" pitchFamily="18" charset="0"/>
              </a:rPr>
              <a:t>)</a:t>
            </a:r>
            <a:endParaRPr kumimoji="0" lang="vi-VN" sz="6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179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0AD59DB8-D3E6-409F-9FAC-8F64AE83FE3B}"/>
              </a:ext>
            </a:extLst>
          </p:cNvPr>
          <p:cNvPicPr>
            <a:picLocks noChangeAspect="1"/>
          </p:cNvPicPr>
          <p:nvPr/>
        </p:nvPicPr>
        <p:blipFill>
          <a:blip r:embed="rId8"/>
          <a:stretch>
            <a:fillRect/>
          </a:stretch>
        </p:blipFill>
        <p:spPr>
          <a:xfrm>
            <a:off x="4572000" y="4322664"/>
            <a:ext cx="10595740" cy="1948431"/>
          </a:xfrm>
          <a:prstGeom prst="rect">
            <a:avLst/>
          </a:prstGeom>
        </p:spPr>
      </p:pic>
    </p:spTree>
    <p:extLst>
      <p:ext uri="{BB962C8B-B14F-4D97-AF65-F5344CB8AC3E}">
        <p14:creationId xmlns:p14="http://schemas.microsoft.com/office/powerpoint/2010/main" val="8087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1201</Words>
  <Application>Microsoft Office PowerPoint</Application>
  <PresentationFormat>Custom</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Cúc Lê</cp:lastModifiedBy>
  <cp:revision>13</cp:revision>
  <dcterms:created xsi:type="dcterms:W3CDTF">2006-08-16T00:00:00Z</dcterms:created>
  <dcterms:modified xsi:type="dcterms:W3CDTF">2025-02-09T13:15:38Z</dcterms:modified>
  <dc:identifier>DAGV_vI3CYo</dc:identifier>
</cp:coreProperties>
</file>