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3"/>
  </p:notesMasterIdLst>
  <p:sldIdLst>
    <p:sldId id="256" r:id="rId4"/>
    <p:sldId id="299" r:id="rId5"/>
    <p:sldId id="260" r:id="rId6"/>
    <p:sldId id="279" r:id="rId7"/>
    <p:sldId id="282" r:id="rId8"/>
    <p:sldId id="301" r:id="rId9"/>
    <p:sldId id="302" r:id="rId10"/>
    <p:sldId id="303"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010" autoAdjust="0"/>
  </p:normalViewPr>
  <p:slideViewPr>
    <p:cSldViewPr snapToGrid="0">
      <p:cViewPr varScale="1">
        <p:scale>
          <a:sx n="65" d="100"/>
          <a:sy n="65"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2/9/2025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2/9/2025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2/9/2025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2/9/2025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media" Target="../media/media2.mp3"/><Relationship Id="rId7"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8" name="J2TEAM-TTS-1734141436535 (1)">
            <a:hlinkClick r:id="" action="ppaction://media"/>
            <a:extLst>
              <a:ext uri="{FF2B5EF4-FFF2-40B4-BE49-F238E27FC236}">
                <a16:creationId xmlns:a16="http://schemas.microsoft.com/office/drawing/2014/main"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a16="http://schemas.microsoft.com/office/drawing/2014/main"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11200" y="949960"/>
            <a:ext cx="406400" cy="406400"/>
          </a:xfrm>
          <a:prstGeom prst="rect">
            <a:avLst/>
          </a:prstGeom>
        </p:spPr>
      </p:pic>
      <p:pic>
        <p:nvPicPr>
          <p:cNvPr id="10" name="J2TEAM-TTS-1734141492776 (1)">
            <a:hlinkClick r:id="" action="ppaction://media"/>
            <a:extLst>
              <a:ext uri="{FF2B5EF4-FFF2-40B4-BE49-F238E27FC236}">
                <a16:creationId xmlns:a16="http://schemas.microsoft.com/office/drawing/2014/main" id="{C5595D8B-2D86-F945-B417-5A2CE3778FF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517120" y="35052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799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4176"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mediacall" presetSubtype="0" fill="hold" nodeType="withEffect">
                                  <p:stCondLst>
                                    <p:cond delay="0"/>
                                  </p:stCondLst>
                                  <p:childTnLst>
                                    <p:cmd type="call" cmd="playFrom(0.0)">
                                      <p:cBhvr>
                                        <p:cTn id="23"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433</TotalTime>
  <Words>437</Words>
  <Application>Microsoft Office PowerPoint</Application>
  <PresentationFormat>Widescreen</PresentationFormat>
  <Paragraphs>28</Paragraphs>
  <Slides>9</Slides>
  <Notes>0</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#9Slide02 Noi dung dai</vt:lpstr>
      <vt:lpstr>Arial</vt:lpstr>
      <vt:lpstr>Calibri</vt:lpstr>
      <vt:lpstr>Cambria</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Cúc Lê</cp:lastModifiedBy>
  <cp:revision>11</cp:revision>
  <dcterms:created xsi:type="dcterms:W3CDTF">2023-12-02T07:45:56Z</dcterms:created>
  <dcterms:modified xsi:type="dcterms:W3CDTF">2025-02-09T13:23:27Z</dcterms:modified>
</cp:coreProperties>
</file>