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13" r:id="rId2"/>
    <p:sldId id="287" r:id="rId3"/>
    <p:sldId id="265" r:id="rId4"/>
    <p:sldId id="314" r:id="rId5"/>
    <p:sldId id="318" r:id="rId6"/>
    <p:sldId id="28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C4"/>
    <a:srgbClr val="CBFFA9"/>
    <a:srgbClr val="FCC2FC"/>
    <a:srgbClr val="FFDEB4"/>
    <a:srgbClr val="B5F1CC"/>
    <a:srgbClr val="91190F"/>
    <a:srgbClr val="FFE7CE"/>
    <a:srgbClr val="F65C78"/>
    <a:srgbClr val="FF9B9B"/>
    <a:srgbClr val="FFD6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3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ọc Đỗ" userId="2f07f5d2c440dd9f" providerId="LiveId" clId="{C9FB1117-EF79-4966-98FF-2D70A6B6DB76}"/>
    <pc:docChg chg="delSld modSld">
      <pc:chgData name="Ngọc Đỗ" userId="2f07f5d2c440dd9f" providerId="LiveId" clId="{C9FB1117-EF79-4966-98FF-2D70A6B6DB76}" dt="2025-02-03T04:57:51.989" v="9" actId="1076"/>
      <pc:docMkLst>
        <pc:docMk/>
      </pc:docMkLst>
      <pc:sldChg chg="del">
        <pc:chgData name="Ngọc Đỗ" userId="2f07f5d2c440dd9f" providerId="LiveId" clId="{C9FB1117-EF79-4966-98FF-2D70A6B6DB76}" dt="2025-02-03T04:56:14.429" v="0" actId="47"/>
        <pc:sldMkLst>
          <pc:docMk/>
          <pc:sldMk cId="896467202" sldId="264"/>
        </pc:sldMkLst>
      </pc:sldChg>
      <pc:sldChg chg="del">
        <pc:chgData name="Ngọc Đỗ" userId="2f07f5d2c440dd9f" providerId="LiveId" clId="{C9FB1117-EF79-4966-98FF-2D70A6B6DB76}" dt="2025-02-03T04:56:56.470" v="4" actId="47"/>
        <pc:sldMkLst>
          <pc:docMk/>
          <pc:sldMk cId="2700559025" sldId="274"/>
        </pc:sldMkLst>
      </pc:sldChg>
      <pc:sldChg chg="del">
        <pc:chgData name="Ngọc Đỗ" userId="2f07f5d2c440dd9f" providerId="LiveId" clId="{C9FB1117-EF79-4966-98FF-2D70A6B6DB76}" dt="2025-02-03T04:56:14.695" v="1" actId="47"/>
        <pc:sldMkLst>
          <pc:docMk/>
          <pc:sldMk cId="3048446241" sldId="305"/>
        </pc:sldMkLst>
      </pc:sldChg>
      <pc:sldChg chg="modSp mod modNotesTx">
        <pc:chgData name="Ngọc Đỗ" userId="2f07f5d2c440dd9f" providerId="LiveId" clId="{C9FB1117-EF79-4966-98FF-2D70A6B6DB76}" dt="2025-02-03T04:57:51.989" v="9" actId="1076"/>
        <pc:sldMkLst>
          <pc:docMk/>
          <pc:sldMk cId="652266645" sldId="313"/>
        </pc:sldMkLst>
        <pc:picChg chg="mod">
          <ac:chgData name="Ngọc Đỗ" userId="2f07f5d2c440dd9f" providerId="LiveId" clId="{C9FB1117-EF79-4966-98FF-2D70A6B6DB76}" dt="2025-02-03T04:57:51.989" v="9" actId="1076"/>
          <ac:picMkLst>
            <pc:docMk/>
            <pc:sldMk cId="652266645" sldId="313"/>
            <ac:picMk id="2" creationId="{00000000-0000-0000-0000-000000000000}"/>
          </ac:picMkLst>
        </pc:picChg>
      </pc:sldChg>
      <pc:sldChg chg="del">
        <pc:chgData name="Ngọc Đỗ" userId="2f07f5d2c440dd9f" providerId="LiveId" clId="{C9FB1117-EF79-4966-98FF-2D70A6B6DB76}" dt="2025-02-03T04:57:05.162" v="5" actId="47"/>
        <pc:sldMkLst>
          <pc:docMk/>
          <pc:sldMk cId="172585082" sldId="315"/>
        </pc:sldMkLst>
      </pc:sldChg>
      <pc:sldChg chg="del">
        <pc:chgData name="Ngọc Đỗ" userId="2f07f5d2c440dd9f" providerId="LiveId" clId="{C9FB1117-EF79-4966-98FF-2D70A6B6DB76}" dt="2025-02-03T04:56:25.695" v="2" actId="47"/>
        <pc:sldMkLst>
          <pc:docMk/>
          <pc:sldMk cId="1796780949" sldId="316"/>
        </pc:sldMkLst>
      </pc:sldChg>
      <pc:sldChg chg="del">
        <pc:chgData name="Ngọc Đỗ" userId="2f07f5d2c440dd9f" providerId="LiveId" clId="{C9FB1117-EF79-4966-98FF-2D70A6B6DB76}" dt="2025-02-03T04:56:25.852" v="3" actId="47"/>
        <pc:sldMkLst>
          <pc:docMk/>
          <pc:sldMk cId="1939679525" sldId="317"/>
        </pc:sldMkLst>
      </pc:sldChg>
      <pc:sldChg chg="del">
        <pc:chgData name="Ngọc Đỗ" userId="2f07f5d2c440dd9f" providerId="LiveId" clId="{C9FB1117-EF79-4966-98FF-2D70A6B6DB76}" dt="2025-02-03T04:57:36.024" v="7" actId="47"/>
        <pc:sldMkLst>
          <pc:docMk/>
          <pc:sldMk cId="2168140488" sldId="319"/>
        </pc:sldMkLst>
      </pc:sldChg>
      <pc:sldChg chg="del">
        <pc:chgData name="Ngọc Đỗ" userId="2f07f5d2c440dd9f" providerId="LiveId" clId="{C9FB1117-EF79-4966-98FF-2D70A6B6DB76}" dt="2025-02-03T04:57:37.025" v="8" actId="47"/>
        <pc:sldMkLst>
          <pc:docMk/>
          <pc:sldMk cId="383609145" sldId="3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7039-409D-42ED-8D6C-BD80C1354672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867F-E4A5-473D-A74D-1ED1479DC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8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867F-E4A5-473D-A74D-1ED1479DCF2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8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6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81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5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247935" y="163797"/>
            <a:ext cx="11696131" cy="6530406"/>
          </a:xfrm>
          <a:prstGeom prst="roundRect">
            <a:avLst>
              <a:gd name="adj" fmla="val 9561"/>
            </a:avLst>
          </a:prstGeom>
          <a:solidFill>
            <a:schemeClr val="bg1">
              <a:alpha val="94000"/>
            </a:schemeClr>
          </a:solidFill>
          <a:ln w="38100">
            <a:solidFill>
              <a:srgbClr val="292C1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84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6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1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77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74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4D70CC-5327-44F7-9F36-840FE2FBAFC5}" type="datetimeFigureOut">
              <a:rPr lang="en-US" smtClean="0"/>
              <a:t>03/02/2025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6B2798-4C8B-4D68-B0F3-EE7A47271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6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36D16DA-CBE1-3A78-7236-D4EF34F443B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8374" y="0"/>
            <a:ext cx="1698465" cy="16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9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44"/>
          <a:stretch/>
        </p:blipFill>
        <p:spPr>
          <a:xfrm>
            <a:off x="0" y="-30481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576" b="66384" l="43133" r="59304">
                        <a14:foregroundMark x1="48987" y1="61616" x2="48481" y2="63677"/>
                        <a14:foregroundMark x1="52310" y1="61131" x2="52405" y2="64646"/>
                        <a14:foregroundMark x1="47911" y1="65253" x2="47911" y2="65253"/>
                        <a14:foregroundMark x1="52816" y1="61374" x2="52816" y2="61374"/>
                        <a14:foregroundMark x1="47627" y1="64768" x2="48481" y2="64404"/>
                        <a14:foregroundMark x1="53576" y1="42545" x2="48101" y2="42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659" t="32901" r="40500" b="32654"/>
          <a:stretch/>
        </p:blipFill>
        <p:spPr>
          <a:xfrm>
            <a:off x="9558655" y="1643430"/>
            <a:ext cx="2190750" cy="351017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91" b="66505" l="12437" r="28608">
                        <a14:foregroundMark x1="48987" y1="61616" x2="48481" y2="63677"/>
                        <a14:foregroundMark x1="52310" y1="61131" x2="52405" y2="64646"/>
                        <a14:foregroundMark x1="47911" y1="65253" x2="47911" y2="65253"/>
                        <a14:foregroundMark x1="52816" y1="61374" x2="52816" y2="61374"/>
                        <a14:foregroundMark x1="47627" y1="64768" x2="48481" y2="64404"/>
                        <a14:foregroundMark x1="53576" y1="42545" x2="48101" y2="42424"/>
                        <a14:foregroundMark x1="19367" y1="46465" x2="19652" y2="51515"/>
                        <a14:foregroundMark x1="18038" y1="56040" x2="16962" y2="65495"/>
                        <a14:foregroundMark x1="20665" y1="54788" x2="22785" y2="64242"/>
                        <a14:foregroundMark x1="23766" y1="64889" x2="25316" y2="64889"/>
                        <a14:foregroundMark x1="23196" y1="63434" x2="24905" y2="65131"/>
                        <a14:foregroundMark x1="23829" y1="63717" x2="23829" y2="63717"/>
                        <a14:foregroundMark x1="21994" y1="52889" x2="22563" y2="54343"/>
                        <a14:foregroundMark x1="17247" y1="53697" x2="17247" y2="54869"/>
                        <a14:foregroundMark x1="16424" y1="65859" x2="16424" y2="65859"/>
                        <a14:foregroundMark x1="15918" y1="65616" x2="15918" y2="65616"/>
                        <a14:foregroundMark x1="24810" y1="65778" x2="24810" y2="65778"/>
                        <a14:foregroundMark x1="25443" y1="65414" x2="25443" y2="65414"/>
                        <a14:foregroundMark x1="22785" y1="65414" x2="22785" y2="65414"/>
                        <a14:foregroundMark x1="22057" y1="65253" x2="22057" y2="65253"/>
                        <a14:foregroundMark x1="25886" y1="65253" x2="25886" y2="6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32428" r="71698" b="33127"/>
          <a:stretch/>
        </p:blipFill>
        <p:spPr>
          <a:xfrm>
            <a:off x="436762" y="1765722"/>
            <a:ext cx="2067678" cy="3312984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FEBAD4-2ED9-BE70-B132-71682B5A16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4790" y="1302456"/>
            <a:ext cx="6322100" cy="12863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C3D145-A784-A6E8-29CA-D04C0FF8E9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895049"/>
            <a:ext cx="3481118" cy="10851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8D626F-583D-994E-619E-98B8F53AEA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07920" y="2388423"/>
            <a:ext cx="7045310" cy="3695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6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whiteboard&#10;&#10;Description automatically generated">
            <a:extLst>
              <a:ext uri="{FF2B5EF4-FFF2-40B4-BE49-F238E27FC236}">
                <a16:creationId xmlns:a16="http://schemas.microsoft.com/office/drawing/2014/main" id="{C3929BB6-6EEB-C34E-FD0C-6D5F4C783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19" y="671332"/>
            <a:ext cx="10203543" cy="6096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828801" y="2151995"/>
            <a:ext cx="82360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 cầu: </a:t>
            </a:r>
            <a:r>
              <a:rPr lang="vi-VN" sz="66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Thảo luận về những ứng xử đẹp trong trường học</a:t>
            </a:r>
            <a:endParaRPr lang="en-US" sz="66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293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86F31C-A2D1-65A7-2963-BFFAC1033E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48" b="98423" l="1081" r="991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-1346044"/>
            <a:ext cx="8665029" cy="32573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4229D0-1EB7-A9B3-F15F-91C6D37FC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159" y="527697"/>
            <a:ext cx="3895682" cy="9693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7D44AC-9A58-E7C9-68ED-016856500F5E}"/>
              </a:ext>
            </a:extLst>
          </p:cNvPr>
          <p:cNvSpPr txBox="1"/>
          <p:nvPr/>
        </p:nvSpPr>
        <p:spPr>
          <a:xfrm>
            <a:off x="1012371" y="2198914"/>
            <a:ext cx="102325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/>
              <a:t>Tìm kiếm thông tin trong sách báo in, mạng in-tơ-nét; nhớ lại những trải nghiệm thực tế của bản thân;... về những ứng xử đẹp trong trường học. Dự kiến những ý sẽ phát biểu.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8981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4E05D1-F525-1594-8283-3AE785AFC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644" y="-1380450"/>
            <a:ext cx="8663167" cy="3261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5FABD19-D5F9-EFD3-42A1-D9BF4B379D5A}"/>
              </a:ext>
            </a:extLst>
          </p:cNvPr>
          <p:cNvSpPr txBox="1"/>
          <p:nvPr/>
        </p:nvSpPr>
        <p:spPr>
          <a:xfrm>
            <a:off x="544285" y="1883228"/>
            <a:ext cx="1053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viên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biểu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CFE36-0351-7B32-083A-07DD89B25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75" y="2605087"/>
            <a:ext cx="93916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43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DF8DA1-3E69-9209-B62B-6F37D77BE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616" y="-1326022"/>
            <a:ext cx="8663167" cy="32616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90F27C-85AC-CB10-0AC6-D4E767367F5C}"/>
              </a:ext>
            </a:extLst>
          </p:cNvPr>
          <p:cNvSpPr txBox="1"/>
          <p:nvPr/>
        </p:nvSpPr>
        <p:spPr>
          <a:xfrm>
            <a:off x="979713" y="2449286"/>
            <a:ext cx="1092925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+ Người có đóng góp nhiều nhất cho nội dung thảo luận.</a:t>
            </a: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+ Ngươi có lí lẽ và dẫn chứng xác đáng nhất khi nêu ý kiến.</a:t>
            </a:r>
          </a:p>
          <a:p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</a:rPr>
              <a:t>+ Ngươi có phong cách trình bày thu hút nhất.</a:t>
            </a:r>
          </a:p>
        </p:txBody>
      </p:sp>
    </p:spTree>
    <p:extLst>
      <p:ext uri="{BB962C8B-B14F-4D97-AF65-F5344CB8AC3E}">
        <p14:creationId xmlns:p14="http://schemas.microsoft.com/office/powerpoint/2010/main" val="78819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71FDDD-F698-DC8D-D608-2699CECFCA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437" y="1163842"/>
            <a:ext cx="9010669" cy="569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655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360</TotalTime>
  <Words>107</Words>
  <Application>Microsoft Office PowerPoint</Application>
  <PresentationFormat>Widescreen</PresentationFormat>
  <Paragraphs>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Ngọc Đỗ</cp:lastModifiedBy>
  <cp:revision>65</cp:revision>
  <dcterms:created xsi:type="dcterms:W3CDTF">2023-12-16T13:14:56Z</dcterms:created>
  <dcterms:modified xsi:type="dcterms:W3CDTF">2025-02-03T04:57:52Z</dcterms:modified>
  <cp:category>9Slide.vn</cp:category>
</cp:coreProperties>
</file>