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63" r:id="rId2"/>
    <p:sldId id="290" r:id="rId3"/>
    <p:sldId id="265" r:id="rId4"/>
    <p:sldId id="268" r:id="rId5"/>
    <p:sldId id="269" r:id="rId6"/>
    <p:sldId id="271" r:id="rId7"/>
    <p:sldId id="272" r:id="rId8"/>
    <p:sldId id="273" r:id="rId9"/>
    <p:sldId id="274" r:id="rId10"/>
    <p:sldId id="275" r:id="rId11"/>
    <p:sldId id="278" r:id="rId12"/>
    <p:sldId id="279" r:id="rId13"/>
    <p:sldId id="281" r:id="rId14"/>
    <p:sldId id="288" r:id="rId15"/>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5" d="100"/>
          <a:sy n="65" d="100"/>
        </p:scale>
        <p:origin x="93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3B9A5C-13F9-4887-94C8-DA4B6D35F866}" type="datetimeFigureOut">
              <a:rPr lang="vi-VN" smtClean="0"/>
              <a:t>18/02/2025</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08C2BC-B729-48F9-BA17-0430140298B7}" type="slidenum">
              <a:rPr lang="vi-VN" smtClean="0"/>
              <a:t>‹#›</a:t>
            </a:fld>
            <a:endParaRPr lang="vi-VN"/>
          </a:p>
        </p:txBody>
      </p:sp>
    </p:spTree>
    <p:extLst>
      <p:ext uri="{BB962C8B-B14F-4D97-AF65-F5344CB8AC3E}">
        <p14:creationId xmlns:p14="http://schemas.microsoft.com/office/powerpoint/2010/main" val="30856591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fld id="{644915B9-3D23-4A19-9293-0DA767345E74}" type="datetimeFigureOut">
              <a:rPr lang="vi-VN" smtClean="0"/>
              <a:t>18/02/2025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EA68EB20-49E0-482D-AC0E-8138A5227684}" type="slidenum">
              <a:rPr lang="vi-VN" smtClean="0"/>
              <a:t>‹#›</a:t>
            </a:fld>
            <a:endParaRPr lang="vi-VN"/>
          </a:p>
        </p:txBody>
      </p:sp>
    </p:spTree>
    <p:extLst>
      <p:ext uri="{BB962C8B-B14F-4D97-AF65-F5344CB8AC3E}">
        <p14:creationId xmlns:p14="http://schemas.microsoft.com/office/powerpoint/2010/main" val="36417888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644915B9-3D23-4A19-9293-0DA767345E74}" type="datetimeFigureOut">
              <a:rPr lang="vi-VN" smtClean="0"/>
              <a:t>18/02/2025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EA68EB20-49E0-482D-AC0E-8138A5227684}" type="slidenum">
              <a:rPr lang="vi-VN" smtClean="0"/>
              <a:t>‹#›</a:t>
            </a:fld>
            <a:endParaRPr lang="vi-VN"/>
          </a:p>
        </p:txBody>
      </p:sp>
    </p:spTree>
    <p:extLst>
      <p:ext uri="{BB962C8B-B14F-4D97-AF65-F5344CB8AC3E}">
        <p14:creationId xmlns:p14="http://schemas.microsoft.com/office/powerpoint/2010/main" val="26909240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644915B9-3D23-4A19-9293-0DA767345E74}" type="datetimeFigureOut">
              <a:rPr lang="vi-VN" smtClean="0"/>
              <a:t>18/02/2025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EA68EB20-49E0-482D-AC0E-8138A5227684}" type="slidenum">
              <a:rPr lang="vi-VN" smtClean="0"/>
              <a:t>‹#›</a:t>
            </a:fld>
            <a:endParaRPr lang="vi-VN"/>
          </a:p>
        </p:txBody>
      </p:sp>
    </p:spTree>
    <p:extLst>
      <p:ext uri="{BB962C8B-B14F-4D97-AF65-F5344CB8AC3E}">
        <p14:creationId xmlns:p14="http://schemas.microsoft.com/office/powerpoint/2010/main" val="11373284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644915B9-3D23-4A19-9293-0DA767345E74}" type="datetimeFigureOut">
              <a:rPr lang="vi-VN" smtClean="0"/>
              <a:t>18/02/2025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EA68EB20-49E0-482D-AC0E-8138A5227684}" type="slidenum">
              <a:rPr lang="vi-VN" smtClean="0"/>
              <a:t>‹#›</a:t>
            </a:fld>
            <a:endParaRPr lang="vi-VN"/>
          </a:p>
        </p:txBody>
      </p:sp>
    </p:spTree>
    <p:extLst>
      <p:ext uri="{BB962C8B-B14F-4D97-AF65-F5344CB8AC3E}">
        <p14:creationId xmlns:p14="http://schemas.microsoft.com/office/powerpoint/2010/main" val="7718625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44915B9-3D23-4A19-9293-0DA767345E74}" type="datetimeFigureOut">
              <a:rPr lang="vi-VN" smtClean="0"/>
              <a:t>18/02/2025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EA68EB20-49E0-482D-AC0E-8138A5227684}" type="slidenum">
              <a:rPr lang="vi-VN" smtClean="0"/>
              <a:t>‹#›</a:t>
            </a:fld>
            <a:endParaRPr lang="vi-VN"/>
          </a:p>
        </p:txBody>
      </p:sp>
    </p:spTree>
    <p:extLst>
      <p:ext uri="{BB962C8B-B14F-4D97-AF65-F5344CB8AC3E}">
        <p14:creationId xmlns:p14="http://schemas.microsoft.com/office/powerpoint/2010/main" val="35076708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fld id="{644915B9-3D23-4A19-9293-0DA767345E74}" type="datetimeFigureOut">
              <a:rPr lang="vi-VN" smtClean="0"/>
              <a:t>18/02/2025</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EA68EB20-49E0-482D-AC0E-8138A5227684}" type="slidenum">
              <a:rPr lang="vi-VN" smtClean="0"/>
              <a:t>‹#›</a:t>
            </a:fld>
            <a:endParaRPr lang="vi-VN"/>
          </a:p>
        </p:txBody>
      </p:sp>
    </p:spTree>
    <p:extLst>
      <p:ext uri="{BB962C8B-B14F-4D97-AF65-F5344CB8AC3E}">
        <p14:creationId xmlns:p14="http://schemas.microsoft.com/office/powerpoint/2010/main" val="27444022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fld id="{644915B9-3D23-4A19-9293-0DA767345E74}" type="datetimeFigureOut">
              <a:rPr lang="vi-VN" smtClean="0"/>
              <a:t>18/02/2025</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EA68EB20-49E0-482D-AC0E-8138A5227684}" type="slidenum">
              <a:rPr lang="vi-VN" smtClean="0"/>
              <a:t>‹#›</a:t>
            </a:fld>
            <a:endParaRPr lang="vi-VN"/>
          </a:p>
        </p:txBody>
      </p:sp>
    </p:spTree>
    <p:extLst>
      <p:ext uri="{BB962C8B-B14F-4D97-AF65-F5344CB8AC3E}">
        <p14:creationId xmlns:p14="http://schemas.microsoft.com/office/powerpoint/2010/main" val="17447182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fld id="{644915B9-3D23-4A19-9293-0DA767345E74}" type="datetimeFigureOut">
              <a:rPr lang="vi-VN" smtClean="0"/>
              <a:t>18/02/2025</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EA68EB20-49E0-482D-AC0E-8138A5227684}" type="slidenum">
              <a:rPr lang="vi-VN" smtClean="0"/>
              <a:t>‹#›</a:t>
            </a:fld>
            <a:endParaRPr lang="vi-VN"/>
          </a:p>
        </p:txBody>
      </p:sp>
    </p:spTree>
    <p:extLst>
      <p:ext uri="{BB962C8B-B14F-4D97-AF65-F5344CB8AC3E}">
        <p14:creationId xmlns:p14="http://schemas.microsoft.com/office/powerpoint/2010/main" val="688042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4915B9-3D23-4A19-9293-0DA767345E74}" type="datetimeFigureOut">
              <a:rPr lang="vi-VN" smtClean="0"/>
              <a:t>18/02/2025</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EA68EB20-49E0-482D-AC0E-8138A5227684}" type="slidenum">
              <a:rPr lang="vi-VN" smtClean="0"/>
              <a:t>‹#›</a:t>
            </a:fld>
            <a:endParaRPr lang="vi-VN"/>
          </a:p>
        </p:txBody>
      </p:sp>
    </p:spTree>
    <p:extLst>
      <p:ext uri="{BB962C8B-B14F-4D97-AF65-F5344CB8AC3E}">
        <p14:creationId xmlns:p14="http://schemas.microsoft.com/office/powerpoint/2010/main" val="793184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44915B9-3D23-4A19-9293-0DA767345E74}" type="datetimeFigureOut">
              <a:rPr lang="vi-VN" smtClean="0"/>
              <a:t>18/02/2025</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EA68EB20-49E0-482D-AC0E-8138A5227684}" type="slidenum">
              <a:rPr lang="vi-VN" smtClean="0"/>
              <a:t>‹#›</a:t>
            </a:fld>
            <a:endParaRPr lang="vi-VN"/>
          </a:p>
        </p:txBody>
      </p:sp>
    </p:spTree>
    <p:extLst>
      <p:ext uri="{BB962C8B-B14F-4D97-AF65-F5344CB8AC3E}">
        <p14:creationId xmlns:p14="http://schemas.microsoft.com/office/powerpoint/2010/main" val="19588226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44915B9-3D23-4A19-9293-0DA767345E74}" type="datetimeFigureOut">
              <a:rPr lang="vi-VN" smtClean="0"/>
              <a:t>18/02/2025</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EA68EB20-49E0-482D-AC0E-8138A5227684}" type="slidenum">
              <a:rPr lang="vi-VN" smtClean="0"/>
              <a:t>‹#›</a:t>
            </a:fld>
            <a:endParaRPr lang="vi-VN"/>
          </a:p>
        </p:txBody>
      </p:sp>
    </p:spTree>
    <p:extLst>
      <p:ext uri="{BB962C8B-B14F-4D97-AF65-F5344CB8AC3E}">
        <p14:creationId xmlns:p14="http://schemas.microsoft.com/office/powerpoint/2010/main" val="39870308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4915B9-3D23-4A19-9293-0DA767345E74}" type="datetimeFigureOut">
              <a:rPr lang="vi-VN" smtClean="0"/>
              <a:t>18/02/2025</a:t>
            </a:fld>
            <a:endParaRPr lang="vi-V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68EB20-49E0-482D-AC0E-8138A5227684}" type="slidenum">
              <a:rPr lang="vi-VN" smtClean="0"/>
              <a:t>‹#›</a:t>
            </a:fld>
            <a:endParaRPr lang="vi-VN"/>
          </a:p>
        </p:txBody>
      </p:sp>
    </p:spTree>
    <p:extLst>
      <p:ext uri="{BB962C8B-B14F-4D97-AF65-F5344CB8AC3E}">
        <p14:creationId xmlns:p14="http://schemas.microsoft.com/office/powerpoint/2010/main" val="4815670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8.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8.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8.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1.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1.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eeform 4"/>
          <p:cNvSpPr/>
          <p:nvPr/>
        </p:nvSpPr>
        <p:spPr>
          <a:xfrm rot="12848236">
            <a:off x="466025" y="-286681"/>
            <a:ext cx="4651242" cy="4492325"/>
          </a:xfrm>
          <a:custGeom>
            <a:avLst/>
            <a:gdLst/>
            <a:ahLst/>
            <a:cxnLst/>
            <a:rect l="l" t="t" r="r" b="b"/>
            <a:pathLst>
              <a:path w="6976863" h="6738487">
                <a:moveTo>
                  <a:pt x="0" y="0"/>
                </a:moveTo>
                <a:lnTo>
                  <a:pt x="6976864" y="0"/>
                </a:lnTo>
                <a:lnTo>
                  <a:pt x="6976864" y="6738487"/>
                </a:lnTo>
                <a:lnTo>
                  <a:pt x="0" y="6738487"/>
                </a:lnTo>
                <a:lnTo>
                  <a:pt x="0" y="0"/>
                </a:lnTo>
                <a:close/>
              </a:path>
            </a:pathLst>
          </a:custGeom>
          <a:blipFill>
            <a:blip r:embed="rId2"/>
            <a:stretch>
              <a:fillRect/>
            </a:stretch>
          </a:blipFill>
        </p:spPr>
        <p:txBody>
          <a:bodyPr/>
          <a:lstStyle/>
          <a:p>
            <a:endParaRPr lang="en-US"/>
          </a:p>
        </p:txBody>
      </p:sp>
      <p:sp>
        <p:nvSpPr>
          <p:cNvPr id="2" name="Freeform 2"/>
          <p:cNvSpPr/>
          <p:nvPr/>
        </p:nvSpPr>
        <p:spPr>
          <a:xfrm>
            <a:off x="-1185424" y="2120006"/>
            <a:ext cx="3678276" cy="3552601"/>
          </a:xfrm>
          <a:custGeom>
            <a:avLst/>
            <a:gdLst/>
            <a:ahLst/>
            <a:cxnLst/>
            <a:rect l="l" t="t" r="r" b="b"/>
            <a:pathLst>
              <a:path w="5517414" h="5328902">
                <a:moveTo>
                  <a:pt x="0" y="0"/>
                </a:moveTo>
                <a:lnTo>
                  <a:pt x="5517414" y="0"/>
                </a:lnTo>
                <a:lnTo>
                  <a:pt x="5517414" y="5328902"/>
                </a:lnTo>
                <a:lnTo>
                  <a:pt x="0" y="5328902"/>
                </a:lnTo>
                <a:lnTo>
                  <a:pt x="0" y="0"/>
                </a:lnTo>
                <a:close/>
              </a:path>
            </a:pathLst>
          </a:custGeom>
          <a:blipFill>
            <a:blip r:embed="rId2"/>
            <a:stretch>
              <a:fillRect/>
            </a:stretch>
          </a:blipFill>
        </p:spPr>
        <p:txBody>
          <a:bodyPr/>
          <a:lstStyle/>
          <a:p>
            <a:endParaRPr lang="en-US"/>
          </a:p>
        </p:txBody>
      </p:sp>
      <p:sp>
        <p:nvSpPr>
          <p:cNvPr id="3" name="Freeform 3"/>
          <p:cNvSpPr/>
          <p:nvPr/>
        </p:nvSpPr>
        <p:spPr>
          <a:xfrm>
            <a:off x="6992496" y="2669087"/>
            <a:ext cx="5283078" cy="5102573"/>
          </a:xfrm>
          <a:custGeom>
            <a:avLst/>
            <a:gdLst/>
            <a:ahLst/>
            <a:cxnLst/>
            <a:rect l="l" t="t" r="r" b="b"/>
            <a:pathLst>
              <a:path w="7924617" h="7653859">
                <a:moveTo>
                  <a:pt x="0" y="0"/>
                </a:moveTo>
                <a:lnTo>
                  <a:pt x="7924617" y="0"/>
                </a:lnTo>
                <a:lnTo>
                  <a:pt x="7924617" y="7653859"/>
                </a:lnTo>
                <a:lnTo>
                  <a:pt x="0" y="7653859"/>
                </a:lnTo>
                <a:lnTo>
                  <a:pt x="0" y="0"/>
                </a:lnTo>
                <a:close/>
              </a:path>
            </a:pathLst>
          </a:custGeom>
          <a:blipFill>
            <a:blip r:embed="rId2"/>
            <a:stretch>
              <a:fillRect/>
            </a:stretch>
          </a:blipFill>
        </p:spPr>
        <p:txBody>
          <a:bodyPr/>
          <a:lstStyle/>
          <a:p>
            <a:endParaRPr lang="en-US"/>
          </a:p>
        </p:txBody>
      </p:sp>
      <p:sp>
        <p:nvSpPr>
          <p:cNvPr id="5" name="Freeform 5"/>
          <p:cNvSpPr/>
          <p:nvPr/>
        </p:nvSpPr>
        <p:spPr>
          <a:xfrm>
            <a:off x="-738355" y="4503210"/>
            <a:ext cx="13668709" cy="2735053"/>
          </a:xfrm>
          <a:custGeom>
            <a:avLst/>
            <a:gdLst/>
            <a:ahLst/>
            <a:cxnLst/>
            <a:rect l="l" t="t" r="r" b="b"/>
            <a:pathLst>
              <a:path w="20503063" h="4102580">
                <a:moveTo>
                  <a:pt x="0" y="0"/>
                </a:moveTo>
                <a:lnTo>
                  <a:pt x="20503064" y="0"/>
                </a:lnTo>
                <a:lnTo>
                  <a:pt x="20503064" y="4102580"/>
                </a:lnTo>
                <a:lnTo>
                  <a:pt x="0" y="4102580"/>
                </a:lnTo>
                <a:lnTo>
                  <a:pt x="0" y="0"/>
                </a:lnTo>
                <a:close/>
              </a:path>
            </a:pathLst>
          </a:custGeom>
          <a:blipFill>
            <a:blip r:embed="rId3"/>
            <a:stretch>
              <a:fillRect/>
            </a:stretch>
          </a:blipFill>
        </p:spPr>
        <p:txBody>
          <a:bodyPr/>
          <a:lstStyle/>
          <a:p>
            <a:endParaRPr lang="en-US"/>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656" y="28167"/>
            <a:ext cx="1111267" cy="1111267"/>
          </a:xfrm>
          <a:prstGeom prst="rect">
            <a:avLst/>
          </a:prstGeom>
        </p:spPr>
      </p:pic>
      <p:pic>
        <p:nvPicPr>
          <p:cNvPr id="15" name="Picture 14"/>
          <p:cNvPicPr>
            <a:picLocks noChangeAspect="1"/>
          </p:cNvPicPr>
          <p:nvPr/>
        </p:nvPicPr>
        <p:blipFill>
          <a:blip r:embed="rId5"/>
          <a:stretch>
            <a:fillRect/>
          </a:stretch>
        </p:blipFill>
        <p:spPr>
          <a:xfrm>
            <a:off x="-738355" y="3413042"/>
            <a:ext cx="13985436" cy="4129382"/>
          </a:xfrm>
          <a:prstGeom prst="rect">
            <a:avLst/>
          </a:prstGeom>
        </p:spPr>
      </p:pic>
      <p:sp>
        <p:nvSpPr>
          <p:cNvPr id="16" name="Freeform 4"/>
          <p:cNvSpPr/>
          <p:nvPr/>
        </p:nvSpPr>
        <p:spPr>
          <a:xfrm rot="16200000">
            <a:off x="7862154" y="107626"/>
            <a:ext cx="4651242" cy="4492325"/>
          </a:xfrm>
          <a:custGeom>
            <a:avLst/>
            <a:gdLst/>
            <a:ahLst/>
            <a:cxnLst/>
            <a:rect l="l" t="t" r="r" b="b"/>
            <a:pathLst>
              <a:path w="6976863" h="6738487">
                <a:moveTo>
                  <a:pt x="0" y="0"/>
                </a:moveTo>
                <a:lnTo>
                  <a:pt x="6976864" y="0"/>
                </a:lnTo>
                <a:lnTo>
                  <a:pt x="6976864" y="6738487"/>
                </a:lnTo>
                <a:lnTo>
                  <a:pt x="0" y="6738487"/>
                </a:lnTo>
                <a:lnTo>
                  <a:pt x="0" y="0"/>
                </a:lnTo>
                <a:close/>
              </a:path>
            </a:pathLst>
          </a:custGeom>
          <a:blipFill>
            <a:blip r:embed="rId2"/>
            <a:stretch>
              <a:fillRect/>
            </a:stretch>
          </a:blipFill>
        </p:spPr>
        <p:txBody>
          <a:bodyPr/>
          <a:lstStyle/>
          <a:p>
            <a:endParaRPr lang="en-US"/>
          </a:p>
        </p:txBody>
      </p:sp>
      <p:pic>
        <p:nvPicPr>
          <p:cNvPr id="18" name="Picture 17"/>
          <p:cNvPicPr>
            <a:picLocks noChangeAspect="1"/>
          </p:cNvPicPr>
          <p:nvPr/>
        </p:nvPicPr>
        <p:blipFill>
          <a:blip r:embed="rId6"/>
          <a:stretch>
            <a:fillRect/>
          </a:stretch>
        </p:blipFill>
        <p:spPr>
          <a:xfrm>
            <a:off x="869318" y="521076"/>
            <a:ext cx="10904657" cy="4296021"/>
          </a:xfrm>
          <a:prstGeom prst="rect">
            <a:avLst/>
          </a:prstGeom>
        </p:spPr>
      </p:pic>
    </p:spTree>
    <p:extLst>
      <p:ext uri="{BB962C8B-B14F-4D97-AF65-F5344CB8AC3E}">
        <p14:creationId xmlns:p14="http://schemas.microsoft.com/office/powerpoint/2010/main" val="333956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1000"/>
                                        <p:tgtEl>
                                          <p:spTgt spid="15"/>
                                        </p:tgtEl>
                                      </p:cBhvr>
                                    </p:animEffect>
                                    <p:anim calcmode="lin" valueType="num">
                                      <p:cBhvr>
                                        <p:cTn id="33" dur="1000" fill="hold"/>
                                        <p:tgtEl>
                                          <p:spTgt spid="15"/>
                                        </p:tgtEl>
                                        <p:attrNameLst>
                                          <p:attrName>ppt_x</p:attrName>
                                        </p:attrNameLst>
                                      </p:cBhvr>
                                      <p:tavLst>
                                        <p:tav tm="0">
                                          <p:val>
                                            <p:strVal val="#ppt_x"/>
                                          </p:val>
                                        </p:tav>
                                        <p:tav tm="100000">
                                          <p:val>
                                            <p:strVal val="#ppt_x"/>
                                          </p:val>
                                        </p:tav>
                                      </p:tavLst>
                                    </p:anim>
                                    <p:anim calcmode="lin" valueType="num">
                                      <p:cBhvr>
                                        <p:cTn id="34" dur="1000" fill="hold"/>
                                        <p:tgtEl>
                                          <p:spTgt spid="15"/>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7"/>
          <p:cNvSpPr/>
          <p:nvPr/>
        </p:nvSpPr>
        <p:spPr>
          <a:xfrm>
            <a:off x="7463730" y="4896148"/>
            <a:ext cx="5199009" cy="2552105"/>
          </a:xfrm>
          <a:custGeom>
            <a:avLst/>
            <a:gdLst/>
            <a:ahLst/>
            <a:cxnLst/>
            <a:rect l="l" t="t" r="r" b="b"/>
            <a:pathLst>
              <a:path w="7798514" h="3828157">
                <a:moveTo>
                  <a:pt x="0" y="0"/>
                </a:moveTo>
                <a:lnTo>
                  <a:pt x="7798514" y="0"/>
                </a:lnTo>
                <a:lnTo>
                  <a:pt x="7798514" y="3828158"/>
                </a:lnTo>
                <a:lnTo>
                  <a:pt x="0" y="3828158"/>
                </a:lnTo>
                <a:lnTo>
                  <a:pt x="0" y="0"/>
                </a:lnTo>
                <a:close/>
              </a:path>
            </a:pathLst>
          </a:custGeom>
          <a:blipFill>
            <a:blip r:embed="rId2"/>
            <a:stretch>
              <a:fillRect/>
            </a:stretch>
          </a:blipFill>
        </p:spPr>
        <p:txBody>
          <a:bodyPr/>
          <a:lstStyle/>
          <a:p>
            <a:endParaRPr lang="en-US"/>
          </a:p>
        </p:txBody>
      </p:sp>
      <p:sp>
        <p:nvSpPr>
          <p:cNvPr id="6" name="Freeform 6"/>
          <p:cNvSpPr/>
          <p:nvPr/>
        </p:nvSpPr>
        <p:spPr>
          <a:xfrm>
            <a:off x="1340440" y="4335788"/>
            <a:ext cx="9511121" cy="2528373"/>
          </a:xfrm>
          <a:custGeom>
            <a:avLst/>
            <a:gdLst/>
            <a:ahLst/>
            <a:cxnLst/>
            <a:rect l="l" t="t" r="r" b="b"/>
            <a:pathLst>
              <a:path w="14266682" h="3792560">
                <a:moveTo>
                  <a:pt x="0" y="0"/>
                </a:moveTo>
                <a:lnTo>
                  <a:pt x="14266682" y="0"/>
                </a:lnTo>
                <a:lnTo>
                  <a:pt x="14266682" y="3792560"/>
                </a:lnTo>
                <a:lnTo>
                  <a:pt x="0" y="3792560"/>
                </a:lnTo>
                <a:lnTo>
                  <a:pt x="0" y="0"/>
                </a:lnTo>
                <a:close/>
              </a:path>
            </a:pathLst>
          </a:custGeom>
          <a:blipFill>
            <a:blip r:embed="rId3"/>
            <a:stretch>
              <a:fillRect/>
            </a:stretch>
          </a:blipFill>
        </p:spPr>
        <p:txBody>
          <a:bodyPr/>
          <a:lstStyle/>
          <a:p>
            <a:endParaRPr lang="en-US"/>
          </a:p>
        </p:txBody>
      </p:sp>
      <p:sp>
        <p:nvSpPr>
          <p:cNvPr id="9" name="Freeform 9"/>
          <p:cNvSpPr/>
          <p:nvPr/>
        </p:nvSpPr>
        <p:spPr>
          <a:xfrm flipH="1">
            <a:off x="-571753" y="4643472"/>
            <a:ext cx="5199009" cy="2552105"/>
          </a:xfrm>
          <a:custGeom>
            <a:avLst/>
            <a:gdLst/>
            <a:ahLst/>
            <a:cxnLst/>
            <a:rect l="l" t="t" r="r" b="b"/>
            <a:pathLst>
              <a:path w="7798514" h="3828157">
                <a:moveTo>
                  <a:pt x="7798515" y="0"/>
                </a:moveTo>
                <a:lnTo>
                  <a:pt x="0" y="0"/>
                </a:lnTo>
                <a:lnTo>
                  <a:pt x="0" y="3828157"/>
                </a:lnTo>
                <a:lnTo>
                  <a:pt x="7798515" y="3828157"/>
                </a:lnTo>
                <a:lnTo>
                  <a:pt x="7798515" y="0"/>
                </a:lnTo>
                <a:close/>
              </a:path>
            </a:pathLst>
          </a:custGeom>
          <a:blipFill>
            <a:blip r:embed="rId2"/>
            <a:stretch>
              <a:fillRect/>
            </a:stretch>
          </a:blipFill>
        </p:spPr>
        <p:txBody>
          <a:bodyPr/>
          <a:lstStyle/>
          <a:p>
            <a:endParaRPr lang="en-US"/>
          </a:p>
        </p:txBody>
      </p:sp>
      <p:sp>
        <p:nvSpPr>
          <p:cNvPr id="11" name="Google Shape;2105;p47">
            <a:extLst>
              <a:ext uri="{FF2B5EF4-FFF2-40B4-BE49-F238E27FC236}">
                <a16:creationId xmlns:a16="http://schemas.microsoft.com/office/drawing/2014/main" id="{DA3FBF7E-E84E-7E93-863D-5C618E6F7EFA}"/>
              </a:ext>
            </a:extLst>
          </p:cNvPr>
          <p:cNvSpPr/>
          <p:nvPr/>
        </p:nvSpPr>
        <p:spPr>
          <a:xfrm>
            <a:off x="50800" y="76200"/>
            <a:ext cx="12090400" cy="6604000"/>
          </a:xfrm>
          <a:custGeom>
            <a:avLst/>
            <a:gdLst/>
            <a:ahLst/>
            <a:cxnLst/>
            <a:rect l="l" t="t" r="r" b="b"/>
            <a:pathLst>
              <a:path w="54430" h="54969" extrusionOk="0">
                <a:moveTo>
                  <a:pt x="16727" y="519"/>
                </a:moveTo>
                <a:lnTo>
                  <a:pt x="18344" y="540"/>
                </a:lnTo>
                <a:lnTo>
                  <a:pt x="17452" y="560"/>
                </a:lnTo>
                <a:lnTo>
                  <a:pt x="15856" y="560"/>
                </a:lnTo>
                <a:lnTo>
                  <a:pt x="16727" y="519"/>
                </a:lnTo>
                <a:close/>
                <a:moveTo>
                  <a:pt x="1430" y="12810"/>
                </a:moveTo>
                <a:lnTo>
                  <a:pt x="1430" y="13432"/>
                </a:lnTo>
                <a:lnTo>
                  <a:pt x="1389" y="13225"/>
                </a:lnTo>
                <a:lnTo>
                  <a:pt x="1389" y="13142"/>
                </a:lnTo>
                <a:lnTo>
                  <a:pt x="1389" y="13038"/>
                </a:lnTo>
                <a:lnTo>
                  <a:pt x="1430" y="12810"/>
                </a:lnTo>
                <a:close/>
                <a:moveTo>
                  <a:pt x="1430" y="13556"/>
                </a:moveTo>
                <a:lnTo>
                  <a:pt x="1410" y="13971"/>
                </a:lnTo>
                <a:lnTo>
                  <a:pt x="1410" y="13888"/>
                </a:lnTo>
                <a:lnTo>
                  <a:pt x="1430" y="13556"/>
                </a:lnTo>
                <a:close/>
                <a:moveTo>
                  <a:pt x="30966" y="1"/>
                </a:moveTo>
                <a:lnTo>
                  <a:pt x="30303" y="21"/>
                </a:lnTo>
                <a:lnTo>
                  <a:pt x="29640" y="63"/>
                </a:lnTo>
                <a:lnTo>
                  <a:pt x="29246" y="84"/>
                </a:lnTo>
                <a:lnTo>
                  <a:pt x="28355" y="42"/>
                </a:lnTo>
                <a:lnTo>
                  <a:pt x="27816" y="21"/>
                </a:lnTo>
                <a:lnTo>
                  <a:pt x="26634" y="21"/>
                </a:lnTo>
                <a:lnTo>
                  <a:pt x="26013" y="63"/>
                </a:lnTo>
                <a:lnTo>
                  <a:pt x="25577" y="104"/>
                </a:lnTo>
                <a:lnTo>
                  <a:pt x="25163" y="146"/>
                </a:lnTo>
                <a:lnTo>
                  <a:pt x="24976" y="187"/>
                </a:lnTo>
                <a:lnTo>
                  <a:pt x="24396" y="229"/>
                </a:lnTo>
                <a:lnTo>
                  <a:pt x="23940" y="249"/>
                </a:lnTo>
                <a:lnTo>
                  <a:pt x="23214" y="270"/>
                </a:lnTo>
                <a:lnTo>
                  <a:pt x="22344" y="249"/>
                </a:lnTo>
                <a:lnTo>
                  <a:pt x="21618" y="249"/>
                </a:lnTo>
                <a:lnTo>
                  <a:pt x="20872" y="270"/>
                </a:lnTo>
                <a:lnTo>
                  <a:pt x="20748" y="229"/>
                </a:lnTo>
                <a:lnTo>
                  <a:pt x="20582" y="208"/>
                </a:lnTo>
                <a:lnTo>
                  <a:pt x="19421" y="167"/>
                </a:lnTo>
                <a:lnTo>
                  <a:pt x="18530" y="146"/>
                </a:lnTo>
                <a:lnTo>
                  <a:pt x="18136" y="125"/>
                </a:lnTo>
                <a:lnTo>
                  <a:pt x="17722" y="125"/>
                </a:lnTo>
                <a:lnTo>
                  <a:pt x="16830" y="167"/>
                </a:lnTo>
                <a:lnTo>
                  <a:pt x="14530" y="167"/>
                </a:lnTo>
                <a:lnTo>
                  <a:pt x="13929" y="146"/>
                </a:lnTo>
                <a:lnTo>
                  <a:pt x="13328" y="167"/>
                </a:lnTo>
                <a:lnTo>
                  <a:pt x="11980" y="208"/>
                </a:lnTo>
                <a:lnTo>
                  <a:pt x="10239" y="249"/>
                </a:lnTo>
                <a:lnTo>
                  <a:pt x="8519" y="249"/>
                </a:lnTo>
                <a:lnTo>
                  <a:pt x="7752" y="270"/>
                </a:lnTo>
                <a:lnTo>
                  <a:pt x="6964" y="291"/>
                </a:lnTo>
                <a:lnTo>
                  <a:pt x="5824" y="291"/>
                </a:lnTo>
                <a:lnTo>
                  <a:pt x="4664" y="270"/>
                </a:lnTo>
                <a:lnTo>
                  <a:pt x="4021" y="291"/>
                </a:lnTo>
                <a:lnTo>
                  <a:pt x="3379" y="332"/>
                </a:lnTo>
                <a:lnTo>
                  <a:pt x="2322" y="312"/>
                </a:lnTo>
                <a:lnTo>
                  <a:pt x="2177" y="332"/>
                </a:lnTo>
                <a:lnTo>
                  <a:pt x="2135" y="332"/>
                </a:lnTo>
                <a:lnTo>
                  <a:pt x="2114" y="374"/>
                </a:lnTo>
                <a:lnTo>
                  <a:pt x="2135" y="395"/>
                </a:lnTo>
                <a:lnTo>
                  <a:pt x="2156" y="395"/>
                </a:lnTo>
                <a:lnTo>
                  <a:pt x="2322" y="415"/>
                </a:lnTo>
                <a:lnTo>
                  <a:pt x="2715" y="415"/>
                </a:lnTo>
                <a:lnTo>
                  <a:pt x="3586" y="436"/>
                </a:lnTo>
                <a:lnTo>
                  <a:pt x="4456" y="436"/>
                </a:lnTo>
                <a:lnTo>
                  <a:pt x="6115" y="457"/>
                </a:lnTo>
                <a:lnTo>
                  <a:pt x="6695" y="477"/>
                </a:lnTo>
                <a:lnTo>
                  <a:pt x="7255" y="498"/>
                </a:lnTo>
                <a:lnTo>
                  <a:pt x="7690" y="498"/>
                </a:lnTo>
                <a:lnTo>
                  <a:pt x="7172" y="519"/>
                </a:lnTo>
                <a:lnTo>
                  <a:pt x="6156" y="540"/>
                </a:lnTo>
                <a:lnTo>
                  <a:pt x="2881" y="540"/>
                </a:lnTo>
                <a:lnTo>
                  <a:pt x="2591" y="581"/>
                </a:lnTo>
                <a:lnTo>
                  <a:pt x="2322" y="643"/>
                </a:lnTo>
                <a:lnTo>
                  <a:pt x="2094" y="705"/>
                </a:lnTo>
                <a:lnTo>
                  <a:pt x="1907" y="788"/>
                </a:lnTo>
                <a:lnTo>
                  <a:pt x="1721" y="892"/>
                </a:lnTo>
                <a:lnTo>
                  <a:pt x="1575" y="1016"/>
                </a:lnTo>
                <a:lnTo>
                  <a:pt x="1451" y="1141"/>
                </a:lnTo>
                <a:lnTo>
                  <a:pt x="1347" y="1265"/>
                </a:lnTo>
                <a:lnTo>
                  <a:pt x="1265" y="1410"/>
                </a:lnTo>
                <a:lnTo>
                  <a:pt x="1202" y="1555"/>
                </a:lnTo>
                <a:lnTo>
                  <a:pt x="1140" y="1680"/>
                </a:lnTo>
                <a:lnTo>
                  <a:pt x="1099" y="1825"/>
                </a:lnTo>
                <a:lnTo>
                  <a:pt x="1078" y="1970"/>
                </a:lnTo>
                <a:lnTo>
                  <a:pt x="1057" y="2219"/>
                </a:lnTo>
                <a:lnTo>
                  <a:pt x="1057" y="2571"/>
                </a:lnTo>
                <a:lnTo>
                  <a:pt x="1037" y="2923"/>
                </a:lnTo>
                <a:lnTo>
                  <a:pt x="995" y="3607"/>
                </a:lnTo>
                <a:lnTo>
                  <a:pt x="912" y="4084"/>
                </a:lnTo>
                <a:lnTo>
                  <a:pt x="891" y="4312"/>
                </a:lnTo>
                <a:lnTo>
                  <a:pt x="871" y="4540"/>
                </a:lnTo>
                <a:lnTo>
                  <a:pt x="829" y="5535"/>
                </a:lnTo>
                <a:lnTo>
                  <a:pt x="809" y="6447"/>
                </a:lnTo>
                <a:lnTo>
                  <a:pt x="809" y="6530"/>
                </a:lnTo>
                <a:lnTo>
                  <a:pt x="809" y="6550"/>
                </a:lnTo>
                <a:lnTo>
                  <a:pt x="829" y="6758"/>
                </a:lnTo>
                <a:lnTo>
                  <a:pt x="850" y="6944"/>
                </a:lnTo>
                <a:lnTo>
                  <a:pt x="891" y="7089"/>
                </a:lnTo>
                <a:lnTo>
                  <a:pt x="912" y="7317"/>
                </a:lnTo>
                <a:lnTo>
                  <a:pt x="912" y="7483"/>
                </a:lnTo>
                <a:lnTo>
                  <a:pt x="891" y="7670"/>
                </a:lnTo>
                <a:lnTo>
                  <a:pt x="829" y="8043"/>
                </a:lnTo>
                <a:lnTo>
                  <a:pt x="809" y="8229"/>
                </a:lnTo>
                <a:lnTo>
                  <a:pt x="809" y="8416"/>
                </a:lnTo>
                <a:lnTo>
                  <a:pt x="850" y="9100"/>
                </a:lnTo>
                <a:lnTo>
                  <a:pt x="850" y="9307"/>
                </a:lnTo>
                <a:lnTo>
                  <a:pt x="726" y="9929"/>
                </a:lnTo>
                <a:lnTo>
                  <a:pt x="581" y="10841"/>
                </a:lnTo>
                <a:lnTo>
                  <a:pt x="518" y="11152"/>
                </a:lnTo>
                <a:lnTo>
                  <a:pt x="456" y="11483"/>
                </a:lnTo>
                <a:lnTo>
                  <a:pt x="456" y="11649"/>
                </a:lnTo>
                <a:lnTo>
                  <a:pt x="456" y="11815"/>
                </a:lnTo>
                <a:lnTo>
                  <a:pt x="477" y="11981"/>
                </a:lnTo>
                <a:lnTo>
                  <a:pt x="518" y="12147"/>
                </a:lnTo>
                <a:lnTo>
                  <a:pt x="581" y="12375"/>
                </a:lnTo>
                <a:lnTo>
                  <a:pt x="601" y="12582"/>
                </a:lnTo>
                <a:lnTo>
                  <a:pt x="581" y="12706"/>
                </a:lnTo>
                <a:lnTo>
                  <a:pt x="560" y="12851"/>
                </a:lnTo>
                <a:lnTo>
                  <a:pt x="581" y="12997"/>
                </a:lnTo>
                <a:lnTo>
                  <a:pt x="601" y="13162"/>
                </a:lnTo>
                <a:lnTo>
                  <a:pt x="601" y="13328"/>
                </a:lnTo>
                <a:lnTo>
                  <a:pt x="601" y="13411"/>
                </a:lnTo>
                <a:lnTo>
                  <a:pt x="560" y="13494"/>
                </a:lnTo>
                <a:lnTo>
                  <a:pt x="498" y="13639"/>
                </a:lnTo>
                <a:lnTo>
                  <a:pt x="456" y="13805"/>
                </a:lnTo>
                <a:lnTo>
                  <a:pt x="456" y="14095"/>
                </a:lnTo>
                <a:lnTo>
                  <a:pt x="477" y="14385"/>
                </a:lnTo>
                <a:lnTo>
                  <a:pt x="435" y="14758"/>
                </a:lnTo>
                <a:lnTo>
                  <a:pt x="353" y="15152"/>
                </a:lnTo>
                <a:lnTo>
                  <a:pt x="311" y="15442"/>
                </a:lnTo>
                <a:lnTo>
                  <a:pt x="290" y="15774"/>
                </a:lnTo>
                <a:lnTo>
                  <a:pt x="228" y="16541"/>
                </a:lnTo>
                <a:lnTo>
                  <a:pt x="125" y="17018"/>
                </a:lnTo>
                <a:lnTo>
                  <a:pt x="42" y="17349"/>
                </a:lnTo>
                <a:lnTo>
                  <a:pt x="21" y="17660"/>
                </a:lnTo>
                <a:lnTo>
                  <a:pt x="0" y="18158"/>
                </a:lnTo>
                <a:lnTo>
                  <a:pt x="0" y="18655"/>
                </a:lnTo>
                <a:lnTo>
                  <a:pt x="21" y="19194"/>
                </a:lnTo>
                <a:lnTo>
                  <a:pt x="62" y="19463"/>
                </a:lnTo>
                <a:lnTo>
                  <a:pt x="104" y="19733"/>
                </a:lnTo>
                <a:lnTo>
                  <a:pt x="166" y="20044"/>
                </a:lnTo>
                <a:lnTo>
                  <a:pt x="104" y="20417"/>
                </a:lnTo>
                <a:lnTo>
                  <a:pt x="62" y="20769"/>
                </a:lnTo>
                <a:lnTo>
                  <a:pt x="21" y="21204"/>
                </a:lnTo>
                <a:lnTo>
                  <a:pt x="21" y="21660"/>
                </a:lnTo>
                <a:lnTo>
                  <a:pt x="21" y="21909"/>
                </a:lnTo>
                <a:lnTo>
                  <a:pt x="42" y="22158"/>
                </a:lnTo>
                <a:lnTo>
                  <a:pt x="125" y="22676"/>
                </a:lnTo>
                <a:lnTo>
                  <a:pt x="166" y="22863"/>
                </a:lnTo>
                <a:lnTo>
                  <a:pt x="207" y="23028"/>
                </a:lnTo>
                <a:lnTo>
                  <a:pt x="332" y="23360"/>
                </a:lnTo>
                <a:lnTo>
                  <a:pt x="415" y="23505"/>
                </a:lnTo>
                <a:lnTo>
                  <a:pt x="498" y="23982"/>
                </a:lnTo>
                <a:lnTo>
                  <a:pt x="539" y="24355"/>
                </a:lnTo>
                <a:lnTo>
                  <a:pt x="581" y="24935"/>
                </a:lnTo>
                <a:lnTo>
                  <a:pt x="581" y="25288"/>
                </a:lnTo>
                <a:lnTo>
                  <a:pt x="560" y="25640"/>
                </a:lnTo>
                <a:lnTo>
                  <a:pt x="560" y="25951"/>
                </a:lnTo>
                <a:lnTo>
                  <a:pt x="560" y="26241"/>
                </a:lnTo>
                <a:lnTo>
                  <a:pt x="601" y="26842"/>
                </a:lnTo>
                <a:lnTo>
                  <a:pt x="518" y="26946"/>
                </a:lnTo>
                <a:lnTo>
                  <a:pt x="498" y="27008"/>
                </a:lnTo>
                <a:lnTo>
                  <a:pt x="477" y="27070"/>
                </a:lnTo>
                <a:lnTo>
                  <a:pt x="415" y="27547"/>
                </a:lnTo>
                <a:lnTo>
                  <a:pt x="373" y="28003"/>
                </a:lnTo>
                <a:lnTo>
                  <a:pt x="311" y="28728"/>
                </a:lnTo>
                <a:lnTo>
                  <a:pt x="290" y="29060"/>
                </a:lnTo>
                <a:lnTo>
                  <a:pt x="270" y="29412"/>
                </a:lnTo>
                <a:lnTo>
                  <a:pt x="311" y="29765"/>
                </a:lnTo>
                <a:lnTo>
                  <a:pt x="353" y="30117"/>
                </a:lnTo>
                <a:lnTo>
                  <a:pt x="373" y="30200"/>
                </a:lnTo>
                <a:lnTo>
                  <a:pt x="373" y="30262"/>
                </a:lnTo>
                <a:lnTo>
                  <a:pt x="373" y="30946"/>
                </a:lnTo>
                <a:lnTo>
                  <a:pt x="373" y="31464"/>
                </a:lnTo>
                <a:lnTo>
                  <a:pt x="332" y="31982"/>
                </a:lnTo>
                <a:lnTo>
                  <a:pt x="332" y="32459"/>
                </a:lnTo>
                <a:lnTo>
                  <a:pt x="353" y="32957"/>
                </a:lnTo>
                <a:lnTo>
                  <a:pt x="456" y="34055"/>
                </a:lnTo>
                <a:lnTo>
                  <a:pt x="518" y="34760"/>
                </a:lnTo>
                <a:lnTo>
                  <a:pt x="539" y="35465"/>
                </a:lnTo>
                <a:lnTo>
                  <a:pt x="539" y="36024"/>
                </a:lnTo>
                <a:lnTo>
                  <a:pt x="539" y="36356"/>
                </a:lnTo>
                <a:lnTo>
                  <a:pt x="539" y="36688"/>
                </a:lnTo>
                <a:lnTo>
                  <a:pt x="539" y="36853"/>
                </a:lnTo>
                <a:lnTo>
                  <a:pt x="560" y="37144"/>
                </a:lnTo>
                <a:lnTo>
                  <a:pt x="581" y="37475"/>
                </a:lnTo>
                <a:lnTo>
                  <a:pt x="622" y="37828"/>
                </a:lnTo>
                <a:lnTo>
                  <a:pt x="643" y="38118"/>
                </a:lnTo>
                <a:lnTo>
                  <a:pt x="643" y="38594"/>
                </a:lnTo>
                <a:lnTo>
                  <a:pt x="622" y="39050"/>
                </a:lnTo>
                <a:lnTo>
                  <a:pt x="601" y="39486"/>
                </a:lnTo>
                <a:lnTo>
                  <a:pt x="601" y="39983"/>
                </a:lnTo>
                <a:lnTo>
                  <a:pt x="622" y="40232"/>
                </a:lnTo>
                <a:lnTo>
                  <a:pt x="663" y="40501"/>
                </a:lnTo>
                <a:lnTo>
                  <a:pt x="705" y="40771"/>
                </a:lnTo>
                <a:lnTo>
                  <a:pt x="726" y="41019"/>
                </a:lnTo>
                <a:lnTo>
                  <a:pt x="726" y="41517"/>
                </a:lnTo>
                <a:lnTo>
                  <a:pt x="705" y="41890"/>
                </a:lnTo>
                <a:lnTo>
                  <a:pt x="705" y="41952"/>
                </a:lnTo>
                <a:lnTo>
                  <a:pt x="726" y="41994"/>
                </a:lnTo>
                <a:lnTo>
                  <a:pt x="767" y="42035"/>
                </a:lnTo>
                <a:lnTo>
                  <a:pt x="850" y="42035"/>
                </a:lnTo>
                <a:lnTo>
                  <a:pt x="891" y="42014"/>
                </a:lnTo>
                <a:lnTo>
                  <a:pt x="912" y="41952"/>
                </a:lnTo>
                <a:lnTo>
                  <a:pt x="912" y="41890"/>
                </a:lnTo>
                <a:lnTo>
                  <a:pt x="912" y="41558"/>
                </a:lnTo>
                <a:lnTo>
                  <a:pt x="954" y="41206"/>
                </a:lnTo>
                <a:lnTo>
                  <a:pt x="974" y="40854"/>
                </a:lnTo>
                <a:lnTo>
                  <a:pt x="995" y="40667"/>
                </a:lnTo>
                <a:lnTo>
                  <a:pt x="995" y="40501"/>
                </a:lnTo>
                <a:lnTo>
                  <a:pt x="974" y="40149"/>
                </a:lnTo>
                <a:lnTo>
                  <a:pt x="974" y="39465"/>
                </a:lnTo>
                <a:lnTo>
                  <a:pt x="995" y="38802"/>
                </a:lnTo>
                <a:lnTo>
                  <a:pt x="1078" y="38346"/>
                </a:lnTo>
                <a:lnTo>
                  <a:pt x="1099" y="38097"/>
                </a:lnTo>
                <a:lnTo>
                  <a:pt x="1119" y="37869"/>
                </a:lnTo>
                <a:lnTo>
                  <a:pt x="1140" y="36874"/>
                </a:lnTo>
                <a:lnTo>
                  <a:pt x="1182" y="35299"/>
                </a:lnTo>
                <a:lnTo>
                  <a:pt x="1182" y="35237"/>
                </a:lnTo>
                <a:lnTo>
                  <a:pt x="1306" y="34656"/>
                </a:lnTo>
                <a:lnTo>
                  <a:pt x="1347" y="34490"/>
                </a:lnTo>
                <a:lnTo>
                  <a:pt x="1347" y="34304"/>
                </a:lnTo>
                <a:lnTo>
                  <a:pt x="1368" y="33952"/>
                </a:lnTo>
                <a:lnTo>
                  <a:pt x="1347" y="33309"/>
                </a:lnTo>
                <a:lnTo>
                  <a:pt x="1327" y="32666"/>
                </a:lnTo>
                <a:lnTo>
                  <a:pt x="1285" y="31423"/>
                </a:lnTo>
                <a:lnTo>
                  <a:pt x="1244" y="30822"/>
                </a:lnTo>
                <a:lnTo>
                  <a:pt x="1182" y="30200"/>
                </a:lnTo>
                <a:lnTo>
                  <a:pt x="1182" y="29371"/>
                </a:lnTo>
                <a:lnTo>
                  <a:pt x="1223" y="28542"/>
                </a:lnTo>
                <a:lnTo>
                  <a:pt x="1223" y="28480"/>
                </a:lnTo>
                <a:lnTo>
                  <a:pt x="1285" y="29081"/>
                </a:lnTo>
                <a:lnTo>
                  <a:pt x="1347" y="29640"/>
                </a:lnTo>
                <a:lnTo>
                  <a:pt x="1451" y="30179"/>
                </a:lnTo>
                <a:lnTo>
                  <a:pt x="1513" y="30428"/>
                </a:lnTo>
                <a:lnTo>
                  <a:pt x="1596" y="30677"/>
                </a:lnTo>
                <a:lnTo>
                  <a:pt x="1555" y="31195"/>
                </a:lnTo>
                <a:lnTo>
                  <a:pt x="1534" y="31775"/>
                </a:lnTo>
                <a:lnTo>
                  <a:pt x="1534" y="32356"/>
                </a:lnTo>
                <a:lnTo>
                  <a:pt x="1575" y="32915"/>
                </a:lnTo>
                <a:lnTo>
                  <a:pt x="1555" y="33350"/>
                </a:lnTo>
                <a:lnTo>
                  <a:pt x="1555" y="33703"/>
                </a:lnTo>
                <a:lnTo>
                  <a:pt x="1575" y="33972"/>
                </a:lnTo>
                <a:lnTo>
                  <a:pt x="1596" y="34221"/>
                </a:lnTo>
                <a:lnTo>
                  <a:pt x="1638" y="34408"/>
                </a:lnTo>
                <a:lnTo>
                  <a:pt x="1679" y="34594"/>
                </a:lnTo>
                <a:lnTo>
                  <a:pt x="1783" y="34988"/>
                </a:lnTo>
                <a:lnTo>
                  <a:pt x="1783" y="35071"/>
                </a:lnTo>
                <a:lnTo>
                  <a:pt x="1721" y="35195"/>
                </a:lnTo>
                <a:lnTo>
                  <a:pt x="1679" y="35361"/>
                </a:lnTo>
                <a:lnTo>
                  <a:pt x="1658" y="35548"/>
                </a:lnTo>
                <a:lnTo>
                  <a:pt x="1638" y="35755"/>
                </a:lnTo>
                <a:lnTo>
                  <a:pt x="1596" y="36211"/>
                </a:lnTo>
                <a:lnTo>
                  <a:pt x="1617" y="36667"/>
                </a:lnTo>
                <a:lnTo>
                  <a:pt x="1596" y="37144"/>
                </a:lnTo>
                <a:lnTo>
                  <a:pt x="1575" y="37600"/>
                </a:lnTo>
                <a:lnTo>
                  <a:pt x="1596" y="38056"/>
                </a:lnTo>
                <a:lnTo>
                  <a:pt x="1638" y="38511"/>
                </a:lnTo>
                <a:lnTo>
                  <a:pt x="1638" y="38885"/>
                </a:lnTo>
                <a:lnTo>
                  <a:pt x="1638" y="39216"/>
                </a:lnTo>
                <a:lnTo>
                  <a:pt x="1596" y="39817"/>
                </a:lnTo>
                <a:lnTo>
                  <a:pt x="1596" y="40107"/>
                </a:lnTo>
                <a:lnTo>
                  <a:pt x="1617" y="40356"/>
                </a:lnTo>
                <a:lnTo>
                  <a:pt x="1638" y="40605"/>
                </a:lnTo>
                <a:lnTo>
                  <a:pt x="1679" y="40833"/>
                </a:lnTo>
                <a:lnTo>
                  <a:pt x="1783" y="41310"/>
                </a:lnTo>
                <a:lnTo>
                  <a:pt x="1783" y="41869"/>
                </a:lnTo>
                <a:lnTo>
                  <a:pt x="1741" y="42512"/>
                </a:lnTo>
                <a:lnTo>
                  <a:pt x="1721" y="43113"/>
                </a:lnTo>
                <a:lnTo>
                  <a:pt x="1721" y="43631"/>
                </a:lnTo>
                <a:lnTo>
                  <a:pt x="1700" y="44087"/>
                </a:lnTo>
                <a:lnTo>
                  <a:pt x="1575" y="44419"/>
                </a:lnTo>
                <a:lnTo>
                  <a:pt x="1534" y="44585"/>
                </a:lnTo>
                <a:lnTo>
                  <a:pt x="1493" y="44750"/>
                </a:lnTo>
                <a:lnTo>
                  <a:pt x="1430" y="45269"/>
                </a:lnTo>
                <a:lnTo>
                  <a:pt x="1368" y="46077"/>
                </a:lnTo>
                <a:lnTo>
                  <a:pt x="1347" y="46678"/>
                </a:lnTo>
                <a:lnTo>
                  <a:pt x="1368" y="47403"/>
                </a:lnTo>
                <a:lnTo>
                  <a:pt x="1410" y="48108"/>
                </a:lnTo>
                <a:lnTo>
                  <a:pt x="1430" y="48419"/>
                </a:lnTo>
                <a:lnTo>
                  <a:pt x="1493" y="48668"/>
                </a:lnTo>
                <a:lnTo>
                  <a:pt x="1430" y="49476"/>
                </a:lnTo>
                <a:lnTo>
                  <a:pt x="1410" y="50430"/>
                </a:lnTo>
                <a:lnTo>
                  <a:pt x="1410" y="51570"/>
                </a:lnTo>
                <a:lnTo>
                  <a:pt x="1430" y="52627"/>
                </a:lnTo>
                <a:lnTo>
                  <a:pt x="1451" y="53103"/>
                </a:lnTo>
                <a:lnTo>
                  <a:pt x="1493" y="53559"/>
                </a:lnTo>
                <a:lnTo>
                  <a:pt x="1534" y="53808"/>
                </a:lnTo>
                <a:lnTo>
                  <a:pt x="1575" y="54015"/>
                </a:lnTo>
                <a:lnTo>
                  <a:pt x="1638" y="54181"/>
                </a:lnTo>
                <a:lnTo>
                  <a:pt x="1700" y="54326"/>
                </a:lnTo>
                <a:lnTo>
                  <a:pt x="1783" y="54451"/>
                </a:lnTo>
                <a:lnTo>
                  <a:pt x="1845" y="54533"/>
                </a:lnTo>
                <a:lnTo>
                  <a:pt x="1928" y="54616"/>
                </a:lnTo>
                <a:lnTo>
                  <a:pt x="2031" y="54658"/>
                </a:lnTo>
                <a:lnTo>
                  <a:pt x="2135" y="54699"/>
                </a:lnTo>
                <a:lnTo>
                  <a:pt x="2239" y="54699"/>
                </a:lnTo>
                <a:lnTo>
                  <a:pt x="2446" y="54720"/>
                </a:lnTo>
                <a:lnTo>
                  <a:pt x="2943" y="54679"/>
                </a:lnTo>
                <a:lnTo>
                  <a:pt x="3959" y="54679"/>
                </a:lnTo>
                <a:lnTo>
                  <a:pt x="5679" y="54658"/>
                </a:lnTo>
                <a:lnTo>
                  <a:pt x="7358" y="54658"/>
                </a:lnTo>
                <a:lnTo>
                  <a:pt x="9389" y="54637"/>
                </a:lnTo>
                <a:lnTo>
                  <a:pt x="12063" y="54679"/>
                </a:lnTo>
                <a:lnTo>
                  <a:pt x="13431" y="54699"/>
                </a:lnTo>
                <a:lnTo>
                  <a:pt x="16478" y="54699"/>
                </a:lnTo>
                <a:lnTo>
                  <a:pt x="19028" y="54720"/>
                </a:lnTo>
                <a:lnTo>
                  <a:pt x="20333" y="54741"/>
                </a:lnTo>
                <a:lnTo>
                  <a:pt x="21722" y="54761"/>
                </a:lnTo>
                <a:lnTo>
                  <a:pt x="23131" y="54741"/>
                </a:lnTo>
                <a:lnTo>
                  <a:pt x="27194" y="54741"/>
                </a:lnTo>
                <a:lnTo>
                  <a:pt x="29453" y="54761"/>
                </a:lnTo>
                <a:lnTo>
                  <a:pt x="32023" y="54782"/>
                </a:lnTo>
                <a:lnTo>
                  <a:pt x="35008" y="54803"/>
                </a:lnTo>
                <a:lnTo>
                  <a:pt x="36335" y="54803"/>
                </a:lnTo>
                <a:lnTo>
                  <a:pt x="37247" y="54782"/>
                </a:lnTo>
                <a:lnTo>
                  <a:pt x="38076" y="54761"/>
                </a:lnTo>
                <a:lnTo>
                  <a:pt x="39216" y="54741"/>
                </a:lnTo>
                <a:lnTo>
                  <a:pt x="41910" y="54782"/>
                </a:lnTo>
                <a:lnTo>
                  <a:pt x="43796" y="54782"/>
                </a:lnTo>
                <a:lnTo>
                  <a:pt x="46532" y="54761"/>
                </a:lnTo>
                <a:lnTo>
                  <a:pt x="46947" y="54761"/>
                </a:lnTo>
                <a:lnTo>
                  <a:pt x="47320" y="54720"/>
                </a:lnTo>
                <a:lnTo>
                  <a:pt x="48045" y="54637"/>
                </a:lnTo>
                <a:lnTo>
                  <a:pt x="48398" y="54616"/>
                </a:lnTo>
                <a:lnTo>
                  <a:pt x="48771" y="54616"/>
                </a:lnTo>
                <a:lnTo>
                  <a:pt x="49185" y="54679"/>
                </a:lnTo>
                <a:lnTo>
                  <a:pt x="49413" y="54720"/>
                </a:lnTo>
                <a:lnTo>
                  <a:pt x="49662" y="54782"/>
                </a:lnTo>
                <a:lnTo>
                  <a:pt x="49911" y="54865"/>
                </a:lnTo>
                <a:lnTo>
                  <a:pt x="50201" y="54907"/>
                </a:lnTo>
                <a:lnTo>
                  <a:pt x="50491" y="54948"/>
                </a:lnTo>
                <a:lnTo>
                  <a:pt x="50781" y="54969"/>
                </a:lnTo>
                <a:lnTo>
                  <a:pt x="51092" y="54969"/>
                </a:lnTo>
                <a:lnTo>
                  <a:pt x="51403" y="54948"/>
                </a:lnTo>
                <a:lnTo>
                  <a:pt x="51714" y="54886"/>
                </a:lnTo>
                <a:lnTo>
                  <a:pt x="52004" y="54824"/>
                </a:lnTo>
                <a:lnTo>
                  <a:pt x="52274" y="54720"/>
                </a:lnTo>
                <a:lnTo>
                  <a:pt x="52543" y="54575"/>
                </a:lnTo>
                <a:lnTo>
                  <a:pt x="52771" y="54409"/>
                </a:lnTo>
                <a:lnTo>
                  <a:pt x="52978" y="54202"/>
                </a:lnTo>
                <a:lnTo>
                  <a:pt x="53061" y="54098"/>
                </a:lnTo>
                <a:lnTo>
                  <a:pt x="53144" y="53974"/>
                </a:lnTo>
                <a:lnTo>
                  <a:pt x="53206" y="53849"/>
                </a:lnTo>
                <a:lnTo>
                  <a:pt x="53268" y="53704"/>
                </a:lnTo>
                <a:lnTo>
                  <a:pt x="53310" y="53539"/>
                </a:lnTo>
                <a:lnTo>
                  <a:pt x="53331" y="53373"/>
                </a:lnTo>
                <a:lnTo>
                  <a:pt x="53351" y="53207"/>
                </a:lnTo>
                <a:lnTo>
                  <a:pt x="53372" y="53020"/>
                </a:lnTo>
                <a:lnTo>
                  <a:pt x="53351" y="52647"/>
                </a:lnTo>
                <a:lnTo>
                  <a:pt x="53393" y="52336"/>
                </a:lnTo>
                <a:lnTo>
                  <a:pt x="53414" y="52171"/>
                </a:lnTo>
                <a:lnTo>
                  <a:pt x="53393" y="52005"/>
                </a:lnTo>
                <a:lnTo>
                  <a:pt x="53372" y="51839"/>
                </a:lnTo>
                <a:lnTo>
                  <a:pt x="53372" y="51673"/>
                </a:lnTo>
                <a:lnTo>
                  <a:pt x="53372" y="51362"/>
                </a:lnTo>
                <a:lnTo>
                  <a:pt x="53393" y="51051"/>
                </a:lnTo>
                <a:lnTo>
                  <a:pt x="53393" y="50886"/>
                </a:lnTo>
                <a:lnTo>
                  <a:pt x="53434" y="50284"/>
                </a:lnTo>
                <a:lnTo>
                  <a:pt x="53517" y="49808"/>
                </a:lnTo>
                <a:lnTo>
                  <a:pt x="53538" y="49580"/>
                </a:lnTo>
                <a:lnTo>
                  <a:pt x="53559" y="49352"/>
                </a:lnTo>
                <a:lnTo>
                  <a:pt x="53600" y="48357"/>
                </a:lnTo>
                <a:lnTo>
                  <a:pt x="53621" y="47445"/>
                </a:lnTo>
                <a:lnTo>
                  <a:pt x="53621" y="47362"/>
                </a:lnTo>
                <a:lnTo>
                  <a:pt x="53621" y="47341"/>
                </a:lnTo>
                <a:lnTo>
                  <a:pt x="53600" y="47134"/>
                </a:lnTo>
                <a:lnTo>
                  <a:pt x="53579" y="46927"/>
                </a:lnTo>
                <a:lnTo>
                  <a:pt x="53538" y="46802"/>
                </a:lnTo>
                <a:lnTo>
                  <a:pt x="53517" y="46574"/>
                </a:lnTo>
                <a:lnTo>
                  <a:pt x="53517" y="46408"/>
                </a:lnTo>
                <a:lnTo>
                  <a:pt x="53538" y="46222"/>
                </a:lnTo>
                <a:lnTo>
                  <a:pt x="53600" y="45849"/>
                </a:lnTo>
                <a:lnTo>
                  <a:pt x="53621" y="45662"/>
                </a:lnTo>
                <a:lnTo>
                  <a:pt x="53621" y="45476"/>
                </a:lnTo>
                <a:lnTo>
                  <a:pt x="53579" y="44792"/>
                </a:lnTo>
                <a:lnTo>
                  <a:pt x="53579" y="44585"/>
                </a:lnTo>
                <a:lnTo>
                  <a:pt x="53704" y="43963"/>
                </a:lnTo>
                <a:lnTo>
                  <a:pt x="53849" y="43051"/>
                </a:lnTo>
                <a:lnTo>
                  <a:pt x="53911" y="42740"/>
                </a:lnTo>
                <a:lnTo>
                  <a:pt x="53973" y="42408"/>
                </a:lnTo>
                <a:lnTo>
                  <a:pt x="53973" y="42242"/>
                </a:lnTo>
                <a:lnTo>
                  <a:pt x="53973" y="42077"/>
                </a:lnTo>
                <a:lnTo>
                  <a:pt x="53952" y="41911"/>
                </a:lnTo>
                <a:lnTo>
                  <a:pt x="53911" y="41745"/>
                </a:lnTo>
                <a:lnTo>
                  <a:pt x="53849" y="41517"/>
                </a:lnTo>
                <a:lnTo>
                  <a:pt x="53828" y="41310"/>
                </a:lnTo>
                <a:lnTo>
                  <a:pt x="53849" y="41165"/>
                </a:lnTo>
                <a:lnTo>
                  <a:pt x="53870" y="41040"/>
                </a:lnTo>
                <a:lnTo>
                  <a:pt x="53849" y="40874"/>
                </a:lnTo>
                <a:lnTo>
                  <a:pt x="53828" y="40729"/>
                </a:lnTo>
                <a:lnTo>
                  <a:pt x="53828" y="40563"/>
                </a:lnTo>
                <a:lnTo>
                  <a:pt x="53828" y="40481"/>
                </a:lnTo>
                <a:lnTo>
                  <a:pt x="53870" y="40398"/>
                </a:lnTo>
                <a:lnTo>
                  <a:pt x="53932" y="40253"/>
                </a:lnTo>
                <a:lnTo>
                  <a:pt x="53973" y="40087"/>
                </a:lnTo>
                <a:lnTo>
                  <a:pt x="53973" y="39797"/>
                </a:lnTo>
                <a:lnTo>
                  <a:pt x="53952" y="39506"/>
                </a:lnTo>
                <a:lnTo>
                  <a:pt x="53994" y="39133"/>
                </a:lnTo>
                <a:lnTo>
                  <a:pt x="54077" y="38739"/>
                </a:lnTo>
                <a:lnTo>
                  <a:pt x="54118" y="38429"/>
                </a:lnTo>
                <a:lnTo>
                  <a:pt x="54139" y="38118"/>
                </a:lnTo>
                <a:lnTo>
                  <a:pt x="54201" y="37351"/>
                </a:lnTo>
                <a:lnTo>
                  <a:pt x="54305" y="36853"/>
                </a:lnTo>
                <a:lnTo>
                  <a:pt x="54388" y="36542"/>
                </a:lnTo>
                <a:lnTo>
                  <a:pt x="54408" y="36211"/>
                </a:lnTo>
                <a:lnTo>
                  <a:pt x="54429" y="35734"/>
                </a:lnTo>
                <a:lnTo>
                  <a:pt x="54429" y="35237"/>
                </a:lnTo>
                <a:lnTo>
                  <a:pt x="54408" y="34698"/>
                </a:lnTo>
                <a:lnTo>
                  <a:pt x="54367" y="34408"/>
                </a:lnTo>
                <a:lnTo>
                  <a:pt x="54326" y="34138"/>
                </a:lnTo>
                <a:lnTo>
                  <a:pt x="54263" y="33827"/>
                </a:lnTo>
                <a:lnTo>
                  <a:pt x="54326" y="33475"/>
                </a:lnTo>
                <a:lnTo>
                  <a:pt x="54367" y="33102"/>
                </a:lnTo>
                <a:lnTo>
                  <a:pt x="54408" y="32666"/>
                </a:lnTo>
                <a:lnTo>
                  <a:pt x="54429" y="32231"/>
                </a:lnTo>
                <a:lnTo>
                  <a:pt x="54408" y="31982"/>
                </a:lnTo>
                <a:lnTo>
                  <a:pt x="54388" y="31734"/>
                </a:lnTo>
                <a:lnTo>
                  <a:pt x="54305" y="31216"/>
                </a:lnTo>
                <a:lnTo>
                  <a:pt x="54263" y="31029"/>
                </a:lnTo>
                <a:lnTo>
                  <a:pt x="54222" y="30863"/>
                </a:lnTo>
                <a:lnTo>
                  <a:pt x="54098" y="30532"/>
                </a:lnTo>
                <a:lnTo>
                  <a:pt x="54015" y="30387"/>
                </a:lnTo>
                <a:lnTo>
                  <a:pt x="53952" y="29910"/>
                </a:lnTo>
                <a:lnTo>
                  <a:pt x="53890" y="29537"/>
                </a:lnTo>
                <a:lnTo>
                  <a:pt x="53849" y="28936"/>
                </a:lnTo>
                <a:lnTo>
                  <a:pt x="53849" y="28583"/>
                </a:lnTo>
                <a:lnTo>
                  <a:pt x="53870" y="28231"/>
                </a:lnTo>
                <a:lnTo>
                  <a:pt x="53870" y="27941"/>
                </a:lnTo>
                <a:lnTo>
                  <a:pt x="53870" y="27651"/>
                </a:lnTo>
                <a:lnTo>
                  <a:pt x="53828" y="27049"/>
                </a:lnTo>
                <a:lnTo>
                  <a:pt x="53911" y="26946"/>
                </a:lnTo>
                <a:lnTo>
                  <a:pt x="53932" y="26884"/>
                </a:lnTo>
                <a:lnTo>
                  <a:pt x="53952" y="26821"/>
                </a:lnTo>
                <a:lnTo>
                  <a:pt x="54015" y="26345"/>
                </a:lnTo>
                <a:lnTo>
                  <a:pt x="54056" y="25868"/>
                </a:lnTo>
                <a:lnTo>
                  <a:pt x="54118" y="25163"/>
                </a:lnTo>
                <a:lnTo>
                  <a:pt x="54139" y="24832"/>
                </a:lnTo>
                <a:lnTo>
                  <a:pt x="54160" y="24479"/>
                </a:lnTo>
                <a:lnTo>
                  <a:pt x="54118" y="24127"/>
                </a:lnTo>
                <a:lnTo>
                  <a:pt x="54077" y="23775"/>
                </a:lnTo>
                <a:lnTo>
                  <a:pt x="54056" y="23692"/>
                </a:lnTo>
                <a:lnTo>
                  <a:pt x="54056" y="23630"/>
                </a:lnTo>
                <a:lnTo>
                  <a:pt x="54056" y="22946"/>
                </a:lnTo>
                <a:lnTo>
                  <a:pt x="54077" y="22427"/>
                </a:lnTo>
                <a:lnTo>
                  <a:pt x="54098" y="21909"/>
                </a:lnTo>
                <a:lnTo>
                  <a:pt x="54098" y="21412"/>
                </a:lnTo>
                <a:lnTo>
                  <a:pt x="54098" y="20935"/>
                </a:lnTo>
                <a:lnTo>
                  <a:pt x="53973" y="19836"/>
                </a:lnTo>
                <a:lnTo>
                  <a:pt x="53911" y="19132"/>
                </a:lnTo>
                <a:lnTo>
                  <a:pt x="53890" y="18427"/>
                </a:lnTo>
                <a:lnTo>
                  <a:pt x="53890" y="17867"/>
                </a:lnTo>
                <a:lnTo>
                  <a:pt x="53890" y="17536"/>
                </a:lnTo>
                <a:lnTo>
                  <a:pt x="53890" y="17204"/>
                </a:lnTo>
                <a:lnTo>
                  <a:pt x="53890" y="17038"/>
                </a:lnTo>
                <a:lnTo>
                  <a:pt x="53870" y="16748"/>
                </a:lnTo>
                <a:lnTo>
                  <a:pt x="53849" y="16417"/>
                </a:lnTo>
                <a:lnTo>
                  <a:pt x="53807" y="16064"/>
                </a:lnTo>
                <a:lnTo>
                  <a:pt x="53787" y="15774"/>
                </a:lnTo>
                <a:lnTo>
                  <a:pt x="53787" y="15297"/>
                </a:lnTo>
                <a:lnTo>
                  <a:pt x="53807" y="14841"/>
                </a:lnTo>
                <a:lnTo>
                  <a:pt x="53828" y="14406"/>
                </a:lnTo>
                <a:lnTo>
                  <a:pt x="53828" y="13909"/>
                </a:lnTo>
                <a:lnTo>
                  <a:pt x="53807" y="13639"/>
                </a:lnTo>
                <a:lnTo>
                  <a:pt x="53766" y="13390"/>
                </a:lnTo>
                <a:lnTo>
                  <a:pt x="53724" y="13121"/>
                </a:lnTo>
                <a:lnTo>
                  <a:pt x="53704" y="12872"/>
                </a:lnTo>
                <a:lnTo>
                  <a:pt x="53704" y="12375"/>
                </a:lnTo>
                <a:lnTo>
                  <a:pt x="53724" y="12002"/>
                </a:lnTo>
                <a:lnTo>
                  <a:pt x="53724" y="11939"/>
                </a:lnTo>
                <a:lnTo>
                  <a:pt x="53704" y="11898"/>
                </a:lnTo>
                <a:lnTo>
                  <a:pt x="53662" y="11857"/>
                </a:lnTo>
                <a:lnTo>
                  <a:pt x="53621" y="11836"/>
                </a:lnTo>
                <a:lnTo>
                  <a:pt x="53579" y="11857"/>
                </a:lnTo>
                <a:lnTo>
                  <a:pt x="53538" y="11877"/>
                </a:lnTo>
                <a:lnTo>
                  <a:pt x="53517" y="11939"/>
                </a:lnTo>
                <a:lnTo>
                  <a:pt x="53517" y="12002"/>
                </a:lnTo>
                <a:lnTo>
                  <a:pt x="53517" y="12333"/>
                </a:lnTo>
                <a:lnTo>
                  <a:pt x="53476" y="12686"/>
                </a:lnTo>
                <a:lnTo>
                  <a:pt x="53455" y="13038"/>
                </a:lnTo>
                <a:lnTo>
                  <a:pt x="53434" y="13225"/>
                </a:lnTo>
                <a:lnTo>
                  <a:pt x="53434" y="13390"/>
                </a:lnTo>
                <a:lnTo>
                  <a:pt x="53455" y="13743"/>
                </a:lnTo>
                <a:lnTo>
                  <a:pt x="53455" y="14406"/>
                </a:lnTo>
                <a:lnTo>
                  <a:pt x="53434" y="15090"/>
                </a:lnTo>
                <a:lnTo>
                  <a:pt x="53351" y="15546"/>
                </a:lnTo>
                <a:lnTo>
                  <a:pt x="53331" y="15774"/>
                </a:lnTo>
                <a:lnTo>
                  <a:pt x="53310" y="16023"/>
                </a:lnTo>
                <a:lnTo>
                  <a:pt x="53289" y="17018"/>
                </a:lnTo>
                <a:lnTo>
                  <a:pt x="53289" y="17391"/>
                </a:lnTo>
                <a:lnTo>
                  <a:pt x="53268" y="17246"/>
                </a:lnTo>
                <a:lnTo>
                  <a:pt x="53248" y="16624"/>
                </a:lnTo>
                <a:lnTo>
                  <a:pt x="53227" y="16520"/>
                </a:lnTo>
                <a:lnTo>
                  <a:pt x="53248" y="16251"/>
                </a:lnTo>
                <a:lnTo>
                  <a:pt x="53248" y="15981"/>
                </a:lnTo>
                <a:lnTo>
                  <a:pt x="53268" y="15712"/>
                </a:lnTo>
                <a:lnTo>
                  <a:pt x="53268" y="15422"/>
                </a:lnTo>
                <a:lnTo>
                  <a:pt x="53227" y="14986"/>
                </a:lnTo>
                <a:lnTo>
                  <a:pt x="53186" y="14572"/>
                </a:lnTo>
                <a:lnTo>
                  <a:pt x="53144" y="14219"/>
                </a:lnTo>
                <a:lnTo>
                  <a:pt x="53123" y="13867"/>
                </a:lnTo>
                <a:lnTo>
                  <a:pt x="53144" y="13494"/>
                </a:lnTo>
                <a:lnTo>
                  <a:pt x="53186" y="13017"/>
                </a:lnTo>
                <a:lnTo>
                  <a:pt x="53165" y="12520"/>
                </a:lnTo>
                <a:lnTo>
                  <a:pt x="53206" y="12043"/>
                </a:lnTo>
                <a:lnTo>
                  <a:pt x="53206" y="11587"/>
                </a:lnTo>
                <a:lnTo>
                  <a:pt x="53186" y="11152"/>
                </a:lnTo>
                <a:lnTo>
                  <a:pt x="53144" y="10675"/>
                </a:lnTo>
                <a:lnTo>
                  <a:pt x="53165" y="10323"/>
                </a:lnTo>
                <a:lnTo>
                  <a:pt x="53165" y="9970"/>
                </a:lnTo>
                <a:lnTo>
                  <a:pt x="53186" y="9577"/>
                </a:lnTo>
                <a:lnTo>
                  <a:pt x="53186" y="9204"/>
                </a:lnTo>
                <a:lnTo>
                  <a:pt x="53186" y="8872"/>
                </a:lnTo>
                <a:lnTo>
                  <a:pt x="53144" y="8561"/>
                </a:lnTo>
                <a:lnTo>
                  <a:pt x="53082" y="7981"/>
                </a:lnTo>
                <a:lnTo>
                  <a:pt x="53040" y="7566"/>
                </a:lnTo>
                <a:lnTo>
                  <a:pt x="53040" y="7359"/>
                </a:lnTo>
                <a:lnTo>
                  <a:pt x="53061" y="7027"/>
                </a:lnTo>
                <a:lnTo>
                  <a:pt x="53082" y="6778"/>
                </a:lnTo>
                <a:lnTo>
                  <a:pt x="53103" y="6530"/>
                </a:lnTo>
                <a:lnTo>
                  <a:pt x="53103" y="6240"/>
                </a:lnTo>
                <a:lnTo>
                  <a:pt x="53082" y="5970"/>
                </a:lnTo>
                <a:lnTo>
                  <a:pt x="53103" y="5701"/>
                </a:lnTo>
                <a:lnTo>
                  <a:pt x="53144" y="5493"/>
                </a:lnTo>
                <a:lnTo>
                  <a:pt x="53227" y="5037"/>
                </a:lnTo>
                <a:lnTo>
                  <a:pt x="53268" y="4768"/>
                </a:lnTo>
                <a:lnTo>
                  <a:pt x="53289" y="4498"/>
                </a:lnTo>
                <a:lnTo>
                  <a:pt x="53310" y="3939"/>
                </a:lnTo>
                <a:lnTo>
                  <a:pt x="53414" y="3338"/>
                </a:lnTo>
                <a:lnTo>
                  <a:pt x="53434" y="3048"/>
                </a:lnTo>
                <a:lnTo>
                  <a:pt x="53455" y="2757"/>
                </a:lnTo>
                <a:lnTo>
                  <a:pt x="53455" y="2467"/>
                </a:lnTo>
                <a:lnTo>
                  <a:pt x="53455" y="2198"/>
                </a:lnTo>
                <a:lnTo>
                  <a:pt x="53414" y="1928"/>
                </a:lnTo>
                <a:lnTo>
                  <a:pt x="53372" y="1700"/>
                </a:lnTo>
                <a:lnTo>
                  <a:pt x="53310" y="1472"/>
                </a:lnTo>
                <a:lnTo>
                  <a:pt x="53227" y="1265"/>
                </a:lnTo>
                <a:lnTo>
                  <a:pt x="53123" y="1099"/>
                </a:lnTo>
                <a:lnTo>
                  <a:pt x="52999" y="933"/>
                </a:lnTo>
                <a:lnTo>
                  <a:pt x="52854" y="830"/>
                </a:lnTo>
                <a:lnTo>
                  <a:pt x="52667" y="726"/>
                </a:lnTo>
                <a:lnTo>
                  <a:pt x="52460" y="685"/>
                </a:lnTo>
                <a:lnTo>
                  <a:pt x="52232" y="664"/>
                </a:lnTo>
                <a:lnTo>
                  <a:pt x="51341" y="664"/>
                </a:lnTo>
                <a:lnTo>
                  <a:pt x="49703" y="705"/>
                </a:lnTo>
                <a:lnTo>
                  <a:pt x="46263" y="747"/>
                </a:lnTo>
                <a:lnTo>
                  <a:pt x="44356" y="768"/>
                </a:lnTo>
                <a:lnTo>
                  <a:pt x="39920" y="768"/>
                </a:lnTo>
                <a:lnTo>
                  <a:pt x="37288" y="726"/>
                </a:lnTo>
                <a:lnTo>
                  <a:pt x="36542" y="685"/>
                </a:lnTo>
                <a:lnTo>
                  <a:pt x="35733" y="664"/>
                </a:lnTo>
                <a:lnTo>
                  <a:pt x="34863" y="643"/>
                </a:lnTo>
                <a:lnTo>
                  <a:pt x="36625" y="643"/>
                </a:lnTo>
                <a:lnTo>
                  <a:pt x="36873" y="623"/>
                </a:lnTo>
                <a:lnTo>
                  <a:pt x="37143" y="643"/>
                </a:lnTo>
                <a:lnTo>
                  <a:pt x="37412" y="643"/>
                </a:lnTo>
                <a:lnTo>
                  <a:pt x="37661" y="623"/>
                </a:lnTo>
                <a:lnTo>
                  <a:pt x="37910" y="623"/>
                </a:lnTo>
                <a:lnTo>
                  <a:pt x="38449" y="664"/>
                </a:lnTo>
                <a:lnTo>
                  <a:pt x="38988" y="685"/>
                </a:lnTo>
                <a:lnTo>
                  <a:pt x="39630" y="705"/>
                </a:lnTo>
                <a:lnTo>
                  <a:pt x="40128" y="705"/>
                </a:lnTo>
                <a:lnTo>
                  <a:pt x="40625" y="685"/>
                </a:lnTo>
                <a:lnTo>
                  <a:pt x="41060" y="664"/>
                </a:lnTo>
                <a:lnTo>
                  <a:pt x="41330" y="664"/>
                </a:lnTo>
                <a:lnTo>
                  <a:pt x="41889" y="685"/>
                </a:lnTo>
                <a:lnTo>
                  <a:pt x="42490" y="685"/>
                </a:lnTo>
                <a:lnTo>
                  <a:pt x="43071" y="664"/>
                </a:lnTo>
                <a:lnTo>
                  <a:pt x="43589" y="643"/>
                </a:lnTo>
                <a:lnTo>
                  <a:pt x="44128" y="643"/>
                </a:lnTo>
                <a:lnTo>
                  <a:pt x="44439" y="623"/>
                </a:lnTo>
                <a:lnTo>
                  <a:pt x="45268" y="623"/>
                </a:lnTo>
                <a:lnTo>
                  <a:pt x="45537" y="643"/>
                </a:lnTo>
                <a:lnTo>
                  <a:pt x="50988" y="643"/>
                </a:lnTo>
                <a:lnTo>
                  <a:pt x="51610" y="623"/>
                </a:lnTo>
                <a:lnTo>
                  <a:pt x="52253" y="602"/>
                </a:lnTo>
                <a:lnTo>
                  <a:pt x="53082" y="581"/>
                </a:lnTo>
                <a:lnTo>
                  <a:pt x="53227" y="560"/>
                </a:lnTo>
                <a:lnTo>
                  <a:pt x="53268" y="560"/>
                </a:lnTo>
                <a:lnTo>
                  <a:pt x="53289" y="540"/>
                </a:lnTo>
                <a:lnTo>
                  <a:pt x="53268" y="519"/>
                </a:lnTo>
                <a:lnTo>
                  <a:pt x="53227" y="519"/>
                </a:lnTo>
                <a:lnTo>
                  <a:pt x="53082" y="498"/>
                </a:lnTo>
                <a:lnTo>
                  <a:pt x="52688" y="498"/>
                </a:lnTo>
                <a:lnTo>
                  <a:pt x="52087" y="457"/>
                </a:lnTo>
                <a:lnTo>
                  <a:pt x="51672" y="457"/>
                </a:lnTo>
                <a:lnTo>
                  <a:pt x="51258" y="477"/>
                </a:lnTo>
                <a:lnTo>
                  <a:pt x="50387" y="457"/>
                </a:lnTo>
                <a:lnTo>
                  <a:pt x="49538" y="436"/>
                </a:lnTo>
                <a:lnTo>
                  <a:pt x="48957" y="415"/>
                </a:lnTo>
                <a:lnTo>
                  <a:pt x="48398" y="395"/>
                </a:lnTo>
                <a:lnTo>
                  <a:pt x="47175" y="374"/>
                </a:lnTo>
                <a:lnTo>
                  <a:pt x="46035" y="353"/>
                </a:lnTo>
                <a:lnTo>
                  <a:pt x="45910" y="353"/>
                </a:lnTo>
                <a:lnTo>
                  <a:pt x="45413" y="374"/>
                </a:lnTo>
                <a:lnTo>
                  <a:pt x="45247" y="395"/>
                </a:lnTo>
                <a:lnTo>
                  <a:pt x="44957" y="415"/>
                </a:lnTo>
                <a:lnTo>
                  <a:pt x="44750" y="415"/>
                </a:lnTo>
                <a:lnTo>
                  <a:pt x="44542" y="395"/>
                </a:lnTo>
                <a:lnTo>
                  <a:pt x="44066" y="374"/>
                </a:lnTo>
                <a:lnTo>
                  <a:pt x="42781" y="374"/>
                </a:lnTo>
                <a:lnTo>
                  <a:pt x="42511" y="395"/>
                </a:lnTo>
                <a:lnTo>
                  <a:pt x="41744" y="332"/>
                </a:lnTo>
                <a:lnTo>
                  <a:pt x="40625" y="270"/>
                </a:lnTo>
                <a:lnTo>
                  <a:pt x="39817" y="208"/>
                </a:lnTo>
                <a:lnTo>
                  <a:pt x="39402" y="208"/>
                </a:lnTo>
                <a:lnTo>
                  <a:pt x="39008" y="229"/>
                </a:lnTo>
                <a:lnTo>
                  <a:pt x="38718" y="270"/>
                </a:lnTo>
                <a:lnTo>
                  <a:pt x="38469" y="270"/>
                </a:lnTo>
                <a:lnTo>
                  <a:pt x="38138" y="249"/>
                </a:lnTo>
                <a:lnTo>
                  <a:pt x="37951" y="270"/>
                </a:lnTo>
                <a:lnTo>
                  <a:pt x="37557" y="270"/>
                </a:lnTo>
                <a:lnTo>
                  <a:pt x="37350" y="249"/>
                </a:lnTo>
                <a:lnTo>
                  <a:pt x="37164" y="229"/>
                </a:lnTo>
                <a:lnTo>
                  <a:pt x="36956" y="208"/>
                </a:lnTo>
                <a:lnTo>
                  <a:pt x="35796" y="208"/>
                </a:lnTo>
                <a:lnTo>
                  <a:pt x="35298" y="167"/>
                </a:lnTo>
                <a:lnTo>
                  <a:pt x="34531" y="125"/>
                </a:lnTo>
                <a:lnTo>
                  <a:pt x="33578" y="104"/>
                </a:lnTo>
                <a:lnTo>
                  <a:pt x="32977" y="63"/>
                </a:lnTo>
                <a:lnTo>
                  <a:pt x="32583" y="21"/>
                </a:lnTo>
                <a:lnTo>
                  <a:pt x="32189" y="21"/>
                </a:lnTo>
                <a:lnTo>
                  <a:pt x="31588" y="1"/>
                </a:lnTo>
                <a:close/>
              </a:path>
            </a:pathLst>
          </a:custGeom>
          <a:solidFill>
            <a:schemeClr val="bg1"/>
          </a:solidFill>
          <a:ln>
            <a:noFill/>
          </a:ln>
        </p:spPr>
        <p:txBody>
          <a:bodyPr spcFirstLastPara="1" wrap="square" lIns="121900" tIns="121900" rIns="121900" bIns="121900" anchor="ctr" anchorCtr="0">
            <a:noAutofit/>
          </a:bodyPr>
          <a:lstStyle/>
          <a:p>
            <a:pPr defTabSz="1219231">
              <a:buClr>
                <a:srgbClr val="000000"/>
              </a:buClr>
              <a:defRPr/>
            </a:pPr>
            <a:endParaRPr sz="4800" kern="0">
              <a:solidFill>
                <a:srgbClr val="000000"/>
              </a:solidFill>
              <a:latin typeface="Cambria" panose="02040503050406030204" pitchFamily="18" charset="0"/>
              <a:ea typeface="Cambria" panose="02040503050406030204" pitchFamily="18" charset="0"/>
              <a:cs typeface="Arial"/>
              <a:sym typeface="Arial"/>
            </a:endParaRPr>
          </a:p>
        </p:txBody>
      </p:sp>
      <p:sp>
        <p:nvSpPr>
          <p:cNvPr id="12" name="Rectangle 11"/>
          <p:cNvSpPr/>
          <p:nvPr/>
        </p:nvSpPr>
        <p:spPr>
          <a:xfrm>
            <a:off x="558800" y="228600"/>
            <a:ext cx="10593943" cy="461665"/>
          </a:xfrm>
          <a:prstGeom prst="rect">
            <a:avLst/>
          </a:prstGeom>
        </p:spPr>
        <p:txBody>
          <a:bodyPr wrap="square">
            <a:spAutoFit/>
          </a:bodyPr>
          <a:lstStyle/>
          <a:p>
            <a:pPr lvl="0" algn="just"/>
            <a:r>
              <a:rPr lang="en-GB" sz="2400" b="1" kern="0" dirty="0">
                <a:solidFill>
                  <a:prstClr val="black"/>
                </a:solidFill>
                <a:latin typeface="Cambria" panose="02040503050406030204" pitchFamily="18" charset="0"/>
                <a:ea typeface="Cambria" panose="02040503050406030204" pitchFamily="18" charset="0"/>
                <a:cs typeface="Arial"/>
                <a:sym typeface="Arial"/>
              </a:rPr>
              <a:t>3. </a:t>
            </a:r>
            <a:r>
              <a:rPr lang="vi-VN" sz="2400" b="1" kern="0" dirty="0">
                <a:solidFill>
                  <a:prstClr val="black"/>
                </a:solidFill>
                <a:latin typeface="Cambria" panose="02040503050406030204" pitchFamily="18" charset="0"/>
                <a:ea typeface="Cambria" panose="02040503050406030204" pitchFamily="18" charset="0"/>
                <a:cs typeface="Arial"/>
                <a:sym typeface="Arial"/>
              </a:rPr>
              <a:t>Tìm từ ngữ được lặp lại để liên kết câu trong mỗi đoạn văn sau:</a:t>
            </a:r>
            <a:endParaRPr lang="en-GB" sz="733" kern="0" dirty="0">
              <a:solidFill>
                <a:sysClr val="windowText" lastClr="000000"/>
              </a:solidFill>
            </a:endParaRPr>
          </a:p>
        </p:txBody>
      </p:sp>
      <p:sp>
        <p:nvSpPr>
          <p:cNvPr id="14" name="Rectangle 13"/>
          <p:cNvSpPr/>
          <p:nvPr/>
        </p:nvSpPr>
        <p:spPr>
          <a:xfrm>
            <a:off x="2417283" y="658161"/>
            <a:ext cx="9235179" cy="2061718"/>
          </a:xfrm>
          <a:prstGeom prst="rect">
            <a:avLst/>
          </a:prstGeom>
        </p:spPr>
        <p:txBody>
          <a:bodyPr wrap="square">
            <a:spAutoFit/>
          </a:bodyPr>
          <a:lstStyle/>
          <a:p>
            <a:pPr lvl="0" algn="just"/>
            <a:r>
              <a:rPr lang="en-GB" sz="2133" kern="0" dirty="0">
                <a:solidFill>
                  <a:prstClr val="black"/>
                </a:solidFill>
                <a:latin typeface="Cambria" panose="02040503050406030204" pitchFamily="18" charset="0"/>
                <a:ea typeface="Cambria" panose="02040503050406030204" pitchFamily="18" charset="0"/>
                <a:cs typeface="Arial"/>
                <a:sym typeface="Arial"/>
              </a:rPr>
              <a:t>a. </a:t>
            </a:r>
            <a:r>
              <a:rPr lang="vi-VN" sz="2133" kern="0" dirty="0">
                <a:solidFill>
                  <a:prstClr val="black"/>
                </a:solidFill>
                <a:latin typeface="Cambria" panose="02040503050406030204" pitchFamily="18" charset="0"/>
                <a:ea typeface="Cambria" panose="02040503050406030204" pitchFamily="18" charset="0"/>
                <a:cs typeface="Arial"/>
                <a:sym typeface="Arial"/>
              </a:rPr>
              <a:t>(1) Một hôm, Thạch Sanh ngồi trong ngục tối, đem đàn của vua Thuỷ Tề cho ra gảy. (2) Tiếng đàn vang lên như những lời trách oán, trách sự hững hờ của công chúa và oán sự độc ác của Lý Thông. (3) Tiếng đàn vẳng đến hoàng cung, lọt vào tai công chúa. (4) Vừa nghe tiếng đàn, công chúa bỗng cười nói vui vẻ. (5) Nàng xin vua cha cho gọi người đánh đàn vào cung.</a:t>
            </a:r>
            <a:endParaRPr lang="en-GB" sz="2133" kern="0" dirty="0">
              <a:solidFill>
                <a:prstClr val="black"/>
              </a:solidFill>
              <a:latin typeface="Cambria" panose="02040503050406030204" pitchFamily="18" charset="0"/>
              <a:ea typeface="Cambria" panose="02040503050406030204" pitchFamily="18" charset="0"/>
              <a:cs typeface="Arial"/>
              <a:sym typeface="Arial"/>
            </a:endParaRPr>
          </a:p>
          <a:p>
            <a:pPr lvl="0" algn="r"/>
            <a:r>
              <a:rPr lang="vi-VN" sz="2133" kern="0" dirty="0">
                <a:solidFill>
                  <a:prstClr val="black"/>
                </a:solidFill>
                <a:latin typeface="Cambria" panose="02040503050406030204" pitchFamily="18" charset="0"/>
                <a:ea typeface="Cambria" panose="02040503050406030204" pitchFamily="18" charset="0"/>
                <a:cs typeface="Arial"/>
                <a:sym typeface="Arial"/>
              </a:rPr>
              <a:t>(Truyện Thạch Sanh)</a:t>
            </a:r>
            <a:endParaRPr lang="en-GB" sz="700" kern="0" dirty="0">
              <a:solidFill>
                <a:sysClr val="windowText" lastClr="000000"/>
              </a:solidFill>
            </a:endParaRPr>
          </a:p>
        </p:txBody>
      </p:sp>
      <p:pic>
        <p:nvPicPr>
          <p:cNvPr id="2" name="Picture 1"/>
          <p:cNvPicPr>
            <a:picLocks noChangeAspect="1"/>
          </p:cNvPicPr>
          <p:nvPr/>
        </p:nvPicPr>
        <p:blipFill rotWithShape="1">
          <a:blip r:embed="rId4"/>
          <a:srcRect t="6562" r="10533"/>
          <a:stretch/>
        </p:blipFill>
        <p:spPr>
          <a:xfrm>
            <a:off x="492037" y="700399"/>
            <a:ext cx="1882340" cy="1710237"/>
          </a:xfrm>
          <a:prstGeom prst="rect">
            <a:avLst/>
          </a:prstGeom>
        </p:spPr>
      </p:pic>
      <p:sp>
        <p:nvSpPr>
          <p:cNvPr id="19" name="Rectangle 18"/>
          <p:cNvSpPr/>
          <p:nvPr/>
        </p:nvSpPr>
        <p:spPr>
          <a:xfrm>
            <a:off x="640514" y="2726396"/>
            <a:ext cx="8879077" cy="2061718"/>
          </a:xfrm>
          <a:prstGeom prst="rect">
            <a:avLst/>
          </a:prstGeom>
        </p:spPr>
        <p:txBody>
          <a:bodyPr wrap="square">
            <a:spAutoFit/>
          </a:bodyPr>
          <a:lstStyle/>
          <a:p>
            <a:pPr lvl="0" algn="just"/>
            <a:r>
              <a:rPr lang="vi-VN" sz="2133" kern="0" dirty="0">
                <a:solidFill>
                  <a:prstClr val="black"/>
                </a:solidFill>
                <a:latin typeface="Cambria" panose="02040503050406030204" pitchFamily="18" charset="0"/>
                <a:ea typeface="Cambria" panose="02040503050406030204" pitchFamily="18" charset="0"/>
                <a:cs typeface="Arial"/>
                <a:sym typeface="Arial"/>
              </a:rPr>
              <a:t>b. (1) Trong rừng, những cây sau sau đã ra lá non. (2)  Những mầm lá mới nảy chưa có màu xanh, chúng mang màu nâu hồng trong suốt. (3) Những lá lớn hơn xanh mơn mởn. (4) Đi dưới rừng cây sau sau, tưởng như đi dưới một vòm nhà lợp đầy những ngôi sao xanh. (5) Ánh mặt trời chiếu qua tán lá xuống như một ánh đèn xanh dịu.</a:t>
            </a:r>
            <a:endParaRPr lang="en-GB" sz="2133" kern="0" dirty="0">
              <a:solidFill>
                <a:prstClr val="black"/>
              </a:solidFill>
              <a:latin typeface="Cambria" panose="02040503050406030204" pitchFamily="18" charset="0"/>
              <a:ea typeface="Cambria" panose="02040503050406030204" pitchFamily="18" charset="0"/>
              <a:cs typeface="Arial"/>
              <a:sym typeface="Arial"/>
            </a:endParaRPr>
          </a:p>
          <a:p>
            <a:pPr lvl="0" algn="r"/>
            <a:r>
              <a:rPr lang="vi-VN" sz="2133" kern="0" dirty="0">
                <a:solidFill>
                  <a:prstClr val="black"/>
                </a:solidFill>
                <a:latin typeface="Cambria" panose="02040503050406030204" pitchFamily="18" charset="0"/>
                <a:ea typeface="Cambria" panose="02040503050406030204" pitchFamily="18" charset="0"/>
                <a:cs typeface="Arial"/>
                <a:sym typeface="Arial"/>
              </a:rPr>
              <a:t>(Ngô Quân Miện)</a:t>
            </a:r>
            <a:endParaRPr lang="en-GB" sz="700" kern="0" dirty="0">
              <a:solidFill>
                <a:sysClr val="windowText" lastClr="000000"/>
              </a:solidFill>
            </a:endParaRPr>
          </a:p>
        </p:txBody>
      </p:sp>
      <p:pic>
        <p:nvPicPr>
          <p:cNvPr id="5" name="Picture 4"/>
          <p:cNvPicPr>
            <a:picLocks noChangeAspect="1"/>
          </p:cNvPicPr>
          <p:nvPr/>
        </p:nvPicPr>
        <p:blipFill>
          <a:blip r:embed="rId5"/>
          <a:stretch>
            <a:fillRect/>
          </a:stretch>
        </p:blipFill>
        <p:spPr>
          <a:xfrm>
            <a:off x="9527157" y="2689487"/>
            <a:ext cx="2229993" cy="1859562"/>
          </a:xfrm>
          <a:prstGeom prst="rect">
            <a:avLst/>
          </a:prstGeom>
        </p:spPr>
      </p:pic>
      <p:sp>
        <p:nvSpPr>
          <p:cNvPr id="20" name="Rectangle 19"/>
          <p:cNvSpPr/>
          <p:nvPr/>
        </p:nvSpPr>
        <p:spPr>
          <a:xfrm>
            <a:off x="635166" y="4841238"/>
            <a:ext cx="11198350" cy="1733488"/>
          </a:xfrm>
          <a:prstGeom prst="rect">
            <a:avLst/>
          </a:prstGeom>
        </p:spPr>
        <p:txBody>
          <a:bodyPr wrap="square">
            <a:spAutoFit/>
          </a:bodyPr>
          <a:lstStyle/>
          <a:p>
            <a:pPr lvl="0" algn="just"/>
            <a:r>
              <a:rPr lang="vi-VN" sz="2133" kern="0" dirty="0">
                <a:solidFill>
                  <a:prstClr val="black"/>
                </a:solidFill>
                <a:latin typeface="Cambria" panose="02040503050406030204" pitchFamily="18" charset="0"/>
                <a:ea typeface="Cambria" panose="02040503050406030204" pitchFamily="18" charset="0"/>
                <a:cs typeface="Arial"/>
                <a:sym typeface="Arial"/>
              </a:rPr>
              <a:t>c. (1) Chú sơn ca tiếp tục vỗ cánh bay lên cao vút. (2) Chú thấy cần phải làm một chuyến đi xa để thăm tất cả mảnh đất quê hương của chú. (3) Đôi cánh nhỏ chao chát trên không dẫn chú đi. (4) Cảnh vật loang loáng in vào đôi mắt tinh nhanh tuyệt diệu của chú. (5) Chú xiết bao kinh ngạc vì thấy quê hương của chú, ngoài dãy đồi đầy một màu xanh và ánh nắng, còn trải ra bao la!</a:t>
            </a:r>
            <a:endParaRPr lang="en-GB" sz="2133" kern="0" dirty="0">
              <a:solidFill>
                <a:prstClr val="black"/>
              </a:solidFill>
              <a:latin typeface="Cambria" panose="02040503050406030204" pitchFamily="18" charset="0"/>
              <a:ea typeface="Cambria" panose="02040503050406030204" pitchFamily="18" charset="0"/>
              <a:cs typeface="Arial"/>
              <a:sym typeface="Arial"/>
            </a:endParaRPr>
          </a:p>
          <a:p>
            <a:pPr lvl="0" algn="r"/>
            <a:r>
              <a:rPr lang="vi-VN" sz="2133" kern="0" dirty="0">
                <a:solidFill>
                  <a:prstClr val="black"/>
                </a:solidFill>
                <a:latin typeface="Cambria" panose="02040503050406030204" pitchFamily="18" charset="0"/>
                <a:ea typeface="Cambria" panose="02040503050406030204" pitchFamily="18" charset="0"/>
                <a:cs typeface="Arial"/>
                <a:sym typeface="Arial"/>
              </a:rPr>
              <a:t>(Nguyễn Kiên)</a:t>
            </a:r>
            <a:endParaRPr lang="en-GB" sz="700" kern="0" dirty="0">
              <a:solidFill>
                <a:sysClr val="windowText" lastClr="000000"/>
              </a:solidFill>
            </a:endParaRPr>
          </a:p>
        </p:txBody>
      </p:sp>
    </p:spTree>
    <p:extLst>
      <p:ext uri="{BB962C8B-B14F-4D97-AF65-F5344CB8AC3E}">
        <p14:creationId xmlns:p14="http://schemas.microsoft.com/office/powerpoint/2010/main" val="3006267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1000"/>
                                        <p:tgtEl>
                                          <p:spTgt spid="14"/>
                                        </p:tgtEl>
                                      </p:cBhvr>
                                    </p:animEffect>
                                    <p:anim calcmode="lin" valueType="num">
                                      <p:cBhvr>
                                        <p:cTn id="33" dur="1000" fill="hold"/>
                                        <p:tgtEl>
                                          <p:spTgt spid="14"/>
                                        </p:tgtEl>
                                        <p:attrNameLst>
                                          <p:attrName>ppt_x</p:attrName>
                                        </p:attrNameLst>
                                      </p:cBhvr>
                                      <p:tavLst>
                                        <p:tav tm="0">
                                          <p:val>
                                            <p:strVal val="#ppt_x"/>
                                          </p:val>
                                        </p:tav>
                                        <p:tav tm="100000">
                                          <p:val>
                                            <p:strVal val="#ppt_x"/>
                                          </p:val>
                                        </p:tav>
                                      </p:tavLst>
                                    </p:anim>
                                    <p:anim calcmode="lin" valueType="num">
                                      <p:cBhvr>
                                        <p:cTn id="34" dur="1000" fill="hold"/>
                                        <p:tgtEl>
                                          <p:spTgt spid="14"/>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1000"/>
                                        <p:tgtEl>
                                          <p:spTgt spid="19"/>
                                        </p:tgtEl>
                                      </p:cBhvr>
                                    </p:animEffect>
                                    <p:anim calcmode="lin" valueType="num">
                                      <p:cBhvr>
                                        <p:cTn id="43" dur="1000" fill="hold"/>
                                        <p:tgtEl>
                                          <p:spTgt spid="19"/>
                                        </p:tgtEl>
                                        <p:attrNameLst>
                                          <p:attrName>ppt_x</p:attrName>
                                        </p:attrNameLst>
                                      </p:cBhvr>
                                      <p:tavLst>
                                        <p:tav tm="0">
                                          <p:val>
                                            <p:strVal val="#ppt_x"/>
                                          </p:val>
                                        </p:tav>
                                        <p:tav tm="100000">
                                          <p:val>
                                            <p:strVal val="#ppt_x"/>
                                          </p:val>
                                        </p:tav>
                                      </p:tavLst>
                                    </p:anim>
                                    <p:anim calcmode="lin" valueType="num">
                                      <p:cBhvr>
                                        <p:cTn id="44" dur="1000" fill="hold"/>
                                        <p:tgtEl>
                                          <p:spTgt spid="19"/>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fade">
                                      <p:cBhvr>
                                        <p:cTn id="47" dur="1000"/>
                                        <p:tgtEl>
                                          <p:spTgt spid="5"/>
                                        </p:tgtEl>
                                      </p:cBhvr>
                                    </p:animEffect>
                                    <p:anim calcmode="lin" valueType="num">
                                      <p:cBhvr>
                                        <p:cTn id="48" dur="1000" fill="hold"/>
                                        <p:tgtEl>
                                          <p:spTgt spid="5"/>
                                        </p:tgtEl>
                                        <p:attrNameLst>
                                          <p:attrName>ppt_x</p:attrName>
                                        </p:attrNameLst>
                                      </p:cBhvr>
                                      <p:tavLst>
                                        <p:tav tm="0">
                                          <p:val>
                                            <p:strVal val="#ppt_x"/>
                                          </p:val>
                                        </p:tav>
                                        <p:tav tm="100000">
                                          <p:val>
                                            <p:strVal val="#ppt_x"/>
                                          </p:val>
                                        </p:tav>
                                      </p:tavLst>
                                    </p:anim>
                                    <p:anim calcmode="lin" valueType="num">
                                      <p:cBhvr>
                                        <p:cTn id="49" dur="1000" fill="hold"/>
                                        <p:tgtEl>
                                          <p:spTgt spid="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fade">
                                      <p:cBhvr>
                                        <p:cTn id="52" dur="1000"/>
                                        <p:tgtEl>
                                          <p:spTgt spid="20"/>
                                        </p:tgtEl>
                                      </p:cBhvr>
                                    </p:animEffect>
                                    <p:anim calcmode="lin" valueType="num">
                                      <p:cBhvr>
                                        <p:cTn id="53" dur="1000" fill="hold"/>
                                        <p:tgtEl>
                                          <p:spTgt spid="20"/>
                                        </p:tgtEl>
                                        <p:attrNameLst>
                                          <p:attrName>ppt_x</p:attrName>
                                        </p:attrNameLst>
                                      </p:cBhvr>
                                      <p:tavLst>
                                        <p:tav tm="0">
                                          <p:val>
                                            <p:strVal val="#ppt_x"/>
                                          </p:val>
                                        </p:tav>
                                        <p:tav tm="100000">
                                          <p:val>
                                            <p:strVal val="#ppt_x"/>
                                          </p:val>
                                        </p:tav>
                                      </p:tavLst>
                                    </p:anim>
                                    <p:anim calcmode="lin" valueType="num">
                                      <p:cBhvr>
                                        <p:cTn id="5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4" grpId="0"/>
      <p:bldP spid="19" grpId="0"/>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7"/>
          <p:cNvSpPr/>
          <p:nvPr/>
        </p:nvSpPr>
        <p:spPr>
          <a:xfrm>
            <a:off x="7463730" y="4896148"/>
            <a:ext cx="5199009" cy="2552105"/>
          </a:xfrm>
          <a:custGeom>
            <a:avLst/>
            <a:gdLst/>
            <a:ahLst/>
            <a:cxnLst/>
            <a:rect l="l" t="t" r="r" b="b"/>
            <a:pathLst>
              <a:path w="7798514" h="3828157">
                <a:moveTo>
                  <a:pt x="0" y="0"/>
                </a:moveTo>
                <a:lnTo>
                  <a:pt x="7798514" y="0"/>
                </a:lnTo>
                <a:lnTo>
                  <a:pt x="7798514" y="3828158"/>
                </a:lnTo>
                <a:lnTo>
                  <a:pt x="0" y="3828158"/>
                </a:lnTo>
                <a:lnTo>
                  <a:pt x="0" y="0"/>
                </a:lnTo>
                <a:close/>
              </a:path>
            </a:pathLst>
          </a:custGeom>
          <a:blipFill>
            <a:blip r:embed="rId2"/>
            <a:stretch>
              <a:fillRect/>
            </a:stretch>
          </a:blipFill>
        </p:spPr>
        <p:txBody>
          <a:bodyPr/>
          <a:lstStyle/>
          <a:p>
            <a:endParaRPr lang="en-US"/>
          </a:p>
        </p:txBody>
      </p:sp>
      <p:sp>
        <p:nvSpPr>
          <p:cNvPr id="6" name="Freeform 6"/>
          <p:cNvSpPr/>
          <p:nvPr/>
        </p:nvSpPr>
        <p:spPr>
          <a:xfrm>
            <a:off x="1340440" y="4335788"/>
            <a:ext cx="9511121" cy="2528373"/>
          </a:xfrm>
          <a:custGeom>
            <a:avLst/>
            <a:gdLst/>
            <a:ahLst/>
            <a:cxnLst/>
            <a:rect l="l" t="t" r="r" b="b"/>
            <a:pathLst>
              <a:path w="14266682" h="3792560">
                <a:moveTo>
                  <a:pt x="0" y="0"/>
                </a:moveTo>
                <a:lnTo>
                  <a:pt x="14266682" y="0"/>
                </a:lnTo>
                <a:lnTo>
                  <a:pt x="14266682" y="3792560"/>
                </a:lnTo>
                <a:lnTo>
                  <a:pt x="0" y="3792560"/>
                </a:lnTo>
                <a:lnTo>
                  <a:pt x="0" y="0"/>
                </a:lnTo>
                <a:close/>
              </a:path>
            </a:pathLst>
          </a:custGeom>
          <a:blipFill>
            <a:blip r:embed="rId3"/>
            <a:stretch>
              <a:fillRect/>
            </a:stretch>
          </a:blipFill>
        </p:spPr>
        <p:txBody>
          <a:bodyPr/>
          <a:lstStyle/>
          <a:p>
            <a:endParaRPr lang="en-US"/>
          </a:p>
        </p:txBody>
      </p:sp>
      <p:sp>
        <p:nvSpPr>
          <p:cNvPr id="9" name="Freeform 9"/>
          <p:cNvSpPr/>
          <p:nvPr/>
        </p:nvSpPr>
        <p:spPr>
          <a:xfrm flipH="1">
            <a:off x="-571753" y="4643472"/>
            <a:ext cx="5199009" cy="2552105"/>
          </a:xfrm>
          <a:custGeom>
            <a:avLst/>
            <a:gdLst/>
            <a:ahLst/>
            <a:cxnLst/>
            <a:rect l="l" t="t" r="r" b="b"/>
            <a:pathLst>
              <a:path w="7798514" h="3828157">
                <a:moveTo>
                  <a:pt x="7798515" y="0"/>
                </a:moveTo>
                <a:lnTo>
                  <a:pt x="0" y="0"/>
                </a:lnTo>
                <a:lnTo>
                  <a:pt x="0" y="3828157"/>
                </a:lnTo>
                <a:lnTo>
                  <a:pt x="7798515" y="3828157"/>
                </a:lnTo>
                <a:lnTo>
                  <a:pt x="7798515" y="0"/>
                </a:lnTo>
                <a:close/>
              </a:path>
            </a:pathLst>
          </a:custGeom>
          <a:blipFill>
            <a:blip r:embed="rId2"/>
            <a:stretch>
              <a:fillRect/>
            </a:stretch>
          </a:blipFill>
        </p:spPr>
        <p:txBody>
          <a:bodyPr/>
          <a:lstStyle/>
          <a:p>
            <a:endParaRPr lang="en-US"/>
          </a:p>
        </p:txBody>
      </p:sp>
      <p:pic>
        <p:nvPicPr>
          <p:cNvPr id="8" name="Picture 7"/>
          <p:cNvPicPr>
            <a:picLocks noChangeAspect="1"/>
          </p:cNvPicPr>
          <p:nvPr/>
        </p:nvPicPr>
        <p:blipFill>
          <a:blip r:embed="rId4"/>
          <a:stretch>
            <a:fillRect/>
          </a:stretch>
        </p:blipFill>
        <p:spPr>
          <a:xfrm>
            <a:off x="444948" y="239079"/>
            <a:ext cx="11571211" cy="6108721"/>
          </a:xfrm>
          <a:prstGeom prst="rect">
            <a:avLst/>
          </a:prstGeom>
        </p:spPr>
      </p:pic>
      <p:sp>
        <p:nvSpPr>
          <p:cNvPr id="14" name="Rectangle 13"/>
          <p:cNvSpPr/>
          <p:nvPr/>
        </p:nvSpPr>
        <p:spPr>
          <a:xfrm>
            <a:off x="1016000" y="1358884"/>
            <a:ext cx="10210800" cy="3251724"/>
          </a:xfrm>
          <a:prstGeom prst="rect">
            <a:avLst/>
          </a:prstGeom>
        </p:spPr>
        <p:txBody>
          <a:bodyPr wrap="square">
            <a:spAutoFit/>
          </a:bodyPr>
          <a:lstStyle/>
          <a:p>
            <a:pPr lvl="0" algn="just"/>
            <a:r>
              <a:rPr lang="en-GB" sz="2933" kern="0" dirty="0">
                <a:solidFill>
                  <a:prstClr val="black"/>
                </a:solidFill>
                <a:latin typeface="Cambria" panose="02040503050406030204" pitchFamily="18" charset="0"/>
                <a:ea typeface="Cambria" panose="02040503050406030204" pitchFamily="18" charset="0"/>
                <a:cs typeface="Arial"/>
                <a:sym typeface="Arial"/>
              </a:rPr>
              <a:t>a. </a:t>
            </a:r>
            <a:r>
              <a:rPr lang="vi-VN" sz="2933" kern="0" dirty="0">
                <a:solidFill>
                  <a:prstClr val="black"/>
                </a:solidFill>
                <a:latin typeface="Cambria" panose="02040503050406030204" pitchFamily="18" charset="0"/>
                <a:ea typeface="Cambria" panose="02040503050406030204" pitchFamily="18" charset="0"/>
                <a:cs typeface="Arial"/>
                <a:sym typeface="Arial"/>
              </a:rPr>
              <a:t>(1) Một hôm, Thạch Sanh ngồi trong ngục tối, đem đàn của vua Thuỷ Tề cho ra gảy. (2) Tiếng đàn vang lên như những lời trách oán, trách sự hững hờ của công chúa và oán sự độc ác của Lý Thông. (3) Tiếng đàn vẳng đến hoàng cung, lọt vào tai công chúa. (4) Vừa nghe tiếng đàn, công chúa bỗng cười nói vui vẻ. (5) Nàng xin vua cha cho gọi người đánh đàn vào cung.</a:t>
            </a:r>
            <a:endParaRPr lang="en-GB" sz="2933" kern="0" dirty="0">
              <a:solidFill>
                <a:prstClr val="black"/>
              </a:solidFill>
              <a:latin typeface="Cambria" panose="02040503050406030204" pitchFamily="18" charset="0"/>
              <a:ea typeface="Cambria" panose="02040503050406030204" pitchFamily="18" charset="0"/>
              <a:cs typeface="Arial"/>
              <a:sym typeface="Arial"/>
            </a:endParaRPr>
          </a:p>
          <a:p>
            <a:pPr lvl="0" algn="r"/>
            <a:r>
              <a:rPr lang="vi-VN" sz="2933" kern="0" dirty="0">
                <a:solidFill>
                  <a:prstClr val="black"/>
                </a:solidFill>
                <a:latin typeface="Cambria" panose="02040503050406030204" pitchFamily="18" charset="0"/>
                <a:ea typeface="Cambria" panose="02040503050406030204" pitchFamily="18" charset="0"/>
                <a:cs typeface="Arial"/>
                <a:sym typeface="Arial"/>
              </a:rPr>
              <a:t>(Truyện Thạch Sanh)</a:t>
            </a:r>
            <a:endParaRPr lang="en-GB" sz="933" kern="0" dirty="0">
              <a:solidFill>
                <a:sysClr val="windowText" lastClr="000000"/>
              </a:solidFill>
            </a:endParaRPr>
          </a:p>
        </p:txBody>
      </p:sp>
      <p:cxnSp>
        <p:nvCxnSpPr>
          <p:cNvPr id="4" name="Straight Connector 3"/>
          <p:cNvCxnSpPr/>
          <p:nvPr/>
        </p:nvCxnSpPr>
        <p:spPr>
          <a:xfrm>
            <a:off x="9880600" y="1793890"/>
            <a:ext cx="60960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6629400" y="2251090"/>
            <a:ext cx="60960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380832" y="3130732"/>
            <a:ext cx="60960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207000" y="3587932"/>
            <a:ext cx="60960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7543800" y="4029090"/>
            <a:ext cx="60960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1359526" y="4408194"/>
            <a:ext cx="11246401" cy="1651905"/>
            <a:chOff x="557695" y="4690177"/>
            <a:chExt cx="16869601" cy="2477858"/>
          </a:xfrm>
        </p:grpSpPr>
        <p:sp>
          <p:nvSpPr>
            <p:cNvPr id="23" name="Google Shape;2105;p47">
              <a:extLst>
                <a:ext uri="{FF2B5EF4-FFF2-40B4-BE49-F238E27FC236}">
                  <a16:creationId xmlns:a16="http://schemas.microsoft.com/office/drawing/2014/main" id="{DA3FBF7E-E84E-7E93-863D-5C618E6F7EFA}"/>
                </a:ext>
              </a:extLst>
            </p:cNvPr>
            <p:cNvSpPr/>
            <p:nvPr/>
          </p:nvSpPr>
          <p:spPr>
            <a:xfrm>
              <a:off x="557695" y="4690177"/>
              <a:ext cx="13916165" cy="2477858"/>
            </a:xfrm>
            <a:custGeom>
              <a:avLst/>
              <a:gdLst/>
              <a:ahLst/>
              <a:cxnLst/>
              <a:rect l="l" t="t" r="r" b="b"/>
              <a:pathLst>
                <a:path w="54430" h="54969" extrusionOk="0">
                  <a:moveTo>
                    <a:pt x="16727" y="519"/>
                  </a:moveTo>
                  <a:lnTo>
                    <a:pt x="18344" y="540"/>
                  </a:lnTo>
                  <a:lnTo>
                    <a:pt x="17452" y="560"/>
                  </a:lnTo>
                  <a:lnTo>
                    <a:pt x="15856" y="560"/>
                  </a:lnTo>
                  <a:lnTo>
                    <a:pt x="16727" y="519"/>
                  </a:lnTo>
                  <a:close/>
                  <a:moveTo>
                    <a:pt x="1430" y="12810"/>
                  </a:moveTo>
                  <a:lnTo>
                    <a:pt x="1430" y="13432"/>
                  </a:lnTo>
                  <a:lnTo>
                    <a:pt x="1389" y="13225"/>
                  </a:lnTo>
                  <a:lnTo>
                    <a:pt x="1389" y="13142"/>
                  </a:lnTo>
                  <a:lnTo>
                    <a:pt x="1389" y="13038"/>
                  </a:lnTo>
                  <a:lnTo>
                    <a:pt x="1430" y="12810"/>
                  </a:lnTo>
                  <a:close/>
                  <a:moveTo>
                    <a:pt x="1430" y="13556"/>
                  </a:moveTo>
                  <a:lnTo>
                    <a:pt x="1410" y="13971"/>
                  </a:lnTo>
                  <a:lnTo>
                    <a:pt x="1410" y="13888"/>
                  </a:lnTo>
                  <a:lnTo>
                    <a:pt x="1430" y="13556"/>
                  </a:lnTo>
                  <a:close/>
                  <a:moveTo>
                    <a:pt x="30966" y="1"/>
                  </a:moveTo>
                  <a:lnTo>
                    <a:pt x="30303" y="21"/>
                  </a:lnTo>
                  <a:lnTo>
                    <a:pt x="29640" y="63"/>
                  </a:lnTo>
                  <a:lnTo>
                    <a:pt x="29246" y="84"/>
                  </a:lnTo>
                  <a:lnTo>
                    <a:pt x="28355" y="42"/>
                  </a:lnTo>
                  <a:lnTo>
                    <a:pt x="27816" y="21"/>
                  </a:lnTo>
                  <a:lnTo>
                    <a:pt x="26634" y="21"/>
                  </a:lnTo>
                  <a:lnTo>
                    <a:pt x="26013" y="63"/>
                  </a:lnTo>
                  <a:lnTo>
                    <a:pt x="25577" y="104"/>
                  </a:lnTo>
                  <a:lnTo>
                    <a:pt x="25163" y="146"/>
                  </a:lnTo>
                  <a:lnTo>
                    <a:pt x="24976" y="187"/>
                  </a:lnTo>
                  <a:lnTo>
                    <a:pt x="24396" y="229"/>
                  </a:lnTo>
                  <a:lnTo>
                    <a:pt x="23940" y="249"/>
                  </a:lnTo>
                  <a:lnTo>
                    <a:pt x="23214" y="270"/>
                  </a:lnTo>
                  <a:lnTo>
                    <a:pt x="22344" y="249"/>
                  </a:lnTo>
                  <a:lnTo>
                    <a:pt x="21618" y="249"/>
                  </a:lnTo>
                  <a:lnTo>
                    <a:pt x="20872" y="270"/>
                  </a:lnTo>
                  <a:lnTo>
                    <a:pt x="20748" y="229"/>
                  </a:lnTo>
                  <a:lnTo>
                    <a:pt x="20582" y="208"/>
                  </a:lnTo>
                  <a:lnTo>
                    <a:pt x="19421" y="167"/>
                  </a:lnTo>
                  <a:lnTo>
                    <a:pt x="18530" y="146"/>
                  </a:lnTo>
                  <a:lnTo>
                    <a:pt x="18136" y="125"/>
                  </a:lnTo>
                  <a:lnTo>
                    <a:pt x="17722" y="125"/>
                  </a:lnTo>
                  <a:lnTo>
                    <a:pt x="16830" y="167"/>
                  </a:lnTo>
                  <a:lnTo>
                    <a:pt x="14530" y="167"/>
                  </a:lnTo>
                  <a:lnTo>
                    <a:pt x="13929" y="146"/>
                  </a:lnTo>
                  <a:lnTo>
                    <a:pt x="13328" y="167"/>
                  </a:lnTo>
                  <a:lnTo>
                    <a:pt x="11980" y="208"/>
                  </a:lnTo>
                  <a:lnTo>
                    <a:pt x="10239" y="249"/>
                  </a:lnTo>
                  <a:lnTo>
                    <a:pt x="8519" y="249"/>
                  </a:lnTo>
                  <a:lnTo>
                    <a:pt x="7752" y="270"/>
                  </a:lnTo>
                  <a:lnTo>
                    <a:pt x="6964" y="291"/>
                  </a:lnTo>
                  <a:lnTo>
                    <a:pt x="5824" y="291"/>
                  </a:lnTo>
                  <a:lnTo>
                    <a:pt x="4664" y="270"/>
                  </a:lnTo>
                  <a:lnTo>
                    <a:pt x="4021" y="291"/>
                  </a:lnTo>
                  <a:lnTo>
                    <a:pt x="3379" y="332"/>
                  </a:lnTo>
                  <a:lnTo>
                    <a:pt x="2322" y="312"/>
                  </a:lnTo>
                  <a:lnTo>
                    <a:pt x="2177" y="332"/>
                  </a:lnTo>
                  <a:lnTo>
                    <a:pt x="2135" y="332"/>
                  </a:lnTo>
                  <a:lnTo>
                    <a:pt x="2114" y="374"/>
                  </a:lnTo>
                  <a:lnTo>
                    <a:pt x="2135" y="395"/>
                  </a:lnTo>
                  <a:lnTo>
                    <a:pt x="2156" y="395"/>
                  </a:lnTo>
                  <a:lnTo>
                    <a:pt x="2322" y="415"/>
                  </a:lnTo>
                  <a:lnTo>
                    <a:pt x="2715" y="415"/>
                  </a:lnTo>
                  <a:lnTo>
                    <a:pt x="3586" y="436"/>
                  </a:lnTo>
                  <a:lnTo>
                    <a:pt x="4456" y="436"/>
                  </a:lnTo>
                  <a:lnTo>
                    <a:pt x="6115" y="457"/>
                  </a:lnTo>
                  <a:lnTo>
                    <a:pt x="6695" y="477"/>
                  </a:lnTo>
                  <a:lnTo>
                    <a:pt x="7255" y="498"/>
                  </a:lnTo>
                  <a:lnTo>
                    <a:pt x="7690" y="498"/>
                  </a:lnTo>
                  <a:lnTo>
                    <a:pt x="7172" y="519"/>
                  </a:lnTo>
                  <a:lnTo>
                    <a:pt x="6156" y="540"/>
                  </a:lnTo>
                  <a:lnTo>
                    <a:pt x="2881" y="540"/>
                  </a:lnTo>
                  <a:lnTo>
                    <a:pt x="2591" y="581"/>
                  </a:lnTo>
                  <a:lnTo>
                    <a:pt x="2322" y="643"/>
                  </a:lnTo>
                  <a:lnTo>
                    <a:pt x="2094" y="705"/>
                  </a:lnTo>
                  <a:lnTo>
                    <a:pt x="1907" y="788"/>
                  </a:lnTo>
                  <a:lnTo>
                    <a:pt x="1721" y="892"/>
                  </a:lnTo>
                  <a:lnTo>
                    <a:pt x="1575" y="1016"/>
                  </a:lnTo>
                  <a:lnTo>
                    <a:pt x="1451" y="1141"/>
                  </a:lnTo>
                  <a:lnTo>
                    <a:pt x="1347" y="1265"/>
                  </a:lnTo>
                  <a:lnTo>
                    <a:pt x="1265" y="1410"/>
                  </a:lnTo>
                  <a:lnTo>
                    <a:pt x="1202" y="1555"/>
                  </a:lnTo>
                  <a:lnTo>
                    <a:pt x="1140" y="1680"/>
                  </a:lnTo>
                  <a:lnTo>
                    <a:pt x="1099" y="1825"/>
                  </a:lnTo>
                  <a:lnTo>
                    <a:pt x="1078" y="1970"/>
                  </a:lnTo>
                  <a:lnTo>
                    <a:pt x="1057" y="2219"/>
                  </a:lnTo>
                  <a:lnTo>
                    <a:pt x="1057" y="2571"/>
                  </a:lnTo>
                  <a:lnTo>
                    <a:pt x="1037" y="2923"/>
                  </a:lnTo>
                  <a:lnTo>
                    <a:pt x="995" y="3607"/>
                  </a:lnTo>
                  <a:lnTo>
                    <a:pt x="912" y="4084"/>
                  </a:lnTo>
                  <a:lnTo>
                    <a:pt x="891" y="4312"/>
                  </a:lnTo>
                  <a:lnTo>
                    <a:pt x="871" y="4540"/>
                  </a:lnTo>
                  <a:lnTo>
                    <a:pt x="829" y="5535"/>
                  </a:lnTo>
                  <a:lnTo>
                    <a:pt x="809" y="6447"/>
                  </a:lnTo>
                  <a:lnTo>
                    <a:pt x="809" y="6530"/>
                  </a:lnTo>
                  <a:lnTo>
                    <a:pt x="809" y="6550"/>
                  </a:lnTo>
                  <a:lnTo>
                    <a:pt x="829" y="6758"/>
                  </a:lnTo>
                  <a:lnTo>
                    <a:pt x="850" y="6944"/>
                  </a:lnTo>
                  <a:lnTo>
                    <a:pt x="891" y="7089"/>
                  </a:lnTo>
                  <a:lnTo>
                    <a:pt x="912" y="7317"/>
                  </a:lnTo>
                  <a:lnTo>
                    <a:pt x="912" y="7483"/>
                  </a:lnTo>
                  <a:lnTo>
                    <a:pt x="891" y="7670"/>
                  </a:lnTo>
                  <a:lnTo>
                    <a:pt x="829" y="8043"/>
                  </a:lnTo>
                  <a:lnTo>
                    <a:pt x="809" y="8229"/>
                  </a:lnTo>
                  <a:lnTo>
                    <a:pt x="809" y="8416"/>
                  </a:lnTo>
                  <a:lnTo>
                    <a:pt x="850" y="9100"/>
                  </a:lnTo>
                  <a:lnTo>
                    <a:pt x="850" y="9307"/>
                  </a:lnTo>
                  <a:lnTo>
                    <a:pt x="726" y="9929"/>
                  </a:lnTo>
                  <a:lnTo>
                    <a:pt x="581" y="10841"/>
                  </a:lnTo>
                  <a:lnTo>
                    <a:pt x="518" y="11152"/>
                  </a:lnTo>
                  <a:lnTo>
                    <a:pt x="456" y="11483"/>
                  </a:lnTo>
                  <a:lnTo>
                    <a:pt x="456" y="11649"/>
                  </a:lnTo>
                  <a:lnTo>
                    <a:pt x="456" y="11815"/>
                  </a:lnTo>
                  <a:lnTo>
                    <a:pt x="477" y="11981"/>
                  </a:lnTo>
                  <a:lnTo>
                    <a:pt x="518" y="12147"/>
                  </a:lnTo>
                  <a:lnTo>
                    <a:pt x="581" y="12375"/>
                  </a:lnTo>
                  <a:lnTo>
                    <a:pt x="601" y="12582"/>
                  </a:lnTo>
                  <a:lnTo>
                    <a:pt x="581" y="12706"/>
                  </a:lnTo>
                  <a:lnTo>
                    <a:pt x="560" y="12851"/>
                  </a:lnTo>
                  <a:lnTo>
                    <a:pt x="581" y="12997"/>
                  </a:lnTo>
                  <a:lnTo>
                    <a:pt x="601" y="13162"/>
                  </a:lnTo>
                  <a:lnTo>
                    <a:pt x="601" y="13328"/>
                  </a:lnTo>
                  <a:lnTo>
                    <a:pt x="601" y="13411"/>
                  </a:lnTo>
                  <a:lnTo>
                    <a:pt x="560" y="13494"/>
                  </a:lnTo>
                  <a:lnTo>
                    <a:pt x="498" y="13639"/>
                  </a:lnTo>
                  <a:lnTo>
                    <a:pt x="456" y="13805"/>
                  </a:lnTo>
                  <a:lnTo>
                    <a:pt x="456" y="14095"/>
                  </a:lnTo>
                  <a:lnTo>
                    <a:pt x="477" y="14385"/>
                  </a:lnTo>
                  <a:lnTo>
                    <a:pt x="435" y="14758"/>
                  </a:lnTo>
                  <a:lnTo>
                    <a:pt x="353" y="15152"/>
                  </a:lnTo>
                  <a:lnTo>
                    <a:pt x="311" y="15442"/>
                  </a:lnTo>
                  <a:lnTo>
                    <a:pt x="290" y="15774"/>
                  </a:lnTo>
                  <a:lnTo>
                    <a:pt x="228" y="16541"/>
                  </a:lnTo>
                  <a:lnTo>
                    <a:pt x="125" y="17018"/>
                  </a:lnTo>
                  <a:lnTo>
                    <a:pt x="42" y="17349"/>
                  </a:lnTo>
                  <a:lnTo>
                    <a:pt x="21" y="17660"/>
                  </a:lnTo>
                  <a:lnTo>
                    <a:pt x="0" y="18158"/>
                  </a:lnTo>
                  <a:lnTo>
                    <a:pt x="0" y="18655"/>
                  </a:lnTo>
                  <a:lnTo>
                    <a:pt x="21" y="19194"/>
                  </a:lnTo>
                  <a:lnTo>
                    <a:pt x="62" y="19463"/>
                  </a:lnTo>
                  <a:lnTo>
                    <a:pt x="104" y="19733"/>
                  </a:lnTo>
                  <a:lnTo>
                    <a:pt x="166" y="20044"/>
                  </a:lnTo>
                  <a:lnTo>
                    <a:pt x="104" y="20417"/>
                  </a:lnTo>
                  <a:lnTo>
                    <a:pt x="62" y="20769"/>
                  </a:lnTo>
                  <a:lnTo>
                    <a:pt x="21" y="21204"/>
                  </a:lnTo>
                  <a:lnTo>
                    <a:pt x="21" y="21660"/>
                  </a:lnTo>
                  <a:lnTo>
                    <a:pt x="21" y="21909"/>
                  </a:lnTo>
                  <a:lnTo>
                    <a:pt x="42" y="22158"/>
                  </a:lnTo>
                  <a:lnTo>
                    <a:pt x="125" y="22676"/>
                  </a:lnTo>
                  <a:lnTo>
                    <a:pt x="166" y="22863"/>
                  </a:lnTo>
                  <a:lnTo>
                    <a:pt x="207" y="23028"/>
                  </a:lnTo>
                  <a:lnTo>
                    <a:pt x="332" y="23360"/>
                  </a:lnTo>
                  <a:lnTo>
                    <a:pt x="415" y="23505"/>
                  </a:lnTo>
                  <a:lnTo>
                    <a:pt x="498" y="23982"/>
                  </a:lnTo>
                  <a:lnTo>
                    <a:pt x="539" y="24355"/>
                  </a:lnTo>
                  <a:lnTo>
                    <a:pt x="581" y="24935"/>
                  </a:lnTo>
                  <a:lnTo>
                    <a:pt x="581" y="25288"/>
                  </a:lnTo>
                  <a:lnTo>
                    <a:pt x="560" y="25640"/>
                  </a:lnTo>
                  <a:lnTo>
                    <a:pt x="560" y="25951"/>
                  </a:lnTo>
                  <a:lnTo>
                    <a:pt x="560" y="26241"/>
                  </a:lnTo>
                  <a:lnTo>
                    <a:pt x="601" y="26842"/>
                  </a:lnTo>
                  <a:lnTo>
                    <a:pt x="518" y="26946"/>
                  </a:lnTo>
                  <a:lnTo>
                    <a:pt x="498" y="27008"/>
                  </a:lnTo>
                  <a:lnTo>
                    <a:pt x="477" y="27070"/>
                  </a:lnTo>
                  <a:lnTo>
                    <a:pt x="415" y="27547"/>
                  </a:lnTo>
                  <a:lnTo>
                    <a:pt x="373" y="28003"/>
                  </a:lnTo>
                  <a:lnTo>
                    <a:pt x="311" y="28728"/>
                  </a:lnTo>
                  <a:lnTo>
                    <a:pt x="290" y="29060"/>
                  </a:lnTo>
                  <a:lnTo>
                    <a:pt x="270" y="29412"/>
                  </a:lnTo>
                  <a:lnTo>
                    <a:pt x="311" y="29765"/>
                  </a:lnTo>
                  <a:lnTo>
                    <a:pt x="353" y="30117"/>
                  </a:lnTo>
                  <a:lnTo>
                    <a:pt x="373" y="30200"/>
                  </a:lnTo>
                  <a:lnTo>
                    <a:pt x="373" y="30262"/>
                  </a:lnTo>
                  <a:lnTo>
                    <a:pt x="373" y="30946"/>
                  </a:lnTo>
                  <a:lnTo>
                    <a:pt x="373" y="31464"/>
                  </a:lnTo>
                  <a:lnTo>
                    <a:pt x="332" y="31982"/>
                  </a:lnTo>
                  <a:lnTo>
                    <a:pt x="332" y="32459"/>
                  </a:lnTo>
                  <a:lnTo>
                    <a:pt x="353" y="32957"/>
                  </a:lnTo>
                  <a:lnTo>
                    <a:pt x="456" y="34055"/>
                  </a:lnTo>
                  <a:lnTo>
                    <a:pt x="518" y="34760"/>
                  </a:lnTo>
                  <a:lnTo>
                    <a:pt x="539" y="35465"/>
                  </a:lnTo>
                  <a:lnTo>
                    <a:pt x="539" y="36024"/>
                  </a:lnTo>
                  <a:lnTo>
                    <a:pt x="539" y="36356"/>
                  </a:lnTo>
                  <a:lnTo>
                    <a:pt x="539" y="36688"/>
                  </a:lnTo>
                  <a:lnTo>
                    <a:pt x="539" y="36853"/>
                  </a:lnTo>
                  <a:lnTo>
                    <a:pt x="560" y="37144"/>
                  </a:lnTo>
                  <a:lnTo>
                    <a:pt x="581" y="37475"/>
                  </a:lnTo>
                  <a:lnTo>
                    <a:pt x="622" y="37828"/>
                  </a:lnTo>
                  <a:lnTo>
                    <a:pt x="643" y="38118"/>
                  </a:lnTo>
                  <a:lnTo>
                    <a:pt x="643" y="38594"/>
                  </a:lnTo>
                  <a:lnTo>
                    <a:pt x="622" y="39050"/>
                  </a:lnTo>
                  <a:lnTo>
                    <a:pt x="601" y="39486"/>
                  </a:lnTo>
                  <a:lnTo>
                    <a:pt x="601" y="39983"/>
                  </a:lnTo>
                  <a:lnTo>
                    <a:pt x="622" y="40232"/>
                  </a:lnTo>
                  <a:lnTo>
                    <a:pt x="663" y="40501"/>
                  </a:lnTo>
                  <a:lnTo>
                    <a:pt x="705" y="40771"/>
                  </a:lnTo>
                  <a:lnTo>
                    <a:pt x="726" y="41019"/>
                  </a:lnTo>
                  <a:lnTo>
                    <a:pt x="726" y="41517"/>
                  </a:lnTo>
                  <a:lnTo>
                    <a:pt x="705" y="41890"/>
                  </a:lnTo>
                  <a:lnTo>
                    <a:pt x="705" y="41952"/>
                  </a:lnTo>
                  <a:lnTo>
                    <a:pt x="726" y="41994"/>
                  </a:lnTo>
                  <a:lnTo>
                    <a:pt x="767" y="42035"/>
                  </a:lnTo>
                  <a:lnTo>
                    <a:pt x="850" y="42035"/>
                  </a:lnTo>
                  <a:lnTo>
                    <a:pt x="891" y="42014"/>
                  </a:lnTo>
                  <a:lnTo>
                    <a:pt x="912" y="41952"/>
                  </a:lnTo>
                  <a:lnTo>
                    <a:pt x="912" y="41890"/>
                  </a:lnTo>
                  <a:lnTo>
                    <a:pt x="912" y="41558"/>
                  </a:lnTo>
                  <a:lnTo>
                    <a:pt x="954" y="41206"/>
                  </a:lnTo>
                  <a:lnTo>
                    <a:pt x="974" y="40854"/>
                  </a:lnTo>
                  <a:lnTo>
                    <a:pt x="995" y="40667"/>
                  </a:lnTo>
                  <a:lnTo>
                    <a:pt x="995" y="40501"/>
                  </a:lnTo>
                  <a:lnTo>
                    <a:pt x="974" y="40149"/>
                  </a:lnTo>
                  <a:lnTo>
                    <a:pt x="974" y="39465"/>
                  </a:lnTo>
                  <a:lnTo>
                    <a:pt x="995" y="38802"/>
                  </a:lnTo>
                  <a:lnTo>
                    <a:pt x="1078" y="38346"/>
                  </a:lnTo>
                  <a:lnTo>
                    <a:pt x="1099" y="38097"/>
                  </a:lnTo>
                  <a:lnTo>
                    <a:pt x="1119" y="37869"/>
                  </a:lnTo>
                  <a:lnTo>
                    <a:pt x="1140" y="36874"/>
                  </a:lnTo>
                  <a:lnTo>
                    <a:pt x="1182" y="35299"/>
                  </a:lnTo>
                  <a:lnTo>
                    <a:pt x="1182" y="35237"/>
                  </a:lnTo>
                  <a:lnTo>
                    <a:pt x="1306" y="34656"/>
                  </a:lnTo>
                  <a:lnTo>
                    <a:pt x="1347" y="34490"/>
                  </a:lnTo>
                  <a:lnTo>
                    <a:pt x="1347" y="34304"/>
                  </a:lnTo>
                  <a:lnTo>
                    <a:pt x="1368" y="33952"/>
                  </a:lnTo>
                  <a:lnTo>
                    <a:pt x="1347" y="33309"/>
                  </a:lnTo>
                  <a:lnTo>
                    <a:pt x="1327" y="32666"/>
                  </a:lnTo>
                  <a:lnTo>
                    <a:pt x="1285" y="31423"/>
                  </a:lnTo>
                  <a:lnTo>
                    <a:pt x="1244" y="30822"/>
                  </a:lnTo>
                  <a:lnTo>
                    <a:pt x="1182" y="30200"/>
                  </a:lnTo>
                  <a:lnTo>
                    <a:pt x="1182" y="29371"/>
                  </a:lnTo>
                  <a:lnTo>
                    <a:pt x="1223" y="28542"/>
                  </a:lnTo>
                  <a:lnTo>
                    <a:pt x="1223" y="28480"/>
                  </a:lnTo>
                  <a:lnTo>
                    <a:pt x="1285" y="29081"/>
                  </a:lnTo>
                  <a:lnTo>
                    <a:pt x="1347" y="29640"/>
                  </a:lnTo>
                  <a:lnTo>
                    <a:pt x="1451" y="30179"/>
                  </a:lnTo>
                  <a:lnTo>
                    <a:pt x="1513" y="30428"/>
                  </a:lnTo>
                  <a:lnTo>
                    <a:pt x="1596" y="30677"/>
                  </a:lnTo>
                  <a:lnTo>
                    <a:pt x="1555" y="31195"/>
                  </a:lnTo>
                  <a:lnTo>
                    <a:pt x="1534" y="31775"/>
                  </a:lnTo>
                  <a:lnTo>
                    <a:pt x="1534" y="32356"/>
                  </a:lnTo>
                  <a:lnTo>
                    <a:pt x="1575" y="32915"/>
                  </a:lnTo>
                  <a:lnTo>
                    <a:pt x="1555" y="33350"/>
                  </a:lnTo>
                  <a:lnTo>
                    <a:pt x="1555" y="33703"/>
                  </a:lnTo>
                  <a:lnTo>
                    <a:pt x="1575" y="33972"/>
                  </a:lnTo>
                  <a:lnTo>
                    <a:pt x="1596" y="34221"/>
                  </a:lnTo>
                  <a:lnTo>
                    <a:pt x="1638" y="34408"/>
                  </a:lnTo>
                  <a:lnTo>
                    <a:pt x="1679" y="34594"/>
                  </a:lnTo>
                  <a:lnTo>
                    <a:pt x="1783" y="34988"/>
                  </a:lnTo>
                  <a:lnTo>
                    <a:pt x="1783" y="35071"/>
                  </a:lnTo>
                  <a:lnTo>
                    <a:pt x="1721" y="35195"/>
                  </a:lnTo>
                  <a:lnTo>
                    <a:pt x="1679" y="35361"/>
                  </a:lnTo>
                  <a:lnTo>
                    <a:pt x="1658" y="35548"/>
                  </a:lnTo>
                  <a:lnTo>
                    <a:pt x="1638" y="35755"/>
                  </a:lnTo>
                  <a:lnTo>
                    <a:pt x="1596" y="36211"/>
                  </a:lnTo>
                  <a:lnTo>
                    <a:pt x="1617" y="36667"/>
                  </a:lnTo>
                  <a:lnTo>
                    <a:pt x="1596" y="37144"/>
                  </a:lnTo>
                  <a:lnTo>
                    <a:pt x="1575" y="37600"/>
                  </a:lnTo>
                  <a:lnTo>
                    <a:pt x="1596" y="38056"/>
                  </a:lnTo>
                  <a:lnTo>
                    <a:pt x="1638" y="38511"/>
                  </a:lnTo>
                  <a:lnTo>
                    <a:pt x="1638" y="38885"/>
                  </a:lnTo>
                  <a:lnTo>
                    <a:pt x="1638" y="39216"/>
                  </a:lnTo>
                  <a:lnTo>
                    <a:pt x="1596" y="39817"/>
                  </a:lnTo>
                  <a:lnTo>
                    <a:pt x="1596" y="40107"/>
                  </a:lnTo>
                  <a:lnTo>
                    <a:pt x="1617" y="40356"/>
                  </a:lnTo>
                  <a:lnTo>
                    <a:pt x="1638" y="40605"/>
                  </a:lnTo>
                  <a:lnTo>
                    <a:pt x="1679" y="40833"/>
                  </a:lnTo>
                  <a:lnTo>
                    <a:pt x="1783" y="41310"/>
                  </a:lnTo>
                  <a:lnTo>
                    <a:pt x="1783" y="41869"/>
                  </a:lnTo>
                  <a:lnTo>
                    <a:pt x="1741" y="42512"/>
                  </a:lnTo>
                  <a:lnTo>
                    <a:pt x="1721" y="43113"/>
                  </a:lnTo>
                  <a:lnTo>
                    <a:pt x="1721" y="43631"/>
                  </a:lnTo>
                  <a:lnTo>
                    <a:pt x="1700" y="44087"/>
                  </a:lnTo>
                  <a:lnTo>
                    <a:pt x="1575" y="44419"/>
                  </a:lnTo>
                  <a:lnTo>
                    <a:pt x="1534" y="44585"/>
                  </a:lnTo>
                  <a:lnTo>
                    <a:pt x="1493" y="44750"/>
                  </a:lnTo>
                  <a:lnTo>
                    <a:pt x="1430" y="45269"/>
                  </a:lnTo>
                  <a:lnTo>
                    <a:pt x="1368" y="46077"/>
                  </a:lnTo>
                  <a:lnTo>
                    <a:pt x="1347" y="46678"/>
                  </a:lnTo>
                  <a:lnTo>
                    <a:pt x="1368" y="47403"/>
                  </a:lnTo>
                  <a:lnTo>
                    <a:pt x="1410" y="48108"/>
                  </a:lnTo>
                  <a:lnTo>
                    <a:pt x="1430" y="48419"/>
                  </a:lnTo>
                  <a:lnTo>
                    <a:pt x="1493" y="48668"/>
                  </a:lnTo>
                  <a:lnTo>
                    <a:pt x="1430" y="49476"/>
                  </a:lnTo>
                  <a:lnTo>
                    <a:pt x="1410" y="50430"/>
                  </a:lnTo>
                  <a:lnTo>
                    <a:pt x="1410" y="51570"/>
                  </a:lnTo>
                  <a:lnTo>
                    <a:pt x="1430" y="52627"/>
                  </a:lnTo>
                  <a:lnTo>
                    <a:pt x="1451" y="53103"/>
                  </a:lnTo>
                  <a:lnTo>
                    <a:pt x="1493" y="53559"/>
                  </a:lnTo>
                  <a:lnTo>
                    <a:pt x="1534" y="53808"/>
                  </a:lnTo>
                  <a:lnTo>
                    <a:pt x="1575" y="54015"/>
                  </a:lnTo>
                  <a:lnTo>
                    <a:pt x="1638" y="54181"/>
                  </a:lnTo>
                  <a:lnTo>
                    <a:pt x="1700" y="54326"/>
                  </a:lnTo>
                  <a:lnTo>
                    <a:pt x="1783" y="54451"/>
                  </a:lnTo>
                  <a:lnTo>
                    <a:pt x="1845" y="54533"/>
                  </a:lnTo>
                  <a:lnTo>
                    <a:pt x="1928" y="54616"/>
                  </a:lnTo>
                  <a:lnTo>
                    <a:pt x="2031" y="54658"/>
                  </a:lnTo>
                  <a:lnTo>
                    <a:pt x="2135" y="54699"/>
                  </a:lnTo>
                  <a:lnTo>
                    <a:pt x="2239" y="54699"/>
                  </a:lnTo>
                  <a:lnTo>
                    <a:pt x="2446" y="54720"/>
                  </a:lnTo>
                  <a:lnTo>
                    <a:pt x="2943" y="54679"/>
                  </a:lnTo>
                  <a:lnTo>
                    <a:pt x="3959" y="54679"/>
                  </a:lnTo>
                  <a:lnTo>
                    <a:pt x="5679" y="54658"/>
                  </a:lnTo>
                  <a:lnTo>
                    <a:pt x="7358" y="54658"/>
                  </a:lnTo>
                  <a:lnTo>
                    <a:pt x="9389" y="54637"/>
                  </a:lnTo>
                  <a:lnTo>
                    <a:pt x="12063" y="54679"/>
                  </a:lnTo>
                  <a:lnTo>
                    <a:pt x="13431" y="54699"/>
                  </a:lnTo>
                  <a:lnTo>
                    <a:pt x="16478" y="54699"/>
                  </a:lnTo>
                  <a:lnTo>
                    <a:pt x="19028" y="54720"/>
                  </a:lnTo>
                  <a:lnTo>
                    <a:pt x="20333" y="54741"/>
                  </a:lnTo>
                  <a:lnTo>
                    <a:pt x="21722" y="54761"/>
                  </a:lnTo>
                  <a:lnTo>
                    <a:pt x="23131" y="54741"/>
                  </a:lnTo>
                  <a:lnTo>
                    <a:pt x="27194" y="54741"/>
                  </a:lnTo>
                  <a:lnTo>
                    <a:pt x="29453" y="54761"/>
                  </a:lnTo>
                  <a:lnTo>
                    <a:pt x="32023" y="54782"/>
                  </a:lnTo>
                  <a:lnTo>
                    <a:pt x="35008" y="54803"/>
                  </a:lnTo>
                  <a:lnTo>
                    <a:pt x="36335" y="54803"/>
                  </a:lnTo>
                  <a:lnTo>
                    <a:pt x="37247" y="54782"/>
                  </a:lnTo>
                  <a:lnTo>
                    <a:pt x="38076" y="54761"/>
                  </a:lnTo>
                  <a:lnTo>
                    <a:pt x="39216" y="54741"/>
                  </a:lnTo>
                  <a:lnTo>
                    <a:pt x="41910" y="54782"/>
                  </a:lnTo>
                  <a:lnTo>
                    <a:pt x="43796" y="54782"/>
                  </a:lnTo>
                  <a:lnTo>
                    <a:pt x="46532" y="54761"/>
                  </a:lnTo>
                  <a:lnTo>
                    <a:pt x="46947" y="54761"/>
                  </a:lnTo>
                  <a:lnTo>
                    <a:pt x="47320" y="54720"/>
                  </a:lnTo>
                  <a:lnTo>
                    <a:pt x="48045" y="54637"/>
                  </a:lnTo>
                  <a:lnTo>
                    <a:pt x="48398" y="54616"/>
                  </a:lnTo>
                  <a:lnTo>
                    <a:pt x="48771" y="54616"/>
                  </a:lnTo>
                  <a:lnTo>
                    <a:pt x="49185" y="54679"/>
                  </a:lnTo>
                  <a:lnTo>
                    <a:pt x="49413" y="54720"/>
                  </a:lnTo>
                  <a:lnTo>
                    <a:pt x="49662" y="54782"/>
                  </a:lnTo>
                  <a:lnTo>
                    <a:pt x="49911" y="54865"/>
                  </a:lnTo>
                  <a:lnTo>
                    <a:pt x="50201" y="54907"/>
                  </a:lnTo>
                  <a:lnTo>
                    <a:pt x="50491" y="54948"/>
                  </a:lnTo>
                  <a:lnTo>
                    <a:pt x="50781" y="54969"/>
                  </a:lnTo>
                  <a:lnTo>
                    <a:pt x="51092" y="54969"/>
                  </a:lnTo>
                  <a:lnTo>
                    <a:pt x="51403" y="54948"/>
                  </a:lnTo>
                  <a:lnTo>
                    <a:pt x="51714" y="54886"/>
                  </a:lnTo>
                  <a:lnTo>
                    <a:pt x="52004" y="54824"/>
                  </a:lnTo>
                  <a:lnTo>
                    <a:pt x="52274" y="54720"/>
                  </a:lnTo>
                  <a:lnTo>
                    <a:pt x="52543" y="54575"/>
                  </a:lnTo>
                  <a:lnTo>
                    <a:pt x="52771" y="54409"/>
                  </a:lnTo>
                  <a:lnTo>
                    <a:pt x="52978" y="54202"/>
                  </a:lnTo>
                  <a:lnTo>
                    <a:pt x="53061" y="54098"/>
                  </a:lnTo>
                  <a:lnTo>
                    <a:pt x="53144" y="53974"/>
                  </a:lnTo>
                  <a:lnTo>
                    <a:pt x="53206" y="53849"/>
                  </a:lnTo>
                  <a:lnTo>
                    <a:pt x="53268" y="53704"/>
                  </a:lnTo>
                  <a:lnTo>
                    <a:pt x="53310" y="53539"/>
                  </a:lnTo>
                  <a:lnTo>
                    <a:pt x="53331" y="53373"/>
                  </a:lnTo>
                  <a:lnTo>
                    <a:pt x="53351" y="53207"/>
                  </a:lnTo>
                  <a:lnTo>
                    <a:pt x="53372" y="53020"/>
                  </a:lnTo>
                  <a:lnTo>
                    <a:pt x="53351" y="52647"/>
                  </a:lnTo>
                  <a:lnTo>
                    <a:pt x="53393" y="52336"/>
                  </a:lnTo>
                  <a:lnTo>
                    <a:pt x="53414" y="52171"/>
                  </a:lnTo>
                  <a:lnTo>
                    <a:pt x="53393" y="52005"/>
                  </a:lnTo>
                  <a:lnTo>
                    <a:pt x="53372" y="51839"/>
                  </a:lnTo>
                  <a:lnTo>
                    <a:pt x="53372" y="51673"/>
                  </a:lnTo>
                  <a:lnTo>
                    <a:pt x="53372" y="51362"/>
                  </a:lnTo>
                  <a:lnTo>
                    <a:pt x="53393" y="51051"/>
                  </a:lnTo>
                  <a:lnTo>
                    <a:pt x="53393" y="50886"/>
                  </a:lnTo>
                  <a:lnTo>
                    <a:pt x="53434" y="50284"/>
                  </a:lnTo>
                  <a:lnTo>
                    <a:pt x="53517" y="49808"/>
                  </a:lnTo>
                  <a:lnTo>
                    <a:pt x="53538" y="49580"/>
                  </a:lnTo>
                  <a:lnTo>
                    <a:pt x="53559" y="49352"/>
                  </a:lnTo>
                  <a:lnTo>
                    <a:pt x="53600" y="48357"/>
                  </a:lnTo>
                  <a:lnTo>
                    <a:pt x="53621" y="47445"/>
                  </a:lnTo>
                  <a:lnTo>
                    <a:pt x="53621" y="47362"/>
                  </a:lnTo>
                  <a:lnTo>
                    <a:pt x="53621" y="47341"/>
                  </a:lnTo>
                  <a:lnTo>
                    <a:pt x="53600" y="47134"/>
                  </a:lnTo>
                  <a:lnTo>
                    <a:pt x="53579" y="46927"/>
                  </a:lnTo>
                  <a:lnTo>
                    <a:pt x="53538" y="46802"/>
                  </a:lnTo>
                  <a:lnTo>
                    <a:pt x="53517" y="46574"/>
                  </a:lnTo>
                  <a:lnTo>
                    <a:pt x="53517" y="46408"/>
                  </a:lnTo>
                  <a:lnTo>
                    <a:pt x="53538" y="46222"/>
                  </a:lnTo>
                  <a:lnTo>
                    <a:pt x="53600" y="45849"/>
                  </a:lnTo>
                  <a:lnTo>
                    <a:pt x="53621" y="45662"/>
                  </a:lnTo>
                  <a:lnTo>
                    <a:pt x="53621" y="45476"/>
                  </a:lnTo>
                  <a:lnTo>
                    <a:pt x="53579" y="44792"/>
                  </a:lnTo>
                  <a:lnTo>
                    <a:pt x="53579" y="44585"/>
                  </a:lnTo>
                  <a:lnTo>
                    <a:pt x="53704" y="43963"/>
                  </a:lnTo>
                  <a:lnTo>
                    <a:pt x="53849" y="43051"/>
                  </a:lnTo>
                  <a:lnTo>
                    <a:pt x="53911" y="42740"/>
                  </a:lnTo>
                  <a:lnTo>
                    <a:pt x="53973" y="42408"/>
                  </a:lnTo>
                  <a:lnTo>
                    <a:pt x="53973" y="42242"/>
                  </a:lnTo>
                  <a:lnTo>
                    <a:pt x="53973" y="42077"/>
                  </a:lnTo>
                  <a:lnTo>
                    <a:pt x="53952" y="41911"/>
                  </a:lnTo>
                  <a:lnTo>
                    <a:pt x="53911" y="41745"/>
                  </a:lnTo>
                  <a:lnTo>
                    <a:pt x="53849" y="41517"/>
                  </a:lnTo>
                  <a:lnTo>
                    <a:pt x="53828" y="41310"/>
                  </a:lnTo>
                  <a:lnTo>
                    <a:pt x="53849" y="41165"/>
                  </a:lnTo>
                  <a:lnTo>
                    <a:pt x="53870" y="41040"/>
                  </a:lnTo>
                  <a:lnTo>
                    <a:pt x="53849" y="40874"/>
                  </a:lnTo>
                  <a:lnTo>
                    <a:pt x="53828" y="40729"/>
                  </a:lnTo>
                  <a:lnTo>
                    <a:pt x="53828" y="40563"/>
                  </a:lnTo>
                  <a:lnTo>
                    <a:pt x="53828" y="40481"/>
                  </a:lnTo>
                  <a:lnTo>
                    <a:pt x="53870" y="40398"/>
                  </a:lnTo>
                  <a:lnTo>
                    <a:pt x="53932" y="40253"/>
                  </a:lnTo>
                  <a:lnTo>
                    <a:pt x="53973" y="40087"/>
                  </a:lnTo>
                  <a:lnTo>
                    <a:pt x="53973" y="39797"/>
                  </a:lnTo>
                  <a:lnTo>
                    <a:pt x="53952" y="39506"/>
                  </a:lnTo>
                  <a:lnTo>
                    <a:pt x="53994" y="39133"/>
                  </a:lnTo>
                  <a:lnTo>
                    <a:pt x="54077" y="38739"/>
                  </a:lnTo>
                  <a:lnTo>
                    <a:pt x="54118" y="38429"/>
                  </a:lnTo>
                  <a:lnTo>
                    <a:pt x="54139" y="38118"/>
                  </a:lnTo>
                  <a:lnTo>
                    <a:pt x="54201" y="37351"/>
                  </a:lnTo>
                  <a:lnTo>
                    <a:pt x="54305" y="36853"/>
                  </a:lnTo>
                  <a:lnTo>
                    <a:pt x="54388" y="36542"/>
                  </a:lnTo>
                  <a:lnTo>
                    <a:pt x="54408" y="36211"/>
                  </a:lnTo>
                  <a:lnTo>
                    <a:pt x="54429" y="35734"/>
                  </a:lnTo>
                  <a:lnTo>
                    <a:pt x="54429" y="35237"/>
                  </a:lnTo>
                  <a:lnTo>
                    <a:pt x="54408" y="34698"/>
                  </a:lnTo>
                  <a:lnTo>
                    <a:pt x="54367" y="34408"/>
                  </a:lnTo>
                  <a:lnTo>
                    <a:pt x="54326" y="34138"/>
                  </a:lnTo>
                  <a:lnTo>
                    <a:pt x="54263" y="33827"/>
                  </a:lnTo>
                  <a:lnTo>
                    <a:pt x="54326" y="33475"/>
                  </a:lnTo>
                  <a:lnTo>
                    <a:pt x="54367" y="33102"/>
                  </a:lnTo>
                  <a:lnTo>
                    <a:pt x="54408" y="32666"/>
                  </a:lnTo>
                  <a:lnTo>
                    <a:pt x="54429" y="32231"/>
                  </a:lnTo>
                  <a:lnTo>
                    <a:pt x="54408" y="31982"/>
                  </a:lnTo>
                  <a:lnTo>
                    <a:pt x="54388" y="31734"/>
                  </a:lnTo>
                  <a:lnTo>
                    <a:pt x="54305" y="31216"/>
                  </a:lnTo>
                  <a:lnTo>
                    <a:pt x="54263" y="31029"/>
                  </a:lnTo>
                  <a:lnTo>
                    <a:pt x="54222" y="30863"/>
                  </a:lnTo>
                  <a:lnTo>
                    <a:pt x="54098" y="30532"/>
                  </a:lnTo>
                  <a:lnTo>
                    <a:pt x="54015" y="30387"/>
                  </a:lnTo>
                  <a:lnTo>
                    <a:pt x="53952" y="29910"/>
                  </a:lnTo>
                  <a:lnTo>
                    <a:pt x="53890" y="29537"/>
                  </a:lnTo>
                  <a:lnTo>
                    <a:pt x="53849" y="28936"/>
                  </a:lnTo>
                  <a:lnTo>
                    <a:pt x="53849" y="28583"/>
                  </a:lnTo>
                  <a:lnTo>
                    <a:pt x="53870" y="28231"/>
                  </a:lnTo>
                  <a:lnTo>
                    <a:pt x="53870" y="27941"/>
                  </a:lnTo>
                  <a:lnTo>
                    <a:pt x="53870" y="27651"/>
                  </a:lnTo>
                  <a:lnTo>
                    <a:pt x="53828" y="27049"/>
                  </a:lnTo>
                  <a:lnTo>
                    <a:pt x="53911" y="26946"/>
                  </a:lnTo>
                  <a:lnTo>
                    <a:pt x="53932" y="26884"/>
                  </a:lnTo>
                  <a:lnTo>
                    <a:pt x="53952" y="26821"/>
                  </a:lnTo>
                  <a:lnTo>
                    <a:pt x="54015" y="26345"/>
                  </a:lnTo>
                  <a:lnTo>
                    <a:pt x="54056" y="25868"/>
                  </a:lnTo>
                  <a:lnTo>
                    <a:pt x="54118" y="25163"/>
                  </a:lnTo>
                  <a:lnTo>
                    <a:pt x="54139" y="24832"/>
                  </a:lnTo>
                  <a:lnTo>
                    <a:pt x="54160" y="24479"/>
                  </a:lnTo>
                  <a:lnTo>
                    <a:pt x="54118" y="24127"/>
                  </a:lnTo>
                  <a:lnTo>
                    <a:pt x="54077" y="23775"/>
                  </a:lnTo>
                  <a:lnTo>
                    <a:pt x="54056" y="23692"/>
                  </a:lnTo>
                  <a:lnTo>
                    <a:pt x="54056" y="23630"/>
                  </a:lnTo>
                  <a:lnTo>
                    <a:pt x="54056" y="22946"/>
                  </a:lnTo>
                  <a:lnTo>
                    <a:pt x="54077" y="22427"/>
                  </a:lnTo>
                  <a:lnTo>
                    <a:pt x="54098" y="21909"/>
                  </a:lnTo>
                  <a:lnTo>
                    <a:pt x="54098" y="21412"/>
                  </a:lnTo>
                  <a:lnTo>
                    <a:pt x="54098" y="20935"/>
                  </a:lnTo>
                  <a:lnTo>
                    <a:pt x="53973" y="19836"/>
                  </a:lnTo>
                  <a:lnTo>
                    <a:pt x="53911" y="19132"/>
                  </a:lnTo>
                  <a:lnTo>
                    <a:pt x="53890" y="18427"/>
                  </a:lnTo>
                  <a:lnTo>
                    <a:pt x="53890" y="17867"/>
                  </a:lnTo>
                  <a:lnTo>
                    <a:pt x="53890" y="17536"/>
                  </a:lnTo>
                  <a:lnTo>
                    <a:pt x="53890" y="17204"/>
                  </a:lnTo>
                  <a:lnTo>
                    <a:pt x="53890" y="17038"/>
                  </a:lnTo>
                  <a:lnTo>
                    <a:pt x="53870" y="16748"/>
                  </a:lnTo>
                  <a:lnTo>
                    <a:pt x="53849" y="16417"/>
                  </a:lnTo>
                  <a:lnTo>
                    <a:pt x="53807" y="16064"/>
                  </a:lnTo>
                  <a:lnTo>
                    <a:pt x="53787" y="15774"/>
                  </a:lnTo>
                  <a:lnTo>
                    <a:pt x="53787" y="15297"/>
                  </a:lnTo>
                  <a:lnTo>
                    <a:pt x="53807" y="14841"/>
                  </a:lnTo>
                  <a:lnTo>
                    <a:pt x="53828" y="14406"/>
                  </a:lnTo>
                  <a:lnTo>
                    <a:pt x="53828" y="13909"/>
                  </a:lnTo>
                  <a:lnTo>
                    <a:pt x="53807" y="13639"/>
                  </a:lnTo>
                  <a:lnTo>
                    <a:pt x="53766" y="13390"/>
                  </a:lnTo>
                  <a:lnTo>
                    <a:pt x="53724" y="13121"/>
                  </a:lnTo>
                  <a:lnTo>
                    <a:pt x="53704" y="12872"/>
                  </a:lnTo>
                  <a:lnTo>
                    <a:pt x="53704" y="12375"/>
                  </a:lnTo>
                  <a:lnTo>
                    <a:pt x="53724" y="12002"/>
                  </a:lnTo>
                  <a:lnTo>
                    <a:pt x="53724" y="11939"/>
                  </a:lnTo>
                  <a:lnTo>
                    <a:pt x="53704" y="11898"/>
                  </a:lnTo>
                  <a:lnTo>
                    <a:pt x="53662" y="11857"/>
                  </a:lnTo>
                  <a:lnTo>
                    <a:pt x="53621" y="11836"/>
                  </a:lnTo>
                  <a:lnTo>
                    <a:pt x="53579" y="11857"/>
                  </a:lnTo>
                  <a:lnTo>
                    <a:pt x="53538" y="11877"/>
                  </a:lnTo>
                  <a:lnTo>
                    <a:pt x="53517" y="11939"/>
                  </a:lnTo>
                  <a:lnTo>
                    <a:pt x="53517" y="12002"/>
                  </a:lnTo>
                  <a:lnTo>
                    <a:pt x="53517" y="12333"/>
                  </a:lnTo>
                  <a:lnTo>
                    <a:pt x="53476" y="12686"/>
                  </a:lnTo>
                  <a:lnTo>
                    <a:pt x="53455" y="13038"/>
                  </a:lnTo>
                  <a:lnTo>
                    <a:pt x="53434" y="13225"/>
                  </a:lnTo>
                  <a:lnTo>
                    <a:pt x="53434" y="13390"/>
                  </a:lnTo>
                  <a:lnTo>
                    <a:pt x="53455" y="13743"/>
                  </a:lnTo>
                  <a:lnTo>
                    <a:pt x="53455" y="14406"/>
                  </a:lnTo>
                  <a:lnTo>
                    <a:pt x="53434" y="15090"/>
                  </a:lnTo>
                  <a:lnTo>
                    <a:pt x="53351" y="15546"/>
                  </a:lnTo>
                  <a:lnTo>
                    <a:pt x="53331" y="15774"/>
                  </a:lnTo>
                  <a:lnTo>
                    <a:pt x="53310" y="16023"/>
                  </a:lnTo>
                  <a:lnTo>
                    <a:pt x="53289" y="17018"/>
                  </a:lnTo>
                  <a:lnTo>
                    <a:pt x="53289" y="17391"/>
                  </a:lnTo>
                  <a:lnTo>
                    <a:pt x="53268" y="17246"/>
                  </a:lnTo>
                  <a:lnTo>
                    <a:pt x="53248" y="16624"/>
                  </a:lnTo>
                  <a:lnTo>
                    <a:pt x="53227" y="16520"/>
                  </a:lnTo>
                  <a:lnTo>
                    <a:pt x="53248" y="16251"/>
                  </a:lnTo>
                  <a:lnTo>
                    <a:pt x="53248" y="15981"/>
                  </a:lnTo>
                  <a:lnTo>
                    <a:pt x="53268" y="15712"/>
                  </a:lnTo>
                  <a:lnTo>
                    <a:pt x="53268" y="15422"/>
                  </a:lnTo>
                  <a:lnTo>
                    <a:pt x="53227" y="14986"/>
                  </a:lnTo>
                  <a:lnTo>
                    <a:pt x="53186" y="14572"/>
                  </a:lnTo>
                  <a:lnTo>
                    <a:pt x="53144" y="14219"/>
                  </a:lnTo>
                  <a:lnTo>
                    <a:pt x="53123" y="13867"/>
                  </a:lnTo>
                  <a:lnTo>
                    <a:pt x="53144" y="13494"/>
                  </a:lnTo>
                  <a:lnTo>
                    <a:pt x="53186" y="13017"/>
                  </a:lnTo>
                  <a:lnTo>
                    <a:pt x="53165" y="12520"/>
                  </a:lnTo>
                  <a:lnTo>
                    <a:pt x="53206" y="12043"/>
                  </a:lnTo>
                  <a:lnTo>
                    <a:pt x="53206" y="11587"/>
                  </a:lnTo>
                  <a:lnTo>
                    <a:pt x="53186" y="11152"/>
                  </a:lnTo>
                  <a:lnTo>
                    <a:pt x="53144" y="10675"/>
                  </a:lnTo>
                  <a:lnTo>
                    <a:pt x="53165" y="10323"/>
                  </a:lnTo>
                  <a:lnTo>
                    <a:pt x="53165" y="9970"/>
                  </a:lnTo>
                  <a:lnTo>
                    <a:pt x="53186" y="9577"/>
                  </a:lnTo>
                  <a:lnTo>
                    <a:pt x="53186" y="9204"/>
                  </a:lnTo>
                  <a:lnTo>
                    <a:pt x="53186" y="8872"/>
                  </a:lnTo>
                  <a:lnTo>
                    <a:pt x="53144" y="8561"/>
                  </a:lnTo>
                  <a:lnTo>
                    <a:pt x="53082" y="7981"/>
                  </a:lnTo>
                  <a:lnTo>
                    <a:pt x="53040" y="7566"/>
                  </a:lnTo>
                  <a:lnTo>
                    <a:pt x="53040" y="7359"/>
                  </a:lnTo>
                  <a:lnTo>
                    <a:pt x="53061" y="7027"/>
                  </a:lnTo>
                  <a:lnTo>
                    <a:pt x="53082" y="6778"/>
                  </a:lnTo>
                  <a:lnTo>
                    <a:pt x="53103" y="6530"/>
                  </a:lnTo>
                  <a:lnTo>
                    <a:pt x="53103" y="6240"/>
                  </a:lnTo>
                  <a:lnTo>
                    <a:pt x="53082" y="5970"/>
                  </a:lnTo>
                  <a:lnTo>
                    <a:pt x="53103" y="5701"/>
                  </a:lnTo>
                  <a:lnTo>
                    <a:pt x="53144" y="5493"/>
                  </a:lnTo>
                  <a:lnTo>
                    <a:pt x="53227" y="5037"/>
                  </a:lnTo>
                  <a:lnTo>
                    <a:pt x="53268" y="4768"/>
                  </a:lnTo>
                  <a:lnTo>
                    <a:pt x="53289" y="4498"/>
                  </a:lnTo>
                  <a:lnTo>
                    <a:pt x="53310" y="3939"/>
                  </a:lnTo>
                  <a:lnTo>
                    <a:pt x="53414" y="3338"/>
                  </a:lnTo>
                  <a:lnTo>
                    <a:pt x="53434" y="3048"/>
                  </a:lnTo>
                  <a:lnTo>
                    <a:pt x="53455" y="2757"/>
                  </a:lnTo>
                  <a:lnTo>
                    <a:pt x="53455" y="2467"/>
                  </a:lnTo>
                  <a:lnTo>
                    <a:pt x="53455" y="2198"/>
                  </a:lnTo>
                  <a:lnTo>
                    <a:pt x="53414" y="1928"/>
                  </a:lnTo>
                  <a:lnTo>
                    <a:pt x="53372" y="1700"/>
                  </a:lnTo>
                  <a:lnTo>
                    <a:pt x="53310" y="1472"/>
                  </a:lnTo>
                  <a:lnTo>
                    <a:pt x="53227" y="1265"/>
                  </a:lnTo>
                  <a:lnTo>
                    <a:pt x="53123" y="1099"/>
                  </a:lnTo>
                  <a:lnTo>
                    <a:pt x="52999" y="933"/>
                  </a:lnTo>
                  <a:lnTo>
                    <a:pt x="52854" y="830"/>
                  </a:lnTo>
                  <a:lnTo>
                    <a:pt x="52667" y="726"/>
                  </a:lnTo>
                  <a:lnTo>
                    <a:pt x="52460" y="685"/>
                  </a:lnTo>
                  <a:lnTo>
                    <a:pt x="52232" y="664"/>
                  </a:lnTo>
                  <a:lnTo>
                    <a:pt x="51341" y="664"/>
                  </a:lnTo>
                  <a:lnTo>
                    <a:pt x="49703" y="705"/>
                  </a:lnTo>
                  <a:lnTo>
                    <a:pt x="46263" y="747"/>
                  </a:lnTo>
                  <a:lnTo>
                    <a:pt x="44356" y="768"/>
                  </a:lnTo>
                  <a:lnTo>
                    <a:pt x="39920" y="768"/>
                  </a:lnTo>
                  <a:lnTo>
                    <a:pt x="37288" y="726"/>
                  </a:lnTo>
                  <a:lnTo>
                    <a:pt x="36542" y="685"/>
                  </a:lnTo>
                  <a:lnTo>
                    <a:pt x="35733" y="664"/>
                  </a:lnTo>
                  <a:lnTo>
                    <a:pt x="34863" y="643"/>
                  </a:lnTo>
                  <a:lnTo>
                    <a:pt x="36625" y="643"/>
                  </a:lnTo>
                  <a:lnTo>
                    <a:pt x="36873" y="623"/>
                  </a:lnTo>
                  <a:lnTo>
                    <a:pt x="37143" y="643"/>
                  </a:lnTo>
                  <a:lnTo>
                    <a:pt x="37412" y="643"/>
                  </a:lnTo>
                  <a:lnTo>
                    <a:pt x="37661" y="623"/>
                  </a:lnTo>
                  <a:lnTo>
                    <a:pt x="37910" y="623"/>
                  </a:lnTo>
                  <a:lnTo>
                    <a:pt x="38449" y="664"/>
                  </a:lnTo>
                  <a:lnTo>
                    <a:pt x="38988" y="685"/>
                  </a:lnTo>
                  <a:lnTo>
                    <a:pt x="39630" y="705"/>
                  </a:lnTo>
                  <a:lnTo>
                    <a:pt x="40128" y="705"/>
                  </a:lnTo>
                  <a:lnTo>
                    <a:pt x="40625" y="685"/>
                  </a:lnTo>
                  <a:lnTo>
                    <a:pt x="41060" y="664"/>
                  </a:lnTo>
                  <a:lnTo>
                    <a:pt x="41330" y="664"/>
                  </a:lnTo>
                  <a:lnTo>
                    <a:pt x="41889" y="685"/>
                  </a:lnTo>
                  <a:lnTo>
                    <a:pt x="42490" y="685"/>
                  </a:lnTo>
                  <a:lnTo>
                    <a:pt x="43071" y="664"/>
                  </a:lnTo>
                  <a:lnTo>
                    <a:pt x="43589" y="643"/>
                  </a:lnTo>
                  <a:lnTo>
                    <a:pt x="44128" y="643"/>
                  </a:lnTo>
                  <a:lnTo>
                    <a:pt x="44439" y="623"/>
                  </a:lnTo>
                  <a:lnTo>
                    <a:pt x="45268" y="623"/>
                  </a:lnTo>
                  <a:lnTo>
                    <a:pt x="45537" y="643"/>
                  </a:lnTo>
                  <a:lnTo>
                    <a:pt x="50988" y="643"/>
                  </a:lnTo>
                  <a:lnTo>
                    <a:pt x="51610" y="623"/>
                  </a:lnTo>
                  <a:lnTo>
                    <a:pt x="52253" y="602"/>
                  </a:lnTo>
                  <a:lnTo>
                    <a:pt x="53082" y="581"/>
                  </a:lnTo>
                  <a:lnTo>
                    <a:pt x="53227" y="560"/>
                  </a:lnTo>
                  <a:lnTo>
                    <a:pt x="53268" y="560"/>
                  </a:lnTo>
                  <a:lnTo>
                    <a:pt x="53289" y="540"/>
                  </a:lnTo>
                  <a:lnTo>
                    <a:pt x="53268" y="519"/>
                  </a:lnTo>
                  <a:lnTo>
                    <a:pt x="53227" y="519"/>
                  </a:lnTo>
                  <a:lnTo>
                    <a:pt x="53082" y="498"/>
                  </a:lnTo>
                  <a:lnTo>
                    <a:pt x="52688" y="498"/>
                  </a:lnTo>
                  <a:lnTo>
                    <a:pt x="52087" y="457"/>
                  </a:lnTo>
                  <a:lnTo>
                    <a:pt x="51672" y="457"/>
                  </a:lnTo>
                  <a:lnTo>
                    <a:pt x="51258" y="477"/>
                  </a:lnTo>
                  <a:lnTo>
                    <a:pt x="50387" y="457"/>
                  </a:lnTo>
                  <a:lnTo>
                    <a:pt x="49538" y="436"/>
                  </a:lnTo>
                  <a:lnTo>
                    <a:pt x="48957" y="415"/>
                  </a:lnTo>
                  <a:lnTo>
                    <a:pt x="48398" y="395"/>
                  </a:lnTo>
                  <a:lnTo>
                    <a:pt x="47175" y="374"/>
                  </a:lnTo>
                  <a:lnTo>
                    <a:pt x="46035" y="353"/>
                  </a:lnTo>
                  <a:lnTo>
                    <a:pt x="45910" y="353"/>
                  </a:lnTo>
                  <a:lnTo>
                    <a:pt x="45413" y="374"/>
                  </a:lnTo>
                  <a:lnTo>
                    <a:pt x="45247" y="395"/>
                  </a:lnTo>
                  <a:lnTo>
                    <a:pt x="44957" y="415"/>
                  </a:lnTo>
                  <a:lnTo>
                    <a:pt x="44750" y="415"/>
                  </a:lnTo>
                  <a:lnTo>
                    <a:pt x="44542" y="395"/>
                  </a:lnTo>
                  <a:lnTo>
                    <a:pt x="44066" y="374"/>
                  </a:lnTo>
                  <a:lnTo>
                    <a:pt x="42781" y="374"/>
                  </a:lnTo>
                  <a:lnTo>
                    <a:pt x="42511" y="395"/>
                  </a:lnTo>
                  <a:lnTo>
                    <a:pt x="41744" y="332"/>
                  </a:lnTo>
                  <a:lnTo>
                    <a:pt x="40625" y="270"/>
                  </a:lnTo>
                  <a:lnTo>
                    <a:pt x="39817" y="208"/>
                  </a:lnTo>
                  <a:lnTo>
                    <a:pt x="39402" y="208"/>
                  </a:lnTo>
                  <a:lnTo>
                    <a:pt x="39008" y="229"/>
                  </a:lnTo>
                  <a:lnTo>
                    <a:pt x="38718" y="270"/>
                  </a:lnTo>
                  <a:lnTo>
                    <a:pt x="38469" y="270"/>
                  </a:lnTo>
                  <a:lnTo>
                    <a:pt x="38138" y="249"/>
                  </a:lnTo>
                  <a:lnTo>
                    <a:pt x="37951" y="270"/>
                  </a:lnTo>
                  <a:lnTo>
                    <a:pt x="37557" y="270"/>
                  </a:lnTo>
                  <a:lnTo>
                    <a:pt x="37350" y="249"/>
                  </a:lnTo>
                  <a:lnTo>
                    <a:pt x="37164" y="229"/>
                  </a:lnTo>
                  <a:lnTo>
                    <a:pt x="36956" y="208"/>
                  </a:lnTo>
                  <a:lnTo>
                    <a:pt x="35796" y="208"/>
                  </a:lnTo>
                  <a:lnTo>
                    <a:pt x="35298" y="167"/>
                  </a:lnTo>
                  <a:lnTo>
                    <a:pt x="34531" y="125"/>
                  </a:lnTo>
                  <a:lnTo>
                    <a:pt x="33578" y="104"/>
                  </a:lnTo>
                  <a:lnTo>
                    <a:pt x="32977" y="63"/>
                  </a:lnTo>
                  <a:lnTo>
                    <a:pt x="32583" y="21"/>
                  </a:lnTo>
                  <a:lnTo>
                    <a:pt x="32189" y="21"/>
                  </a:lnTo>
                  <a:lnTo>
                    <a:pt x="31588" y="1"/>
                  </a:lnTo>
                  <a:close/>
                </a:path>
              </a:pathLst>
            </a:custGeom>
            <a:solidFill>
              <a:srgbClr val="ECE0EE"/>
            </a:solidFill>
            <a:ln>
              <a:noFill/>
            </a:ln>
            <a:effectLst>
              <a:softEdge rad="317500"/>
            </a:effectLst>
          </p:spPr>
          <p:txBody>
            <a:bodyPr spcFirstLastPara="1" wrap="square" lIns="121900" tIns="121900" rIns="121900" bIns="121900" anchor="ctr" anchorCtr="0">
              <a:noAutofit/>
            </a:bodyPr>
            <a:lstStyle/>
            <a:p>
              <a:pPr defTabSz="1219231">
                <a:buClr>
                  <a:srgbClr val="000000"/>
                </a:buClr>
                <a:defRPr/>
              </a:pPr>
              <a:endParaRPr sz="4800" kern="0">
                <a:solidFill>
                  <a:srgbClr val="000000"/>
                </a:solidFill>
                <a:latin typeface="Cambria" panose="02040503050406030204" pitchFamily="18" charset="0"/>
                <a:ea typeface="Cambria" panose="02040503050406030204" pitchFamily="18" charset="0"/>
                <a:cs typeface="Arial"/>
                <a:sym typeface="Arial"/>
              </a:endParaRPr>
            </a:p>
          </p:txBody>
        </p:sp>
        <p:sp>
          <p:nvSpPr>
            <p:cNvPr id="24" name="Rectangle 23"/>
            <p:cNvSpPr/>
            <p:nvPr/>
          </p:nvSpPr>
          <p:spPr>
            <a:xfrm>
              <a:off x="2317306" y="5458711"/>
              <a:ext cx="15109990" cy="969497"/>
            </a:xfrm>
            <a:prstGeom prst="rect">
              <a:avLst/>
            </a:prstGeom>
          </p:spPr>
          <p:txBody>
            <a:bodyPr wrap="square">
              <a:spAutoFit/>
            </a:bodyPr>
            <a:lstStyle/>
            <a:p>
              <a:pPr algn="just" defTabSz="609630">
                <a:defRPr/>
              </a:pPr>
              <a:r>
                <a:rPr lang="en-US" sz="3600" kern="0" dirty="0" err="1">
                  <a:solidFill>
                    <a:prstClr val="black"/>
                  </a:solidFill>
                  <a:latin typeface="Cambria" panose="02040503050406030204" pitchFamily="18" charset="0"/>
                  <a:ea typeface="Cambria" panose="02040503050406030204" pitchFamily="18" charset="0"/>
                  <a:cs typeface="Arial"/>
                  <a:sym typeface="Arial"/>
                </a:rPr>
                <a:t>Từ</a:t>
              </a:r>
              <a:r>
                <a:rPr lang="en-US" sz="3600" kern="0" dirty="0">
                  <a:solidFill>
                    <a:prstClr val="black"/>
                  </a:solidFill>
                  <a:latin typeface="Cambria" panose="02040503050406030204" pitchFamily="18" charset="0"/>
                  <a:ea typeface="Cambria" panose="02040503050406030204" pitchFamily="18" charset="0"/>
                  <a:cs typeface="Arial"/>
                  <a:sym typeface="Arial"/>
                </a:rPr>
                <a:t> </a:t>
              </a:r>
              <a:r>
                <a:rPr lang="en-US" sz="3600" kern="0" dirty="0" err="1">
                  <a:solidFill>
                    <a:prstClr val="black"/>
                  </a:solidFill>
                  <a:latin typeface="Cambria" panose="02040503050406030204" pitchFamily="18" charset="0"/>
                  <a:ea typeface="Cambria" panose="02040503050406030204" pitchFamily="18" charset="0"/>
                  <a:cs typeface="Arial"/>
                  <a:sym typeface="Arial"/>
                </a:rPr>
                <a:t>được</a:t>
              </a:r>
              <a:r>
                <a:rPr lang="en-US" sz="3600" kern="0" dirty="0">
                  <a:solidFill>
                    <a:prstClr val="black"/>
                  </a:solidFill>
                  <a:latin typeface="Cambria" panose="02040503050406030204" pitchFamily="18" charset="0"/>
                  <a:ea typeface="Cambria" panose="02040503050406030204" pitchFamily="18" charset="0"/>
                  <a:cs typeface="Arial"/>
                  <a:sym typeface="Arial"/>
                </a:rPr>
                <a:t> </a:t>
              </a:r>
              <a:r>
                <a:rPr lang="en-US" sz="3600" kern="0" dirty="0" err="1">
                  <a:solidFill>
                    <a:prstClr val="black"/>
                  </a:solidFill>
                  <a:latin typeface="Cambria" panose="02040503050406030204" pitchFamily="18" charset="0"/>
                  <a:ea typeface="Cambria" panose="02040503050406030204" pitchFamily="18" charset="0"/>
                  <a:cs typeface="Arial"/>
                  <a:sym typeface="Arial"/>
                </a:rPr>
                <a:t>lặp</a:t>
              </a:r>
              <a:r>
                <a:rPr lang="en-US" sz="3600" kern="0" dirty="0">
                  <a:solidFill>
                    <a:prstClr val="black"/>
                  </a:solidFill>
                  <a:latin typeface="Cambria" panose="02040503050406030204" pitchFamily="18" charset="0"/>
                  <a:ea typeface="Cambria" panose="02040503050406030204" pitchFamily="18" charset="0"/>
                  <a:cs typeface="Arial"/>
                  <a:sym typeface="Arial"/>
                </a:rPr>
                <a:t> </a:t>
              </a:r>
              <a:r>
                <a:rPr lang="en-US" sz="3600" kern="0" dirty="0" err="1">
                  <a:solidFill>
                    <a:prstClr val="black"/>
                  </a:solidFill>
                  <a:latin typeface="Cambria" panose="02040503050406030204" pitchFamily="18" charset="0"/>
                  <a:ea typeface="Cambria" panose="02040503050406030204" pitchFamily="18" charset="0"/>
                  <a:cs typeface="Arial"/>
                  <a:sym typeface="Arial"/>
                </a:rPr>
                <a:t>lại</a:t>
              </a:r>
              <a:r>
                <a:rPr lang="en-US" sz="3600" kern="0" dirty="0">
                  <a:solidFill>
                    <a:prstClr val="black"/>
                  </a:solidFill>
                  <a:latin typeface="Cambria" panose="02040503050406030204" pitchFamily="18" charset="0"/>
                  <a:ea typeface="Cambria" panose="02040503050406030204" pitchFamily="18" charset="0"/>
                  <a:cs typeface="Arial"/>
                  <a:sym typeface="Arial"/>
                </a:rPr>
                <a:t> </a:t>
              </a:r>
              <a:r>
                <a:rPr lang="en-US" sz="3600" kern="0" dirty="0" err="1">
                  <a:solidFill>
                    <a:prstClr val="black"/>
                  </a:solidFill>
                  <a:latin typeface="Cambria" panose="02040503050406030204" pitchFamily="18" charset="0"/>
                  <a:ea typeface="Cambria" panose="02040503050406030204" pitchFamily="18" charset="0"/>
                  <a:cs typeface="Arial"/>
                  <a:sym typeface="Arial"/>
                </a:rPr>
                <a:t>để</a:t>
              </a:r>
              <a:r>
                <a:rPr lang="en-US" sz="3600" kern="0" dirty="0">
                  <a:solidFill>
                    <a:prstClr val="black"/>
                  </a:solidFill>
                  <a:latin typeface="Cambria" panose="02040503050406030204" pitchFamily="18" charset="0"/>
                  <a:ea typeface="Cambria" panose="02040503050406030204" pitchFamily="18" charset="0"/>
                  <a:cs typeface="Arial"/>
                  <a:sym typeface="Arial"/>
                </a:rPr>
                <a:t> </a:t>
              </a:r>
              <a:r>
                <a:rPr lang="en-US" sz="3600" kern="0" dirty="0" err="1">
                  <a:solidFill>
                    <a:prstClr val="black"/>
                  </a:solidFill>
                  <a:latin typeface="Cambria" panose="02040503050406030204" pitchFamily="18" charset="0"/>
                  <a:ea typeface="Cambria" panose="02040503050406030204" pitchFamily="18" charset="0"/>
                  <a:cs typeface="Arial"/>
                  <a:sym typeface="Arial"/>
                </a:rPr>
                <a:t>liên</a:t>
              </a:r>
              <a:r>
                <a:rPr lang="en-US" sz="3600" kern="0" dirty="0">
                  <a:solidFill>
                    <a:prstClr val="black"/>
                  </a:solidFill>
                  <a:latin typeface="Cambria" panose="02040503050406030204" pitchFamily="18" charset="0"/>
                  <a:ea typeface="Cambria" panose="02040503050406030204" pitchFamily="18" charset="0"/>
                  <a:cs typeface="Arial"/>
                  <a:sym typeface="Arial"/>
                </a:rPr>
                <a:t> </a:t>
              </a:r>
              <a:r>
                <a:rPr lang="en-US" sz="3600" kern="0" dirty="0" err="1">
                  <a:solidFill>
                    <a:prstClr val="black"/>
                  </a:solidFill>
                  <a:latin typeface="Cambria" panose="02040503050406030204" pitchFamily="18" charset="0"/>
                  <a:ea typeface="Cambria" panose="02040503050406030204" pitchFamily="18" charset="0"/>
                  <a:cs typeface="Arial"/>
                  <a:sym typeface="Arial"/>
                </a:rPr>
                <a:t>kết</a:t>
              </a:r>
              <a:r>
                <a:rPr lang="en-US" sz="3600" kern="0" dirty="0">
                  <a:solidFill>
                    <a:prstClr val="black"/>
                  </a:solidFill>
                  <a:latin typeface="Cambria" panose="02040503050406030204" pitchFamily="18" charset="0"/>
                  <a:ea typeface="Cambria" panose="02040503050406030204" pitchFamily="18" charset="0"/>
                  <a:cs typeface="Arial"/>
                  <a:sym typeface="Arial"/>
                </a:rPr>
                <a:t> </a:t>
              </a:r>
              <a:r>
                <a:rPr lang="en-US" sz="3600" kern="0" dirty="0" err="1">
                  <a:solidFill>
                    <a:prstClr val="black"/>
                  </a:solidFill>
                  <a:latin typeface="Cambria" panose="02040503050406030204" pitchFamily="18" charset="0"/>
                  <a:ea typeface="Cambria" panose="02040503050406030204" pitchFamily="18" charset="0"/>
                  <a:cs typeface="Arial"/>
                  <a:sym typeface="Arial"/>
                </a:rPr>
                <a:t>câu</a:t>
              </a:r>
              <a:r>
                <a:rPr lang="en-US" sz="3600" kern="0" dirty="0">
                  <a:solidFill>
                    <a:prstClr val="black"/>
                  </a:solidFill>
                  <a:latin typeface="Cambria" panose="02040503050406030204" pitchFamily="18" charset="0"/>
                  <a:ea typeface="Cambria" panose="02040503050406030204" pitchFamily="18" charset="0"/>
                  <a:cs typeface="Arial"/>
                  <a:sym typeface="Arial"/>
                </a:rPr>
                <a:t>: </a:t>
              </a:r>
              <a:r>
                <a:rPr lang="en-US" sz="3600" b="1" kern="0" dirty="0" err="1">
                  <a:solidFill>
                    <a:srgbClr val="C00000"/>
                  </a:solidFill>
                  <a:latin typeface="Cambria" panose="02040503050406030204" pitchFamily="18" charset="0"/>
                  <a:ea typeface="Cambria" panose="02040503050406030204" pitchFamily="18" charset="0"/>
                  <a:cs typeface="Arial"/>
                  <a:sym typeface="Arial"/>
                </a:rPr>
                <a:t>đàn</a:t>
              </a:r>
              <a:r>
                <a:rPr lang="en-US" sz="3600" kern="0" dirty="0">
                  <a:solidFill>
                    <a:prstClr val="black"/>
                  </a:solidFill>
                  <a:latin typeface="Cambria" panose="02040503050406030204" pitchFamily="18" charset="0"/>
                  <a:ea typeface="Cambria" panose="02040503050406030204" pitchFamily="18" charset="0"/>
                  <a:cs typeface="Arial"/>
                  <a:sym typeface="Arial"/>
                </a:rPr>
                <a:t> </a:t>
              </a:r>
              <a:endParaRPr lang="en-GB" sz="1200" kern="0" dirty="0">
                <a:solidFill>
                  <a:sysClr val="windowText" lastClr="000000"/>
                </a:solidFill>
              </a:endParaRPr>
            </a:p>
          </p:txBody>
        </p:sp>
      </p:grpSp>
    </p:spTree>
    <p:extLst>
      <p:ext uri="{BB962C8B-B14F-4D97-AF65-F5344CB8AC3E}">
        <p14:creationId xmlns:p14="http://schemas.microsoft.com/office/powerpoint/2010/main" val="182235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500"/>
                                        <p:tgtEl>
                                          <p:spTgt spid="4"/>
                                        </p:tgtEl>
                                      </p:cBhvr>
                                    </p:animEffect>
                                  </p:childTnLst>
                                </p:cTn>
                              </p:par>
                              <p:par>
                                <p:cTn id="11" presetID="22" presetClass="entr" presetSubtype="8"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ipe(left)">
                                      <p:cBhvr>
                                        <p:cTn id="13" dur="500"/>
                                        <p:tgtEl>
                                          <p:spTgt spid="16"/>
                                        </p:tgtEl>
                                      </p:cBhvr>
                                    </p:animEffect>
                                  </p:childTnLst>
                                </p:cTn>
                              </p:par>
                              <p:par>
                                <p:cTn id="14" presetID="22" presetClass="entr" presetSubtype="8"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500"/>
                                        <p:tgtEl>
                                          <p:spTgt spid="17"/>
                                        </p:tgtEl>
                                      </p:cBhvr>
                                    </p:animEffect>
                                  </p:childTnLst>
                                </p:cTn>
                              </p:par>
                              <p:par>
                                <p:cTn id="17" presetID="22" presetClass="entr" presetSubtype="8"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left)">
                                      <p:cBhvr>
                                        <p:cTn id="19" dur="500"/>
                                        <p:tgtEl>
                                          <p:spTgt spid="18"/>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barn(inVertical)">
                                      <p:cBhvr>
                                        <p:cTn id="2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7"/>
          <p:cNvSpPr/>
          <p:nvPr/>
        </p:nvSpPr>
        <p:spPr>
          <a:xfrm>
            <a:off x="7463730" y="4896148"/>
            <a:ext cx="5199009" cy="2552105"/>
          </a:xfrm>
          <a:custGeom>
            <a:avLst/>
            <a:gdLst/>
            <a:ahLst/>
            <a:cxnLst/>
            <a:rect l="l" t="t" r="r" b="b"/>
            <a:pathLst>
              <a:path w="7798514" h="3828157">
                <a:moveTo>
                  <a:pt x="0" y="0"/>
                </a:moveTo>
                <a:lnTo>
                  <a:pt x="7798514" y="0"/>
                </a:lnTo>
                <a:lnTo>
                  <a:pt x="7798514" y="3828158"/>
                </a:lnTo>
                <a:lnTo>
                  <a:pt x="0" y="3828158"/>
                </a:lnTo>
                <a:lnTo>
                  <a:pt x="0" y="0"/>
                </a:lnTo>
                <a:close/>
              </a:path>
            </a:pathLst>
          </a:custGeom>
          <a:blipFill>
            <a:blip r:embed="rId2"/>
            <a:stretch>
              <a:fillRect/>
            </a:stretch>
          </a:blipFill>
        </p:spPr>
        <p:txBody>
          <a:bodyPr/>
          <a:lstStyle/>
          <a:p>
            <a:endParaRPr lang="en-US"/>
          </a:p>
        </p:txBody>
      </p:sp>
      <p:sp>
        <p:nvSpPr>
          <p:cNvPr id="6" name="Freeform 6"/>
          <p:cNvSpPr/>
          <p:nvPr/>
        </p:nvSpPr>
        <p:spPr>
          <a:xfrm>
            <a:off x="1340440" y="4335788"/>
            <a:ext cx="9511121" cy="2528373"/>
          </a:xfrm>
          <a:custGeom>
            <a:avLst/>
            <a:gdLst/>
            <a:ahLst/>
            <a:cxnLst/>
            <a:rect l="l" t="t" r="r" b="b"/>
            <a:pathLst>
              <a:path w="14266682" h="3792560">
                <a:moveTo>
                  <a:pt x="0" y="0"/>
                </a:moveTo>
                <a:lnTo>
                  <a:pt x="14266682" y="0"/>
                </a:lnTo>
                <a:lnTo>
                  <a:pt x="14266682" y="3792560"/>
                </a:lnTo>
                <a:lnTo>
                  <a:pt x="0" y="3792560"/>
                </a:lnTo>
                <a:lnTo>
                  <a:pt x="0" y="0"/>
                </a:lnTo>
                <a:close/>
              </a:path>
            </a:pathLst>
          </a:custGeom>
          <a:blipFill>
            <a:blip r:embed="rId3"/>
            <a:stretch>
              <a:fillRect/>
            </a:stretch>
          </a:blipFill>
        </p:spPr>
        <p:txBody>
          <a:bodyPr/>
          <a:lstStyle/>
          <a:p>
            <a:endParaRPr lang="en-US"/>
          </a:p>
        </p:txBody>
      </p:sp>
      <p:sp>
        <p:nvSpPr>
          <p:cNvPr id="9" name="Freeform 9"/>
          <p:cNvSpPr/>
          <p:nvPr/>
        </p:nvSpPr>
        <p:spPr>
          <a:xfrm flipH="1">
            <a:off x="-571753" y="4643472"/>
            <a:ext cx="5199009" cy="2552105"/>
          </a:xfrm>
          <a:custGeom>
            <a:avLst/>
            <a:gdLst/>
            <a:ahLst/>
            <a:cxnLst/>
            <a:rect l="l" t="t" r="r" b="b"/>
            <a:pathLst>
              <a:path w="7798514" h="3828157">
                <a:moveTo>
                  <a:pt x="7798515" y="0"/>
                </a:moveTo>
                <a:lnTo>
                  <a:pt x="0" y="0"/>
                </a:lnTo>
                <a:lnTo>
                  <a:pt x="0" y="3828157"/>
                </a:lnTo>
                <a:lnTo>
                  <a:pt x="7798515" y="3828157"/>
                </a:lnTo>
                <a:lnTo>
                  <a:pt x="7798515" y="0"/>
                </a:lnTo>
                <a:close/>
              </a:path>
            </a:pathLst>
          </a:custGeom>
          <a:blipFill>
            <a:blip r:embed="rId2"/>
            <a:stretch>
              <a:fillRect/>
            </a:stretch>
          </a:blipFill>
        </p:spPr>
        <p:txBody>
          <a:bodyPr/>
          <a:lstStyle/>
          <a:p>
            <a:endParaRPr lang="en-US"/>
          </a:p>
        </p:txBody>
      </p:sp>
      <p:pic>
        <p:nvPicPr>
          <p:cNvPr id="10" name="Picture 9"/>
          <p:cNvPicPr>
            <a:picLocks noChangeAspect="1"/>
          </p:cNvPicPr>
          <p:nvPr/>
        </p:nvPicPr>
        <p:blipFill>
          <a:blip r:embed="rId4"/>
          <a:stretch>
            <a:fillRect/>
          </a:stretch>
        </p:blipFill>
        <p:spPr>
          <a:xfrm>
            <a:off x="310395" y="374640"/>
            <a:ext cx="11571211" cy="6108721"/>
          </a:xfrm>
          <a:prstGeom prst="rect">
            <a:avLst/>
          </a:prstGeom>
        </p:spPr>
      </p:pic>
      <p:sp>
        <p:nvSpPr>
          <p:cNvPr id="14" name="Rectangle 13"/>
          <p:cNvSpPr/>
          <p:nvPr/>
        </p:nvSpPr>
        <p:spPr>
          <a:xfrm>
            <a:off x="1016000" y="1358884"/>
            <a:ext cx="10210800" cy="3251724"/>
          </a:xfrm>
          <a:prstGeom prst="rect">
            <a:avLst/>
          </a:prstGeom>
        </p:spPr>
        <p:txBody>
          <a:bodyPr wrap="square">
            <a:spAutoFit/>
          </a:bodyPr>
          <a:lstStyle/>
          <a:p>
            <a:pPr lvl="0" algn="just"/>
            <a:r>
              <a:rPr lang="vi-VN" sz="2933" kern="0" dirty="0">
                <a:solidFill>
                  <a:prstClr val="black"/>
                </a:solidFill>
                <a:latin typeface="Cambria" panose="02040503050406030204" pitchFamily="18" charset="0"/>
                <a:ea typeface="Cambria" panose="02040503050406030204" pitchFamily="18" charset="0"/>
                <a:cs typeface="Arial"/>
                <a:sym typeface="Arial"/>
              </a:rPr>
              <a:t>b. (1) Trong rừng, những cây sau sau đã ra lá non. (2)  Những mầm lá mới nảy chưa có màu xanh, chúng mang màu nâu hồng trong suốt. (3) Những lá lớn hơn xanh mơn mởn. (4) Đi dưới rừng cây sau sau, tưởng như đi dưới một vòm nhà lợp đầy những ngôi sao xanh. (5) Ánh mặt trời chiếu qua tán lá xuống như một ánh đèn xanh dịu.</a:t>
            </a:r>
            <a:endParaRPr lang="en-GB" sz="2933" kern="0" dirty="0">
              <a:solidFill>
                <a:prstClr val="black"/>
              </a:solidFill>
              <a:latin typeface="Cambria" panose="02040503050406030204" pitchFamily="18" charset="0"/>
              <a:ea typeface="Cambria" panose="02040503050406030204" pitchFamily="18" charset="0"/>
              <a:cs typeface="Arial"/>
              <a:sym typeface="Arial"/>
            </a:endParaRPr>
          </a:p>
          <a:p>
            <a:pPr lvl="0" algn="r"/>
            <a:r>
              <a:rPr lang="vi-VN" sz="2933" kern="0" dirty="0">
                <a:solidFill>
                  <a:prstClr val="black"/>
                </a:solidFill>
                <a:latin typeface="Cambria" panose="02040503050406030204" pitchFamily="18" charset="0"/>
                <a:ea typeface="Cambria" panose="02040503050406030204" pitchFamily="18" charset="0"/>
                <a:cs typeface="Arial"/>
                <a:sym typeface="Arial"/>
              </a:rPr>
              <a:t>(Ngô Quân Miện)</a:t>
            </a:r>
            <a:endParaRPr lang="en-GB" sz="933" kern="0" dirty="0">
              <a:solidFill>
                <a:sysClr val="windowText" lastClr="000000"/>
              </a:solidFill>
            </a:endParaRPr>
          </a:p>
        </p:txBody>
      </p:sp>
      <p:cxnSp>
        <p:nvCxnSpPr>
          <p:cNvPr id="4" name="Straight Connector 3"/>
          <p:cNvCxnSpPr/>
          <p:nvPr/>
        </p:nvCxnSpPr>
        <p:spPr>
          <a:xfrm>
            <a:off x="8153400" y="1803400"/>
            <a:ext cx="38100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981200" y="2260600"/>
            <a:ext cx="30480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724400" y="2717800"/>
            <a:ext cx="35560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9753600" y="3597442"/>
            <a:ext cx="35560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1591832" y="4477925"/>
            <a:ext cx="11246401" cy="1651905"/>
            <a:chOff x="557695" y="4690177"/>
            <a:chExt cx="16869601" cy="2477858"/>
          </a:xfrm>
        </p:grpSpPr>
        <p:sp>
          <p:nvSpPr>
            <p:cNvPr id="23" name="Google Shape;2105;p47">
              <a:extLst>
                <a:ext uri="{FF2B5EF4-FFF2-40B4-BE49-F238E27FC236}">
                  <a16:creationId xmlns:a16="http://schemas.microsoft.com/office/drawing/2014/main" id="{DA3FBF7E-E84E-7E93-863D-5C618E6F7EFA}"/>
                </a:ext>
              </a:extLst>
            </p:cNvPr>
            <p:cNvSpPr/>
            <p:nvPr/>
          </p:nvSpPr>
          <p:spPr>
            <a:xfrm>
              <a:off x="557695" y="4690177"/>
              <a:ext cx="13916165" cy="2477858"/>
            </a:xfrm>
            <a:custGeom>
              <a:avLst/>
              <a:gdLst/>
              <a:ahLst/>
              <a:cxnLst/>
              <a:rect l="l" t="t" r="r" b="b"/>
              <a:pathLst>
                <a:path w="54430" h="54969" extrusionOk="0">
                  <a:moveTo>
                    <a:pt x="16727" y="519"/>
                  </a:moveTo>
                  <a:lnTo>
                    <a:pt x="18344" y="540"/>
                  </a:lnTo>
                  <a:lnTo>
                    <a:pt x="17452" y="560"/>
                  </a:lnTo>
                  <a:lnTo>
                    <a:pt x="15856" y="560"/>
                  </a:lnTo>
                  <a:lnTo>
                    <a:pt x="16727" y="519"/>
                  </a:lnTo>
                  <a:close/>
                  <a:moveTo>
                    <a:pt x="1430" y="12810"/>
                  </a:moveTo>
                  <a:lnTo>
                    <a:pt x="1430" y="13432"/>
                  </a:lnTo>
                  <a:lnTo>
                    <a:pt x="1389" y="13225"/>
                  </a:lnTo>
                  <a:lnTo>
                    <a:pt x="1389" y="13142"/>
                  </a:lnTo>
                  <a:lnTo>
                    <a:pt x="1389" y="13038"/>
                  </a:lnTo>
                  <a:lnTo>
                    <a:pt x="1430" y="12810"/>
                  </a:lnTo>
                  <a:close/>
                  <a:moveTo>
                    <a:pt x="1430" y="13556"/>
                  </a:moveTo>
                  <a:lnTo>
                    <a:pt x="1410" y="13971"/>
                  </a:lnTo>
                  <a:lnTo>
                    <a:pt x="1410" y="13888"/>
                  </a:lnTo>
                  <a:lnTo>
                    <a:pt x="1430" y="13556"/>
                  </a:lnTo>
                  <a:close/>
                  <a:moveTo>
                    <a:pt x="30966" y="1"/>
                  </a:moveTo>
                  <a:lnTo>
                    <a:pt x="30303" y="21"/>
                  </a:lnTo>
                  <a:lnTo>
                    <a:pt x="29640" y="63"/>
                  </a:lnTo>
                  <a:lnTo>
                    <a:pt x="29246" y="84"/>
                  </a:lnTo>
                  <a:lnTo>
                    <a:pt x="28355" y="42"/>
                  </a:lnTo>
                  <a:lnTo>
                    <a:pt x="27816" y="21"/>
                  </a:lnTo>
                  <a:lnTo>
                    <a:pt x="26634" y="21"/>
                  </a:lnTo>
                  <a:lnTo>
                    <a:pt x="26013" y="63"/>
                  </a:lnTo>
                  <a:lnTo>
                    <a:pt x="25577" y="104"/>
                  </a:lnTo>
                  <a:lnTo>
                    <a:pt x="25163" y="146"/>
                  </a:lnTo>
                  <a:lnTo>
                    <a:pt x="24976" y="187"/>
                  </a:lnTo>
                  <a:lnTo>
                    <a:pt x="24396" y="229"/>
                  </a:lnTo>
                  <a:lnTo>
                    <a:pt x="23940" y="249"/>
                  </a:lnTo>
                  <a:lnTo>
                    <a:pt x="23214" y="270"/>
                  </a:lnTo>
                  <a:lnTo>
                    <a:pt x="22344" y="249"/>
                  </a:lnTo>
                  <a:lnTo>
                    <a:pt x="21618" y="249"/>
                  </a:lnTo>
                  <a:lnTo>
                    <a:pt x="20872" y="270"/>
                  </a:lnTo>
                  <a:lnTo>
                    <a:pt x="20748" y="229"/>
                  </a:lnTo>
                  <a:lnTo>
                    <a:pt x="20582" y="208"/>
                  </a:lnTo>
                  <a:lnTo>
                    <a:pt x="19421" y="167"/>
                  </a:lnTo>
                  <a:lnTo>
                    <a:pt x="18530" y="146"/>
                  </a:lnTo>
                  <a:lnTo>
                    <a:pt x="18136" y="125"/>
                  </a:lnTo>
                  <a:lnTo>
                    <a:pt x="17722" y="125"/>
                  </a:lnTo>
                  <a:lnTo>
                    <a:pt x="16830" y="167"/>
                  </a:lnTo>
                  <a:lnTo>
                    <a:pt x="14530" y="167"/>
                  </a:lnTo>
                  <a:lnTo>
                    <a:pt x="13929" y="146"/>
                  </a:lnTo>
                  <a:lnTo>
                    <a:pt x="13328" y="167"/>
                  </a:lnTo>
                  <a:lnTo>
                    <a:pt x="11980" y="208"/>
                  </a:lnTo>
                  <a:lnTo>
                    <a:pt x="10239" y="249"/>
                  </a:lnTo>
                  <a:lnTo>
                    <a:pt x="8519" y="249"/>
                  </a:lnTo>
                  <a:lnTo>
                    <a:pt x="7752" y="270"/>
                  </a:lnTo>
                  <a:lnTo>
                    <a:pt x="6964" y="291"/>
                  </a:lnTo>
                  <a:lnTo>
                    <a:pt x="5824" y="291"/>
                  </a:lnTo>
                  <a:lnTo>
                    <a:pt x="4664" y="270"/>
                  </a:lnTo>
                  <a:lnTo>
                    <a:pt x="4021" y="291"/>
                  </a:lnTo>
                  <a:lnTo>
                    <a:pt x="3379" y="332"/>
                  </a:lnTo>
                  <a:lnTo>
                    <a:pt x="2322" y="312"/>
                  </a:lnTo>
                  <a:lnTo>
                    <a:pt x="2177" y="332"/>
                  </a:lnTo>
                  <a:lnTo>
                    <a:pt x="2135" y="332"/>
                  </a:lnTo>
                  <a:lnTo>
                    <a:pt x="2114" y="374"/>
                  </a:lnTo>
                  <a:lnTo>
                    <a:pt x="2135" y="395"/>
                  </a:lnTo>
                  <a:lnTo>
                    <a:pt x="2156" y="395"/>
                  </a:lnTo>
                  <a:lnTo>
                    <a:pt x="2322" y="415"/>
                  </a:lnTo>
                  <a:lnTo>
                    <a:pt x="2715" y="415"/>
                  </a:lnTo>
                  <a:lnTo>
                    <a:pt x="3586" y="436"/>
                  </a:lnTo>
                  <a:lnTo>
                    <a:pt x="4456" y="436"/>
                  </a:lnTo>
                  <a:lnTo>
                    <a:pt x="6115" y="457"/>
                  </a:lnTo>
                  <a:lnTo>
                    <a:pt x="6695" y="477"/>
                  </a:lnTo>
                  <a:lnTo>
                    <a:pt x="7255" y="498"/>
                  </a:lnTo>
                  <a:lnTo>
                    <a:pt x="7690" y="498"/>
                  </a:lnTo>
                  <a:lnTo>
                    <a:pt x="7172" y="519"/>
                  </a:lnTo>
                  <a:lnTo>
                    <a:pt x="6156" y="540"/>
                  </a:lnTo>
                  <a:lnTo>
                    <a:pt x="2881" y="540"/>
                  </a:lnTo>
                  <a:lnTo>
                    <a:pt x="2591" y="581"/>
                  </a:lnTo>
                  <a:lnTo>
                    <a:pt x="2322" y="643"/>
                  </a:lnTo>
                  <a:lnTo>
                    <a:pt x="2094" y="705"/>
                  </a:lnTo>
                  <a:lnTo>
                    <a:pt x="1907" y="788"/>
                  </a:lnTo>
                  <a:lnTo>
                    <a:pt x="1721" y="892"/>
                  </a:lnTo>
                  <a:lnTo>
                    <a:pt x="1575" y="1016"/>
                  </a:lnTo>
                  <a:lnTo>
                    <a:pt x="1451" y="1141"/>
                  </a:lnTo>
                  <a:lnTo>
                    <a:pt x="1347" y="1265"/>
                  </a:lnTo>
                  <a:lnTo>
                    <a:pt x="1265" y="1410"/>
                  </a:lnTo>
                  <a:lnTo>
                    <a:pt x="1202" y="1555"/>
                  </a:lnTo>
                  <a:lnTo>
                    <a:pt x="1140" y="1680"/>
                  </a:lnTo>
                  <a:lnTo>
                    <a:pt x="1099" y="1825"/>
                  </a:lnTo>
                  <a:lnTo>
                    <a:pt x="1078" y="1970"/>
                  </a:lnTo>
                  <a:lnTo>
                    <a:pt x="1057" y="2219"/>
                  </a:lnTo>
                  <a:lnTo>
                    <a:pt x="1057" y="2571"/>
                  </a:lnTo>
                  <a:lnTo>
                    <a:pt x="1037" y="2923"/>
                  </a:lnTo>
                  <a:lnTo>
                    <a:pt x="995" y="3607"/>
                  </a:lnTo>
                  <a:lnTo>
                    <a:pt x="912" y="4084"/>
                  </a:lnTo>
                  <a:lnTo>
                    <a:pt x="891" y="4312"/>
                  </a:lnTo>
                  <a:lnTo>
                    <a:pt x="871" y="4540"/>
                  </a:lnTo>
                  <a:lnTo>
                    <a:pt x="829" y="5535"/>
                  </a:lnTo>
                  <a:lnTo>
                    <a:pt x="809" y="6447"/>
                  </a:lnTo>
                  <a:lnTo>
                    <a:pt x="809" y="6530"/>
                  </a:lnTo>
                  <a:lnTo>
                    <a:pt x="809" y="6550"/>
                  </a:lnTo>
                  <a:lnTo>
                    <a:pt x="829" y="6758"/>
                  </a:lnTo>
                  <a:lnTo>
                    <a:pt x="850" y="6944"/>
                  </a:lnTo>
                  <a:lnTo>
                    <a:pt x="891" y="7089"/>
                  </a:lnTo>
                  <a:lnTo>
                    <a:pt x="912" y="7317"/>
                  </a:lnTo>
                  <a:lnTo>
                    <a:pt x="912" y="7483"/>
                  </a:lnTo>
                  <a:lnTo>
                    <a:pt x="891" y="7670"/>
                  </a:lnTo>
                  <a:lnTo>
                    <a:pt x="829" y="8043"/>
                  </a:lnTo>
                  <a:lnTo>
                    <a:pt x="809" y="8229"/>
                  </a:lnTo>
                  <a:lnTo>
                    <a:pt x="809" y="8416"/>
                  </a:lnTo>
                  <a:lnTo>
                    <a:pt x="850" y="9100"/>
                  </a:lnTo>
                  <a:lnTo>
                    <a:pt x="850" y="9307"/>
                  </a:lnTo>
                  <a:lnTo>
                    <a:pt x="726" y="9929"/>
                  </a:lnTo>
                  <a:lnTo>
                    <a:pt x="581" y="10841"/>
                  </a:lnTo>
                  <a:lnTo>
                    <a:pt x="518" y="11152"/>
                  </a:lnTo>
                  <a:lnTo>
                    <a:pt x="456" y="11483"/>
                  </a:lnTo>
                  <a:lnTo>
                    <a:pt x="456" y="11649"/>
                  </a:lnTo>
                  <a:lnTo>
                    <a:pt x="456" y="11815"/>
                  </a:lnTo>
                  <a:lnTo>
                    <a:pt x="477" y="11981"/>
                  </a:lnTo>
                  <a:lnTo>
                    <a:pt x="518" y="12147"/>
                  </a:lnTo>
                  <a:lnTo>
                    <a:pt x="581" y="12375"/>
                  </a:lnTo>
                  <a:lnTo>
                    <a:pt x="601" y="12582"/>
                  </a:lnTo>
                  <a:lnTo>
                    <a:pt x="581" y="12706"/>
                  </a:lnTo>
                  <a:lnTo>
                    <a:pt x="560" y="12851"/>
                  </a:lnTo>
                  <a:lnTo>
                    <a:pt x="581" y="12997"/>
                  </a:lnTo>
                  <a:lnTo>
                    <a:pt x="601" y="13162"/>
                  </a:lnTo>
                  <a:lnTo>
                    <a:pt x="601" y="13328"/>
                  </a:lnTo>
                  <a:lnTo>
                    <a:pt x="601" y="13411"/>
                  </a:lnTo>
                  <a:lnTo>
                    <a:pt x="560" y="13494"/>
                  </a:lnTo>
                  <a:lnTo>
                    <a:pt x="498" y="13639"/>
                  </a:lnTo>
                  <a:lnTo>
                    <a:pt x="456" y="13805"/>
                  </a:lnTo>
                  <a:lnTo>
                    <a:pt x="456" y="14095"/>
                  </a:lnTo>
                  <a:lnTo>
                    <a:pt x="477" y="14385"/>
                  </a:lnTo>
                  <a:lnTo>
                    <a:pt x="435" y="14758"/>
                  </a:lnTo>
                  <a:lnTo>
                    <a:pt x="353" y="15152"/>
                  </a:lnTo>
                  <a:lnTo>
                    <a:pt x="311" y="15442"/>
                  </a:lnTo>
                  <a:lnTo>
                    <a:pt x="290" y="15774"/>
                  </a:lnTo>
                  <a:lnTo>
                    <a:pt x="228" y="16541"/>
                  </a:lnTo>
                  <a:lnTo>
                    <a:pt x="125" y="17018"/>
                  </a:lnTo>
                  <a:lnTo>
                    <a:pt x="42" y="17349"/>
                  </a:lnTo>
                  <a:lnTo>
                    <a:pt x="21" y="17660"/>
                  </a:lnTo>
                  <a:lnTo>
                    <a:pt x="0" y="18158"/>
                  </a:lnTo>
                  <a:lnTo>
                    <a:pt x="0" y="18655"/>
                  </a:lnTo>
                  <a:lnTo>
                    <a:pt x="21" y="19194"/>
                  </a:lnTo>
                  <a:lnTo>
                    <a:pt x="62" y="19463"/>
                  </a:lnTo>
                  <a:lnTo>
                    <a:pt x="104" y="19733"/>
                  </a:lnTo>
                  <a:lnTo>
                    <a:pt x="166" y="20044"/>
                  </a:lnTo>
                  <a:lnTo>
                    <a:pt x="104" y="20417"/>
                  </a:lnTo>
                  <a:lnTo>
                    <a:pt x="62" y="20769"/>
                  </a:lnTo>
                  <a:lnTo>
                    <a:pt x="21" y="21204"/>
                  </a:lnTo>
                  <a:lnTo>
                    <a:pt x="21" y="21660"/>
                  </a:lnTo>
                  <a:lnTo>
                    <a:pt x="21" y="21909"/>
                  </a:lnTo>
                  <a:lnTo>
                    <a:pt x="42" y="22158"/>
                  </a:lnTo>
                  <a:lnTo>
                    <a:pt x="125" y="22676"/>
                  </a:lnTo>
                  <a:lnTo>
                    <a:pt x="166" y="22863"/>
                  </a:lnTo>
                  <a:lnTo>
                    <a:pt x="207" y="23028"/>
                  </a:lnTo>
                  <a:lnTo>
                    <a:pt x="332" y="23360"/>
                  </a:lnTo>
                  <a:lnTo>
                    <a:pt x="415" y="23505"/>
                  </a:lnTo>
                  <a:lnTo>
                    <a:pt x="498" y="23982"/>
                  </a:lnTo>
                  <a:lnTo>
                    <a:pt x="539" y="24355"/>
                  </a:lnTo>
                  <a:lnTo>
                    <a:pt x="581" y="24935"/>
                  </a:lnTo>
                  <a:lnTo>
                    <a:pt x="581" y="25288"/>
                  </a:lnTo>
                  <a:lnTo>
                    <a:pt x="560" y="25640"/>
                  </a:lnTo>
                  <a:lnTo>
                    <a:pt x="560" y="25951"/>
                  </a:lnTo>
                  <a:lnTo>
                    <a:pt x="560" y="26241"/>
                  </a:lnTo>
                  <a:lnTo>
                    <a:pt x="601" y="26842"/>
                  </a:lnTo>
                  <a:lnTo>
                    <a:pt x="518" y="26946"/>
                  </a:lnTo>
                  <a:lnTo>
                    <a:pt x="498" y="27008"/>
                  </a:lnTo>
                  <a:lnTo>
                    <a:pt x="477" y="27070"/>
                  </a:lnTo>
                  <a:lnTo>
                    <a:pt x="415" y="27547"/>
                  </a:lnTo>
                  <a:lnTo>
                    <a:pt x="373" y="28003"/>
                  </a:lnTo>
                  <a:lnTo>
                    <a:pt x="311" y="28728"/>
                  </a:lnTo>
                  <a:lnTo>
                    <a:pt x="290" y="29060"/>
                  </a:lnTo>
                  <a:lnTo>
                    <a:pt x="270" y="29412"/>
                  </a:lnTo>
                  <a:lnTo>
                    <a:pt x="311" y="29765"/>
                  </a:lnTo>
                  <a:lnTo>
                    <a:pt x="353" y="30117"/>
                  </a:lnTo>
                  <a:lnTo>
                    <a:pt x="373" y="30200"/>
                  </a:lnTo>
                  <a:lnTo>
                    <a:pt x="373" y="30262"/>
                  </a:lnTo>
                  <a:lnTo>
                    <a:pt x="373" y="30946"/>
                  </a:lnTo>
                  <a:lnTo>
                    <a:pt x="373" y="31464"/>
                  </a:lnTo>
                  <a:lnTo>
                    <a:pt x="332" y="31982"/>
                  </a:lnTo>
                  <a:lnTo>
                    <a:pt x="332" y="32459"/>
                  </a:lnTo>
                  <a:lnTo>
                    <a:pt x="353" y="32957"/>
                  </a:lnTo>
                  <a:lnTo>
                    <a:pt x="456" y="34055"/>
                  </a:lnTo>
                  <a:lnTo>
                    <a:pt x="518" y="34760"/>
                  </a:lnTo>
                  <a:lnTo>
                    <a:pt x="539" y="35465"/>
                  </a:lnTo>
                  <a:lnTo>
                    <a:pt x="539" y="36024"/>
                  </a:lnTo>
                  <a:lnTo>
                    <a:pt x="539" y="36356"/>
                  </a:lnTo>
                  <a:lnTo>
                    <a:pt x="539" y="36688"/>
                  </a:lnTo>
                  <a:lnTo>
                    <a:pt x="539" y="36853"/>
                  </a:lnTo>
                  <a:lnTo>
                    <a:pt x="560" y="37144"/>
                  </a:lnTo>
                  <a:lnTo>
                    <a:pt x="581" y="37475"/>
                  </a:lnTo>
                  <a:lnTo>
                    <a:pt x="622" y="37828"/>
                  </a:lnTo>
                  <a:lnTo>
                    <a:pt x="643" y="38118"/>
                  </a:lnTo>
                  <a:lnTo>
                    <a:pt x="643" y="38594"/>
                  </a:lnTo>
                  <a:lnTo>
                    <a:pt x="622" y="39050"/>
                  </a:lnTo>
                  <a:lnTo>
                    <a:pt x="601" y="39486"/>
                  </a:lnTo>
                  <a:lnTo>
                    <a:pt x="601" y="39983"/>
                  </a:lnTo>
                  <a:lnTo>
                    <a:pt x="622" y="40232"/>
                  </a:lnTo>
                  <a:lnTo>
                    <a:pt x="663" y="40501"/>
                  </a:lnTo>
                  <a:lnTo>
                    <a:pt x="705" y="40771"/>
                  </a:lnTo>
                  <a:lnTo>
                    <a:pt x="726" y="41019"/>
                  </a:lnTo>
                  <a:lnTo>
                    <a:pt x="726" y="41517"/>
                  </a:lnTo>
                  <a:lnTo>
                    <a:pt x="705" y="41890"/>
                  </a:lnTo>
                  <a:lnTo>
                    <a:pt x="705" y="41952"/>
                  </a:lnTo>
                  <a:lnTo>
                    <a:pt x="726" y="41994"/>
                  </a:lnTo>
                  <a:lnTo>
                    <a:pt x="767" y="42035"/>
                  </a:lnTo>
                  <a:lnTo>
                    <a:pt x="850" y="42035"/>
                  </a:lnTo>
                  <a:lnTo>
                    <a:pt x="891" y="42014"/>
                  </a:lnTo>
                  <a:lnTo>
                    <a:pt x="912" y="41952"/>
                  </a:lnTo>
                  <a:lnTo>
                    <a:pt x="912" y="41890"/>
                  </a:lnTo>
                  <a:lnTo>
                    <a:pt x="912" y="41558"/>
                  </a:lnTo>
                  <a:lnTo>
                    <a:pt x="954" y="41206"/>
                  </a:lnTo>
                  <a:lnTo>
                    <a:pt x="974" y="40854"/>
                  </a:lnTo>
                  <a:lnTo>
                    <a:pt x="995" y="40667"/>
                  </a:lnTo>
                  <a:lnTo>
                    <a:pt x="995" y="40501"/>
                  </a:lnTo>
                  <a:lnTo>
                    <a:pt x="974" y="40149"/>
                  </a:lnTo>
                  <a:lnTo>
                    <a:pt x="974" y="39465"/>
                  </a:lnTo>
                  <a:lnTo>
                    <a:pt x="995" y="38802"/>
                  </a:lnTo>
                  <a:lnTo>
                    <a:pt x="1078" y="38346"/>
                  </a:lnTo>
                  <a:lnTo>
                    <a:pt x="1099" y="38097"/>
                  </a:lnTo>
                  <a:lnTo>
                    <a:pt x="1119" y="37869"/>
                  </a:lnTo>
                  <a:lnTo>
                    <a:pt x="1140" y="36874"/>
                  </a:lnTo>
                  <a:lnTo>
                    <a:pt x="1182" y="35299"/>
                  </a:lnTo>
                  <a:lnTo>
                    <a:pt x="1182" y="35237"/>
                  </a:lnTo>
                  <a:lnTo>
                    <a:pt x="1306" y="34656"/>
                  </a:lnTo>
                  <a:lnTo>
                    <a:pt x="1347" y="34490"/>
                  </a:lnTo>
                  <a:lnTo>
                    <a:pt x="1347" y="34304"/>
                  </a:lnTo>
                  <a:lnTo>
                    <a:pt x="1368" y="33952"/>
                  </a:lnTo>
                  <a:lnTo>
                    <a:pt x="1347" y="33309"/>
                  </a:lnTo>
                  <a:lnTo>
                    <a:pt x="1327" y="32666"/>
                  </a:lnTo>
                  <a:lnTo>
                    <a:pt x="1285" y="31423"/>
                  </a:lnTo>
                  <a:lnTo>
                    <a:pt x="1244" y="30822"/>
                  </a:lnTo>
                  <a:lnTo>
                    <a:pt x="1182" y="30200"/>
                  </a:lnTo>
                  <a:lnTo>
                    <a:pt x="1182" y="29371"/>
                  </a:lnTo>
                  <a:lnTo>
                    <a:pt x="1223" y="28542"/>
                  </a:lnTo>
                  <a:lnTo>
                    <a:pt x="1223" y="28480"/>
                  </a:lnTo>
                  <a:lnTo>
                    <a:pt x="1285" y="29081"/>
                  </a:lnTo>
                  <a:lnTo>
                    <a:pt x="1347" y="29640"/>
                  </a:lnTo>
                  <a:lnTo>
                    <a:pt x="1451" y="30179"/>
                  </a:lnTo>
                  <a:lnTo>
                    <a:pt x="1513" y="30428"/>
                  </a:lnTo>
                  <a:lnTo>
                    <a:pt x="1596" y="30677"/>
                  </a:lnTo>
                  <a:lnTo>
                    <a:pt x="1555" y="31195"/>
                  </a:lnTo>
                  <a:lnTo>
                    <a:pt x="1534" y="31775"/>
                  </a:lnTo>
                  <a:lnTo>
                    <a:pt x="1534" y="32356"/>
                  </a:lnTo>
                  <a:lnTo>
                    <a:pt x="1575" y="32915"/>
                  </a:lnTo>
                  <a:lnTo>
                    <a:pt x="1555" y="33350"/>
                  </a:lnTo>
                  <a:lnTo>
                    <a:pt x="1555" y="33703"/>
                  </a:lnTo>
                  <a:lnTo>
                    <a:pt x="1575" y="33972"/>
                  </a:lnTo>
                  <a:lnTo>
                    <a:pt x="1596" y="34221"/>
                  </a:lnTo>
                  <a:lnTo>
                    <a:pt x="1638" y="34408"/>
                  </a:lnTo>
                  <a:lnTo>
                    <a:pt x="1679" y="34594"/>
                  </a:lnTo>
                  <a:lnTo>
                    <a:pt x="1783" y="34988"/>
                  </a:lnTo>
                  <a:lnTo>
                    <a:pt x="1783" y="35071"/>
                  </a:lnTo>
                  <a:lnTo>
                    <a:pt x="1721" y="35195"/>
                  </a:lnTo>
                  <a:lnTo>
                    <a:pt x="1679" y="35361"/>
                  </a:lnTo>
                  <a:lnTo>
                    <a:pt x="1658" y="35548"/>
                  </a:lnTo>
                  <a:lnTo>
                    <a:pt x="1638" y="35755"/>
                  </a:lnTo>
                  <a:lnTo>
                    <a:pt x="1596" y="36211"/>
                  </a:lnTo>
                  <a:lnTo>
                    <a:pt x="1617" y="36667"/>
                  </a:lnTo>
                  <a:lnTo>
                    <a:pt x="1596" y="37144"/>
                  </a:lnTo>
                  <a:lnTo>
                    <a:pt x="1575" y="37600"/>
                  </a:lnTo>
                  <a:lnTo>
                    <a:pt x="1596" y="38056"/>
                  </a:lnTo>
                  <a:lnTo>
                    <a:pt x="1638" y="38511"/>
                  </a:lnTo>
                  <a:lnTo>
                    <a:pt x="1638" y="38885"/>
                  </a:lnTo>
                  <a:lnTo>
                    <a:pt x="1638" y="39216"/>
                  </a:lnTo>
                  <a:lnTo>
                    <a:pt x="1596" y="39817"/>
                  </a:lnTo>
                  <a:lnTo>
                    <a:pt x="1596" y="40107"/>
                  </a:lnTo>
                  <a:lnTo>
                    <a:pt x="1617" y="40356"/>
                  </a:lnTo>
                  <a:lnTo>
                    <a:pt x="1638" y="40605"/>
                  </a:lnTo>
                  <a:lnTo>
                    <a:pt x="1679" y="40833"/>
                  </a:lnTo>
                  <a:lnTo>
                    <a:pt x="1783" y="41310"/>
                  </a:lnTo>
                  <a:lnTo>
                    <a:pt x="1783" y="41869"/>
                  </a:lnTo>
                  <a:lnTo>
                    <a:pt x="1741" y="42512"/>
                  </a:lnTo>
                  <a:lnTo>
                    <a:pt x="1721" y="43113"/>
                  </a:lnTo>
                  <a:lnTo>
                    <a:pt x="1721" y="43631"/>
                  </a:lnTo>
                  <a:lnTo>
                    <a:pt x="1700" y="44087"/>
                  </a:lnTo>
                  <a:lnTo>
                    <a:pt x="1575" y="44419"/>
                  </a:lnTo>
                  <a:lnTo>
                    <a:pt x="1534" y="44585"/>
                  </a:lnTo>
                  <a:lnTo>
                    <a:pt x="1493" y="44750"/>
                  </a:lnTo>
                  <a:lnTo>
                    <a:pt x="1430" y="45269"/>
                  </a:lnTo>
                  <a:lnTo>
                    <a:pt x="1368" y="46077"/>
                  </a:lnTo>
                  <a:lnTo>
                    <a:pt x="1347" y="46678"/>
                  </a:lnTo>
                  <a:lnTo>
                    <a:pt x="1368" y="47403"/>
                  </a:lnTo>
                  <a:lnTo>
                    <a:pt x="1410" y="48108"/>
                  </a:lnTo>
                  <a:lnTo>
                    <a:pt x="1430" y="48419"/>
                  </a:lnTo>
                  <a:lnTo>
                    <a:pt x="1493" y="48668"/>
                  </a:lnTo>
                  <a:lnTo>
                    <a:pt x="1430" y="49476"/>
                  </a:lnTo>
                  <a:lnTo>
                    <a:pt x="1410" y="50430"/>
                  </a:lnTo>
                  <a:lnTo>
                    <a:pt x="1410" y="51570"/>
                  </a:lnTo>
                  <a:lnTo>
                    <a:pt x="1430" y="52627"/>
                  </a:lnTo>
                  <a:lnTo>
                    <a:pt x="1451" y="53103"/>
                  </a:lnTo>
                  <a:lnTo>
                    <a:pt x="1493" y="53559"/>
                  </a:lnTo>
                  <a:lnTo>
                    <a:pt x="1534" y="53808"/>
                  </a:lnTo>
                  <a:lnTo>
                    <a:pt x="1575" y="54015"/>
                  </a:lnTo>
                  <a:lnTo>
                    <a:pt x="1638" y="54181"/>
                  </a:lnTo>
                  <a:lnTo>
                    <a:pt x="1700" y="54326"/>
                  </a:lnTo>
                  <a:lnTo>
                    <a:pt x="1783" y="54451"/>
                  </a:lnTo>
                  <a:lnTo>
                    <a:pt x="1845" y="54533"/>
                  </a:lnTo>
                  <a:lnTo>
                    <a:pt x="1928" y="54616"/>
                  </a:lnTo>
                  <a:lnTo>
                    <a:pt x="2031" y="54658"/>
                  </a:lnTo>
                  <a:lnTo>
                    <a:pt x="2135" y="54699"/>
                  </a:lnTo>
                  <a:lnTo>
                    <a:pt x="2239" y="54699"/>
                  </a:lnTo>
                  <a:lnTo>
                    <a:pt x="2446" y="54720"/>
                  </a:lnTo>
                  <a:lnTo>
                    <a:pt x="2943" y="54679"/>
                  </a:lnTo>
                  <a:lnTo>
                    <a:pt x="3959" y="54679"/>
                  </a:lnTo>
                  <a:lnTo>
                    <a:pt x="5679" y="54658"/>
                  </a:lnTo>
                  <a:lnTo>
                    <a:pt x="7358" y="54658"/>
                  </a:lnTo>
                  <a:lnTo>
                    <a:pt x="9389" y="54637"/>
                  </a:lnTo>
                  <a:lnTo>
                    <a:pt x="12063" y="54679"/>
                  </a:lnTo>
                  <a:lnTo>
                    <a:pt x="13431" y="54699"/>
                  </a:lnTo>
                  <a:lnTo>
                    <a:pt x="16478" y="54699"/>
                  </a:lnTo>
                  <a:lnTo>
                    <a:pt x="19028" y="54720"/>
                  </a:lnTo>
                  <a:lnTo>
                    <a:pt x="20333" y="54741"/>
                  </a:lnTo>
                  <a:lnTo>
                    <a:pt x="21722" y="54761"/>
                  </a:lnTo>
                  <a:lnTo>
                    <a:pt x="23131" y="54741"/>
                  </a:lnTo>
                  <a:lnTo>
                    <a:pt x="27194" y="54741"/>
                  </a:lnTo>
                  <a:lnTo>
                    <a:pt x="29453" y="54761"/>
                  </a:lnTo>
                  <a:lnTo>
                    <a:pt x="32023" y="54782"/>
                  </a:lnTo>
                  <a:lnTo>
                    <a:pt x="35008" y="54803"/>
                  </a:lnTo>
                  <a:lnTo>
                    <a:pt x="36335" y="54803"/>
                  </a:lnTo>
                  <a:lnTo>
                    <a:pt x="37247" y="54782"/>
                  </a:lnTo>
                  <a:lnTo>
                    <a:pt x="38076" y="54761"/>
                  </a:lnTo>
                  <a:lnTo>
                    <a:pt x="39216" y="54741"/>
                  </a:lnTo>
                  <a:lnTo>
                    <a:pt x="41910" y="54782"/>
                  </a:lnTo>
                  <a:lnTo>
                    <a:pt x="43796" y="54782"/>
                  </a:lnTo>
                  <a:lnTo>
                    <a:pt x="46532" y="54761"/>
                  </a:lnTo>
                  <a:lnTo>
                    <a:pt x="46947" y="54761"/>
                  </a:lnTo>
                  <a:lnTo>
                    <a:pt x="47320" y="54720"/>
                  </a:lnTo>
                  <a:lnTo>
                    <a:pt x="48045" y="54637"/>
                  </a:lnTo>
                  <a:lnTo>
                    <a:pt x="48398" y="54616"/>
                  </a:lnTo>
                  <a:lnTo>
                    <a:pt x="48771" y="54616"/>
                  </a:lnTo>
                  <a:lnTo>
                    <a:pt x="49185" y="54679"/>
                  </a:lnTo>
                  <a:lnTo>
                    <a:pt x="49413" y="54720"/>
                  </a:lnTo>
                  <a:lnTo>
                    <a:pt x="49662" y="54782"/>
                  </a:lnTo>
                  <a:lnTo>
                    <a:pt x="49911" y="54865"/>
                  </a:lnTo>
                  <a:lnTo>
                    <a:pt x="50201" y="54907"/>
                  </a:lnTo>
                  <a:lnTo>
                    <a:pt x="50491" y="54948"/>
                  </a:lnTo>
                  <a:lnTo>
                    <a:pt x="50781" y="54969"/>
                  </a:lnTo>
                  <a:lnTo>
                    <a:pt x="51092" y="54969"/>
                  </a:lnTo>
                  <a:lnTo>
                    <a:pt x="51403" y="54948"/>
                  </a:lnTo>
                  <a:lnTo>
                    <a:pt x="51714" y="54886"/>
                  </a:lnTo>
                  <a:lnTo>
                    <a:pt x="52004" y="54824"/>
                  </a:lnTo>
                  <a:lnTo>
                    <a:pt x="52274" y="54720"/>
                  </a:lnTo>
                  <a:lnTo>
                    <a:pt x="52543" y="54575"/>
                  </a:lnTo>
                  <a:lnTo>
                    <a:pt x="52771" y="54409"/>
                  </a:lnTo>
                  <a:lnTo>
                    <a:pt x="52978" y="54202"/>
                  </a:lnTo>
                  <a:lnTo>
                    <a:pt x="53061" y="54098"/>
                  </a:lnTo>
                  <a:lnTo>
                    <a:pt x="53144" y="53974"/>
                  </a:lnTo>
                  <a:lnTo>
                    <a:pt x="53206" y="53849"/>
                  </a:lnTo>
                  <a:lnTo>
                    <a:pt x="53268" y="53704"/>
                  </a:lnTo>
                  <a:lnTo>
                    <a:pt x="53310" y="53539"/>
                  </a:lnTo>
                  <a:lnTo>
                    <a:pt x="53331" y="53373"/>
                  </a:lnTo>
                  <a:lnTo>
                    <a:pt x="53351" y="53207"/>
                  </a:lnTo>
                  <a:lnTo>
                    <a:pt x="53372" y="53020"/>
                  </a:lnTo>
                  <a:lnTo>
                    <a:pt x="53351" y="52647"/>
                  </a:lnTo>
                  <a:lnTo>
                    <a:pt x="53393" y="52336"/>
                  </a:lnTo>
                  <a:lnTo>
                    <a:pt x="53414" y="52171"/>
                  </a:lnTo>
                  <a:lnTo>
                    <a:pt x="53393" y="52005"/>
                  </a:lnTo>
                  <a:lnTo>
                    <a:pt x="53372" y="51839"/>
                  </a:lnTo>
                  <a:lnTo>
                    <a:pt x="53372" y="51673"/>
                  </a:lnTo>
                  <a:lnTo>
                    <a:pt x="53372" y="51362"/>
                  </a:lnTo>
                  <a:lnTo>
                    <a:pt x="53393" y="51051"/>
                  </a:lnTo>
                  <a:lnTo>
                    <a:pt x="53393" y="50886"/>
                  </a:lnTo>
                  <a:lnTo>
                    <a:pt x="53434" y="50284"/>
                  </a:lnTo>
                  <a:lnTo>
                    <a:pt x="53517" y="49808"/>
                  </a:lnTo>
                  <a:lnTo>
                    <a:pt x="53538" y="49580"/>
                  </a:lnTo>
                  <a:lnTo>
                    <a:pt x="53559" y="49352"/>
                  </a:lnTo>
                  <a:lnTo>
                    <a:pt x="53600" y="48357"/>
                  </a:lnTo>
                  <a:lnTo>
                    <a:pt x="53621" y="47445"/>
                  </a:lnTo>
                  <a:lnTo>
                    <a:pt x="53621" y="47362"/>
                  </a:lnTo>
                  <a:lnTo>
                    <a:pt x="53621" y="47341"/>
                  </a:lnTo>
                  <a:lnTo>
                    <a:pt x="53600" y="47134"/>
                  </a:lnTo>
                  <a:lnTo>
                    <a:pt x="53579" y="46927"/>
                  </a:lnTo>
                  <a:lnTo>
                    <a:pt x="53538" y="46802"/>
                  </a:lnTo>
                  <a:lnTo>
                    <a:pt x="53517" y="46574"/>
                  </a:lnTo>
                  <a:lnTo>
                    <a:pt x="53517" y="46408"/>
                  </a:lnTo>
                  <a:lnTo>
                    <a:pt x="53538" y="46222"/>
                  </a:lnTo>
                  <a:lnTo>
                    <a:pt x="53600" y="45849"/>
                  </a:lnTo>
                  <a:lnTo>
                    <a:pt x="53621" y="45662"/>
                  </a:lnTo>
                  <a:lnTo>
                    <a:pt x="53621" y="45476"/>
                  </a:lnTo>
                  <a:lnTo>
                    <a:pt x="53579" y="44792"/>
                  </a:lnTo>
                  <a:lnTo>
                    <a:pt x="53579" y="44585"/>
                  </a:lnTo>
                  <a:lnTo>
                    <a:pt x="53704" y="43963"/>
                  </a:lnTo>
                  <a:lnTo>
                    <a:pt x="53849" y="43051"/>
                  </a:lnTo>
                  <a:lnTo>
                    <a:pt x="53911" y="42740"/>
                  </a:lnTo>
                  <a:lnTo>
                    <a:pt x="53973" y="42408"/>
                  </a:lnTo>
                  <a:lnTo>
                    <a:pt x="53973" y="42242"/>
                  </a:lnTo>
                  <a:lnTo>
                    <a:pt x="53973" y="42077"/>
                  </a:lnTo>
                  <a:lnTo>
                    <a:pt x="53952" y="41911"/>
                  </a:lnTo>
                  <a:lnTo>
                    <a:pt x="53911" y="41745"/>
                  </a:lnTo>
                  <a:lnTo>
                    <a:pt x="53849" y="41517"/>
                  </a:lnTo>
                  <a:lnTo>
                    <a:pt x="53828" y="41310"/>
                  </a:lnTo>
                  <a:lnTo>
                    <a:pt x="53849" y="41165"/>
                  </a:lnTo>
                  <a:lnTo>
                    <a:pt x="53870" y="41040"/>
                  </a:lnTo>
                  <a:lnTo>
                    <a:pt x="53849" y="40874"/>
                  </a:lnTo>
                  <a:lnTo>
                    <a:pt x="53828" y="40729"/>
                  </a:lnTo>
                  <a:lnTo>
                    <a:pt x="53828" y="40563"/>
                  </a:lnTo>
                  <a:lnTo>
                    <a:pt x="53828" y="40481"/>
                  </a:lnTo>
                  <a:lnTo>
                    <a:pt x="53870" y="40398"/>
                  </a:lnTo>
                  <a:lnTo>
                    <a:pt x="53932" y="40253"/>
                  </a:lnTo>
                  <a:lnTo>
                    <a:pt x="53973" y="40087"/>
                  </a:lnTo>
                  <a:lnTo>
                    <a:pt x="53973" y="39797"/>
                  </a:lnTo>
                  <a:lnTo>
                    <a:pt x="53952" y="39506"/>
                  </a:lnTo>
                  <a:lnTo>
                    <a:pt x="53994" y="39133"/>
                  </a:lnTo>
                  <a:lnTo>
                    <a:pt x="54077" y="38739"/>
                  </a:lnTo>
                  <a:lnTo>
                    <a:pt x="54118" y="38429"/>
                  </a:lnTo>
                  <a:lnTo>
                    <a:pt x="54139" y="38118"/>
                  </a:lnTo>
                  <a:lnTo>
                    <a:pt x="54201" y="37351"/>
                  </a:lnTo>
                  <a:lnTo>
                    <a:pt x="54305" y="36853"/>
                  </a:lnTo>
                  <a:lnTo>
                    <a:pt x="54388" y="36542"/>
                  </a:lnTo>
                  <a:lnTo>
                    <a:pt x="54408" y="36211"/>
                  </a:lnTo>
                  <a:lnTo>
                    <a:pt x="54429" y="35734"/>
                  </a:lnTo>
                  <a:lnTo>
                    <a:pt x="54429" y="35237"/>
                  </a:lnTo>
                  <a:lnTo>
                    <a:pt x="54408" y="34698"/>
                  </a:lnTo>
                  <a:lnTo>
                    <a:pt x="54367" y="34408"/>
                  </a:lnTo>
                  <a:lnTo>
                    <a:pt x="54326" y="34138"/>
                  </a:lnTo>
                  <a:lnTo>
                    <a:pt x="54263" y="33827"/>
                  </a:lnTo>
                  <a:lnTo>
                    <a:pt x="54326" y="33475"/>
                  </a:lnTo>
                  <a:lnTo>
                    <a:pt x="54367" y="33102"/>
                  </a:lnTo>
                  <a:lnTo>
                    <a:pt x="54408" y="32666"/>
                  </a:lnTo>
                  <a:lnTo>
                    <a:pt x="54429" y="32231"/>
                  </a:lnTo>
                  <a:lnTo>
                    <a:pt x="54408" y="31982"/>
                  </a:lnTo>
                  <a:lnTo>
                    <a:pt x="54388" y="31734"/>
                  </a:lnTo>
                  <a:lnTo>
                    <a:pt x="54305" y="31216"/>
                  </a:lnTo>
                  <a:lnTo>
                    <a:pt x="54263" y="31029"/>
                  </a:lnTo>
                  <a:lnTo>
                    <a:pt x="54222" y="30863"/>
                  </a:lnTo>
                  <a:lnTo>
                    <a:pt x="54098" y="30532"/>
                  </a:lnTo>
                  <a:lnTo>
                    <a:pt x="54015" y="30387"/>
                  </a:lnTo>
                  <a:lnTo>
                    <a:pt x="53952" y="29910"/>
                  </a:lnTo>
                  <a:lnTo>
                    <a:pt x="53890" y="29537"/>
                  </a:lnTo>
                  <a:lnTo>
                    <a:pt x="53849" y="28936"/>
                  </a:lnTo>
                  <a:lnTo>
                    <a:pt x="53849" y="28583"/>
                  </a:lnTo>
                  <a:lnTo>
                    <a:pt x="53870" y="28231"/>
                  </a:lnTo>
                  <a:lnTo>
                    <a:pt x="53870" y="27941"/>
                  </a:lnTo>
                  <a:lnTo>
                    <a:pt x="53870" y="27651"/>
                  </a:lnTo>
                  <a:lnTo>
                    <a:pt x="53828" y="27049"/>
                  </a:lnTo>
                  <a:lnTo>
                    <a:pt x="53911" y="26946"/>
                  </a:lnTo>
                  <a:lnTo>
                    <a:pt x="53932" y="26884"/>
                  </a:lnTo>
                  <a:lnTo>
                    <a:pt x="53952" y="26821"/>
                  </a:lnTo>
                  <a:lnTo>
                    <a:pt x="54015" y="26345"/>
                  </a:lnTo>
                  <a:lnTo>
                    <a:pt x="54056" y="25868"/>
                  </a:lnTo>
                  <a:lnTo>
                    <a:pt x="54118" y="25163"/>
                  </a:lnTo>
                  <a:lnTo>
                    <a:pt x="54139" y="24832"/>
                  </a:lnTo>
                  <a:lnTo>
                    <a:pt x="54160" y="24479"/>
                  </a:lnTo>
                  <a:lnTo>
                    <a:pt x="54118" y="24127"/>
                  </a:lnTo>
                  <a:lnTo>
                    <a:pt x="54077" y="23775"/>
                  </a:lnTo>
                  <a:lnTo>
                    <a:pt x="54056" y="23692"/>
                  </a:lnTo>
                  <a:lnTo>
                    <a:pt x="54056" y="23630"/>
                  </a:lnTo>
                  <a:lnTo>
                    <a:pt x="54056" y="22946"/>
                  </a:lnTo>
                  <a:lnTo>
                    <a:pt x="54077" y="22427"/>
                  </a:lnTo>
                  <a:lnTo>
                    <a:pt x="54098" y="21909"/>
                  </a:lnTo>
                  <a:lnTo>
                    <a:pt x="54098" y="21412"/>
                  </a:lnTo>
                  <a:lnTo>
                    <a:pt x="54098" y="20935"/>
                  </a:lnTo>
                  <a:lnTo>
                    <a:pt x="53973" y="19836"/>
                  </a:lnTo>
                  <a:lnTo>
                    <a:pt x="53911" y="19132"/>
                  </a:lnTo>
                  <a:lnTo>
                    <a:pt x="53890" y="18427"/>
                  </a:lnTo>
                  <a:lnTo>
                    <a:pt x="53890" y="17867"/>
                  </a:lnTo>
                  <a:lnTo>
                    <a:pt x="53890" y="17536"/>
                  </a:lnTo>
                  <a:lnTo>
                    <a:pt x="53890" y="17204"/>
                  </a:lnTo>
                  <a:lnTo>
                    <a:pt x="53890" y="17038"/>
                  </a:lnTo>
                  <a:lnTo>
                    <a:pt x="53870" y="16748"/>
                  </a:lnTo>
                  <a:lnTo>
                    <a:pt x="53849" y="16417"/>
                  </a:lnTo>
                  <a:lnTo>
                    <a:pt x="53807" y="16064"/>
                  </a:lnTo>
                  <a:lnTo>
                    <a:pt x="53787" y="15774"/>
                  </a:lnTo>
                  <a:lnTo>
                    <a:pt x="53787" y="15297"/>
                  </a:lnTo>
                  <a:lnTo>
                    <a:pt x="53807" y="14841"/>
                  </a:lnTo>
                  <a:lnTo>
                    <a:pt x="53828" y="14406"/>
                  </a:lnTo>
                  <a:lnTo>
                    <a:pt x="53828" y="13909"/>
                  </a:lnTo>
                  <a:lnTo>
                    <a:pt x="53807" y="13639"/>
                  </a:lnTo>
                  <a:lnTo>
                    <a:pt x="53766" y="13390"/>
                  </a:lnTo>
                  <a:lnTo>
                    <a:pt x="53724" y="13121"/>
                  </a:lnTo>
                  <a:lnTo>
                    <a:pt x="53704" y="12872"/>
                  </a:lnTo>
                  <a:lnTo>
                    <a:pt x="53704" y="12375"/>
                  </a:lnTo>
                  <a:lnTo>
                    <a:pt x="53724" y="12002"/>
                  </a:lnTo>
                  <a:lnTo>
                    <a:pt x="53724" y="11939"/>
                  </a:lnTo>
                  <a:lnTo>
                    <a:pt x="53704" y="11898"/>
                  </a:lnTo>
                  <a:lnTo>
                    <a:pt x="53662" y="11857"/>
                  </a:lnTo>
                  <a:lnTo>
                    <a:pt x="53621" y="11836"/>
                  </a:lnTo>
                  <a:lnTo>
                    <a:pt x="53579" y="11857"/>
                  </a:lnTo>
                  <a:lnTo>
                    <a:pt x="53538" y="11877"/>
                  </a:lnTo>
                  <a:lnTo>
                    <a:pt x="53517" y="11939"/>
                  </a:lnTo>
                  <a:lnTo>
                    <a:pt x="53517" y="12002"/>
                  </a:lnTo>
                  <a:lnTo>
                    <a:pt x="53517" y="12333"/>
                  </a:lnTo>
                  <a:lnTo>
                    <a:pt x="53476" y="12686"/>
                  </a:lnTo>
                  <a:lnTo>
                    <a:pt x="53455" y="13038"/>
                  </a:lnTo>
                  <a:lnTo>
                    <a:pt x="53434" y="13225"/>
                  </a:lnTo>
                  <a:lnTo>
                    <a:pt x="53434" y="13390"/>
                  </a:lnTo>
                  <a:lnTo>
                    <a:pt x="53455" y="13743"/>
                  </a:lnTo>
                  <a:lnTo>
                    <a:pt x="53455" y="14406"/>
                  </a:lnTo>
                  <a:lnTo>
                    <a:pt x="53434" y="15090"/>
                  </a:lnTo>
                  <a:lnTo>
                    <a:pt x="53351" y="15546"/>
                  </a:lnTo>
                  <a:lnTo>
                    <a:pt x="53331" y="15774"/>
                  </a:lnTo>
                  <a:lnTo>
                    <a:pt x="53310" y="16023"/>
                  </a:lnTo>
                  <a:lnTo>
                    <a:pt x="53289" y="17018"/>
                  </a:lnTo>
                  <a:lnTo>
                    <a:pt x="53289" y="17391"/>
                  </a:lnTo>
                  <a:lnTo>
                    <a:pt x="53268" y="17246"/>
                  </a:lnTo>
                  <a:lnTo>
                    <a:pt x="53248" y="16624"/>
                  </a:lnTo>
                  <a:lnTo>
                    <a:pt x="53227" y="16520"/>
                  </a:lnTo>
                  <a:lnTo>
                    <a:pt x="53248" y="16251"/>
                  </a:lnTo>
                  <a:lnTo>
                    <a:pt x="53248" y="15981"/>
                  </a:lnTo>
                  <a:lnTo>
                    <a:pt x="53268" y="15712"/>
                  </a:lnTo>
                  <a:lnTo>
                    <a:pt x="53268" y="15422"/>
                  </a:lnTo>
                  <a:lnTo>
                    <a:pt x="53227" y="14986"/>
                  </a:lnTo>
                  <a:lnTo>
                    <a:pt x="53186" y="14572"/>
                  </a:lnTo>
                  <a:lnTo>
                    <a:pt x="53144" y="14219"/>
                  </a:lnTo>
                  <a:lnTo>
                    <a:pt x="53123" y="13867"/>
                  </a:lnTo>
                  <a:lnTo>
                    <a:pt x="53144" y="13494"/>
                  </a:lnTo>
                  <a:lnTo>
                    <a:pt x="53186" y="13017"/>
                  </a:lnTo>
                  <a:lnTo>
                    <a:pt x="53165" y="12520"/>
                  </a:lnTo>
                  <a:lnTo>
                    <a:pt x="53206" y="12043"/>
                  </a:lnTo>
                  <a:lnTo>
                    <a:pt x="53206" y="11587"/>
                  </a:lnTo>
                  <a:lnTo>
                    <a:pt x="53186" y="11152"/>
                  </a:lnTo>
                  <a:lnTo>
                    <a:pt x="53144" y="10675"/>
                  </a:lnTo>
                  <a:lnTo>
                    <a:pt x="53165" y="10323"/>
                  </a:lnTo>
                  <a:lnTo>
                    <a:pt x="53165" y="9970"/>
                  </a:lnTo>
                  <a:lnTo>
                    <a:pt x="53186" y="9577"/>
                  </a:lnTo>
                  <a:lnTo>
                    <a:pt x="53186" y="9204"/>
                  </a:lnTo>
                  <a:lnTo>
                    <a:pt x="53186" y="8872"/>
                  </a:lnTo>
                  <a:lnTo>
                    <a:pt x="53144" y="8561"/>
                  </a:lnTo>
                  <a:lnTo>
                    <a:pt x="53082" y="7981"/>
                  </a:lnTo>
                  <a:lnTo>
                    <a:pt x="53040" y="7566"/>
                  </a:lnTo>
                  <a:lnTo>
                    <a:pt x="53040" y="7359"/>
                  </a:lnTo>
                  <a:lnTo>
                    <a:pt x="53061" y="7027"/>
                  </a:lnTo>
                  <a:lnTo>
                    <a:pt x="53082" y="6778"/>
                  </a:lnTo>
                  <a:lnTo>
                    <a:pt x="53103" y="6530"/>
                  </a:lnTo>
                  <a:lnTo>
                    <a:pt x="53103" y="6240"/>
                  </a:lnTo>
                  <a:lnTo>
                    <a:pt x="53082" y="5970"/>
                  </a:lnTo>
                  <a:lnTo>
                    <a:pt x="53103" y="5701"/>
                  </a:lnTo>
                  <a:lnTo>
                    <a:pt x="53144" y="5493"/>
                  </a:lnTo>
                  <a:lnTo>
                    <a:pt x="53227" y="5037"/>
                  </a:lnTo>
                  <a:lnTo>
                    <a:pt x="53268" y="4768"/>
                  </a:lnTo>
                  <a:lnTo>
                    <a:pt x="53289" y="4498"/>
                  </a:lnTo>
                  <a:lnTo>
                    <a:pt x="53310" y="3939"/>
                  </a:lnTo>
                  <a:lnTo>
                    <a:pt x="53414" y="3338"/>
                  </a:lnTo>
                  <a:lnTo>
                    <a:pt x="53434" y="3048"/>
                  </a:lnTo>
                  <a:lnTo>
                    <a:pt x="53455" y="2757"/>
                  </a:lnTo>
                  <a:lnTo>
                    <a:pt x="53455" y="2467"/>
                  </a:lnTo>
                  <a:lnTo>
                    <a:pt x="53455" y="2198"/>
                  </a:lnTo>
                  <a:lnTo>
                    <a:pt x="53414" y="1928"/>
                  </a:lnTo>
                  <a:lnTo>
                    <a:pt x="53372" y="1700"/>
                  </a:lnTo>
                  <a:lnTo>
                    <a:pt x="53310" y="1472"/>
                  </a:lnTo>
                  <a:lnTo>
                    <a:pt x="53227" y="1265"/>
                  </a:lnTo>
                  <a:lnTo>
                    <a:pt x="53123" y="1099"/>
                  </a:lnTo>
                  <a:lnTo>
                    <a:pt x="52999" y="933"/>
                  </a:lnTo>
                  <a:lnTo>
                    <a:pt x="52854" y="830"/>
                  </a:lnTo>
                  <a:lnTo>
                    <a:pt x="52667" y="726"/>
                  </a:lnTo>
                  <a:lnTo>
                    <a:pt x="52460" y="685"/>
                  </a:lnTo>
                  <a:lnTo>
                    <a:pt x="52232" y="664"/>
                  </a:lnTo>
                  <a:lnTo>
                    <a:pt x="51341" y="664"/>
                  </a:lnTo>
                  <a:lnTo>
                    <a:pt x="49703" y="705"/>
                  </a:lnTo>
                  <a:lnTo>
                    <a:pt x="46263" y="747"/>
                  </a:lnTo>
                  <a:lnTo>
                    <a:pt x="44356" y="768"/>
                  </a:lnTo>
                  <a:lnTo>
                    <a:pt x="39920" y="768"/>
                  </a:lnTo>
                  <a:lnTo>
                    <a:pt x="37288" y="726"/>
                  </a:lnTo>
                  <a:lnTo>
                    <a:pt x="36542" y="685"/>
                  </a:lnTo>
                  <a:lnTo>
                    <a:pt x="35733" y="664"/>
                  </a:lnTo>
                  <a:lnTo>
                    <a:pt x="34863" y="643"/>
                  </a:lnTo>
                  <a:lnTo>
                    <a:pt x="36625" y="643"/>
                  </a:lnTo>
                  <a:lnTo>
                    <a:pt x="36873" y="623"/>
                  </a:lnTo>
                  <a:lnTo>
                    <a:pt x="37143" y="643"/>
                  </a:lnTo>
                  <a:lnTo>
                    <a:pt x="37412" y="643"/>
                  </a:lnTo>
                  <a:lnTo>
                    <a:pt x="37661" y="623"/>
                  </a:lnTo>
                  <a:lnTo>
                    <a:pt x="37910" y="623"/>
                  </a:lnTo>
                  <a:lnTo>
                    <a:pt x="38449" y="664"/>
                  </a:lnTo>
                  <a:lnTo>
                    <a:pt x="38988" y="685"/>
                  </a:lnTo>
                  <a:lnTo>
                    <a:pt x="39630" y="705"/>
                  </a:lnTo>
                  <a:lnTo>
                    <a:pt x="40128" y="705"/>
                  </a:lnTo>
                  <a:lnTo>
                    <a:pt x="40625" y="685"/>
                  </a:lnTo>
                  <a:lnTo>
                    <a:pt x="41060" y="664"/>
                  </a:lnTo>
                  <a:lnTo>
                    <a:pt x="41330" y="664"/>
                  </a:lnTo>
                  <a:lnTo>
                    <a:pt x="41889" y="685"/>
                  </a:lnTo>
                  <a:lnTo>
                    <a:pt x="42490" y="685"/>
                  </a:lnTo>
                  <a:lnTo>
                    <a:pt x="43071" y="664"/>
                  </a:lnTo>
                  <a:lnTo>
                    <a:pt x="43589" y="643"/>
                  </a:lnTo>
                  <a:lnTo>
                    <a:pt x="44128" y="643"/>
                  </a:lnTo>
                  <a:lnTo>
                    <a:pt x="44439" y="623"/>
                  </a:lnTo>
                  <a:lnTo>
                    <a:pt x="45268" y="623"/>
                  </a:lnTo>
                  <a:lnTo>
                    <a:pt x="45537" y="643"/>
                  </a:lnTo>
                  <a:lnTo>
                    <a:pt x="50988" y="643"/>
                  </a:lnTo>
                  <a:lnTo>
                    <a:pt x="51610" y="623"/>
                  </a:lnTo>
                  <a:lnTo>
                    <a:pt x="52253" y="602"/>
                  </a:lnTo>
                  <a:lnTo>
                    <a:pt x="53082" y="581"/>
                  </a:lnTo>
                  <a:lnTo>
                    <a:pt x="53227" y="560"/>
                  </a:lnTo>
                  <a:lnTo>
                    <a:pt x="53268" y="560"/>
                  </a:lnTo>
                  <a:lnTo>
                    <a:pt x="53289" y="540"/>
                  </a:lnTo>
                  <a:lnTo>
                    <a:pt x="53268" y="519"/>
                  </a:lnTo>
                  <a:lnTo>
                    <a:pt x="53227" y="519"/>
                  </a:lnTo>
                  <a:lnTo>
                    <a:pt x="53082" y="498"/>
                  </a:lnTo>
                  <a:lnTo>
                    <a:pt x="52688" y="498"/>
                  </a:lnTo>
                  <a:lnTo>
                    <a:pt x="52087" y="457"/>
                  </a:lnTo>
                  <a:lnTo>
                    <a:pt x="51672" y="457"/>
                  </a:lnTo>
                  <a:lnTo>
                    <a:pt x="51258" y="477"/>
                  </a:lnTo>
                  <a:lnTo>
                    <a:pt x="50387" y="457"/>
                  </a:lnTo>
                  <a:lnTo>
                    <a:pt x="49538" y="436"/>
                  </a:lnTo>
                  <a:lnTo>
                    <a:pt x="48957" y="415"/>
                  </a:lnTo>
                  <a:lnTo>
                    <a:pt x="48398" y="395"/>
                  </a:lnTo>
                  <a:lnTo>
                    <a:pt x="47175" y="374"/>
                  </a:lnTo>
                  <a:lnTo>
                    <a:pt x="46035" y="353"/>
                  </a:lnTo>
                  <a:lnTo>
                    <a:pt x="45910" y="353"/>
                  </a:lnTo>
                  <a:lnTo>
                    <a:pt x="45413" y="374"/>
                  </a:lnTo>
                  <a:lnTo>
                    <a:pt x="45247" y="395"/>
                  </a:lnTo>
                  <a:lnTo>
                    <a:pt x="44957" y="415"/>
                  </a:lnTo>
                  <a:lnTo>
                    <a:pt x="44750" y="415"/>
                  </a:lnTo>
                  <a:lnTo>
                    <a:pt x="44542" y="395"/>
                  </a:lnTo>
                  <a:lnTo>
                    <a:pt x="44066" y="374"/>
                  </a:lnTo>
                  <a:lnTo>
                    <a:pt x="42781" y="374"/>
                  </a:lnTo>
                  <a:lnTo>
                    <a:pt x="42511" y="395"/>
                  </a:lnTo>
                  <a:lnTo>
                    <a:pt x="41744" y="332"/>
                  </a:lnTo>
                  <a:lnTo>
                    <a:pt x="40625" y="270"/>
                  </a:lnTo>
                  <a:lnTo>
                    <a:pt x="39817" y="208"/>
                  </a:lnTo>
                  <a:lnTo>
                    <a:pt x="39402" y="208"/>
                  </a:lnTo>
                  <a:lnTo>
                    <a:pt x="39008" y="229"/>
                  </a:lnTo>
                  <a:lnTo>
                    <a:pt x="38718" y="270"/>
                  </a:lnTo>
                  <a:lnTo>
                    <a:pt x="38469" y="270"/>
                  </a:lnTo>
                  <a:lnTo>
                    <a:pt x="38138" y="249"/>
                  </a:lnTo>
                  <a:lnTo>
                    <a:pt x="37951" y="270"/>
                  </a:lnTo>
                  <a:lnTo>
                    <a:pt x="37557" y="270"/>
                  </a:lnTo>
                  <a:lnTo>
                    <a:pt x="37350" y="249"/>
                  </a:lnTo>
                  <a:lnTo>
                    <a:pt x="37164" y="229"/>
                  </a:lnTo>
                  <a:lnTo>
                    <a:pt x="36956" y="208"/>
                  </a:lnTo>
                  <a:lnTo>
                    <a:pt x="35796" y="208"/>
                  </a:lnTo>
                  <a:lnTo>
                    <a:pt x="35298" y="167"/>
                  </a:lnTo>
                  <a:lnTo>
                    <a:pt x="34531" y="125"/>
                  </a:lnTo>
                  <a:lnTo>
                    <a:pt x="33578" y="104"/>
                  </a:lnTo>
                  <a:lnTo>
                    <a:pt x="32977" y="63"/>
                  </a:lnTo>
                  <a:lnTo>
                    <a:pt x="32583" y="21"/>
                  </a:lnTo>
                  <a:lnTo>
                    <a:pt x="32189" y="21"/>
                  </a:lnTo>
                  <a:lnTo>
                    <a:pt x="31588" y="1"/>
                  </a:lnTo>
                  <a:close/>
                </a:path>
              </a:pathLst>
            </a:custGeom>
            <a:solidFill>
              <a:srgbClr val="ECE0EE"/>
            </a:solidFill>
            <a:ln>
              <a:noFill/>
            </a:ln>
            <a:effectLst>
              <a:softEdge rad="317500"/>
            </a:effectLst>
          </p:spPr>
          <p:txBody>
            <a:bodyPr spcFirstLastPara="1" wrap="square" lIns="121900" tIns="121900" rIns="121900" bIns="121900" anchor="ctr" anchorCtr="0">
              <a:noAutofit/>
            </a:bodyPr>
            <a:lstStyle/>
            <a:p>
              <a:pPr defTabSz="1219231">
                <a:buClr>
                  <a:srgbClr val="000000"/>
                </a:buClr>
                <a:defRPr/>
              </a:pPr>
              <a:endParaRPr sz="4800" kern="0">
                <a:solidFill>
                  <a:srgbClr val="000000"/>
                </a:solidFill>
                <a:latin typeface="Cambria" panose="02040503050406030204" pitchFamily="18" charset="0"/>
                <a:ea typeface="Cambria" panose="02040503050406030204" pitchFamily="18" charset="0"/>
                <a:cs typeface="Arial"/>
                <a:sym typeface="Arial"/>
              </a:endParaRPr>
            </a:p>
          </p:txBody>
        </p:sp>
        <p:sp>
          <p:nvSpPr>
            <p:cNvPr id="24" name="Rectangle 23"/>
            <p:cNvSpPr/>
            <p:nvPr/>
          </p:nvSpPr>
          <p:spPr>
            <a:xfrm>
              <a:off x="2317306" y="5458711"/>
              <a:ext cx="15109990" cy="969497"/>
            </a:xfrm>
            <a:prstGeom prst="rect">
              <a:avLst/>
            </a:prstGeom>
          </p:spPr>
          <p:txBody>
            <a:bodyPr wrap="square">
              <a:spAutoFit/>
            </a:bodyPr>
            <a:lstStyle/>
            <a:p>
              <a:pPr algn="just" defTabSz="609630">
                <a:defRPr/>
              </a:pPr>
              <a:r>
                <a:rPr lang="en-US" sz="3600" kern="0" dirty="0" err="1">
                  <a:solidFill>
                    <a:prstClr val="black"/>
                  </a:solidFill>
                  <a:latin typeface="Cambria" panose="02040503050406030204" pitchFamily="18" charset="0"/>
                  <a:ea typeface="Cambria" panose="02040503050406030204" pitchFamily="18" charset="0"/>
                  <a:cs typeface="Arial"/>
                  <a:sym typeface="Arial"/>
                </a:rPr>
                <a:t>Từ</a:t>
              </a:r>
              <a:r>
                <a:rPr lang="en-US" sz="3600" kern="0" dirty="0">
                  <a:solidFill>
                    <a:prstClr val="black"/>
                  </a:solidFill>
                  <a:latin typeface="Cambria" panose="02040503050406030204" pitchFamily="18" charset="0"/>
                  <a:ea typeface="Cambria" panose="02040503050406030204" pitchFamily="18" charset="0"/>
                  <a:cs typeface="Arial"/>
                  <a:sym typeface="Arial"/>
                </a:rPr>
                <a:t> </a:t>
              </a:r>
              <a:r>
                <a:rPr lang="en-US" sz="3600" kern="0" dirty="0" err="1">
                  <a:solidFill>
                    <a:prstClr val="black"/>
                  </a:solidFill>
                  <a:latin typeface="Cambria" panose="02040503050406030204" pitchFamily="18" charset="0"/>
                  <a:ea typeface="Cambria" panose="02040503050406030204" pitchFamily="18" charset="0"/>
                  <a:cs typeface="Arial"/>
                  <a:sym typeface="Arial"/>
                </a:rPr>
                <a:t>được</a:t>
              </a:r>
              <a:r>
                <a:rPr lang="en-US" sz="3600" kern="0" dirty="0">
                  <a:solidFill>
                    <a:prstClr val="black"/>
                  </a:solidFill>
                  <a:latin typeface="Cambria" panose="02040503050406030204" pitchFamily="18" charset="0"/>
                  <a:ea typeface="Cambria" panose="02040503050406030204" pitchFamily="18" charset="0"/>
                  <a:cs typeface="Arial"/>
                  <a:sym typeface="Arial"/>
                </a:rPr>
                <a:t> </a:t>
              </a:r>
              <a:r>
                <a:rPr lang="en-US" sz="3600" kern="0" dirty="0" err="1">
                  <a:solidFill>
                    <a:prstClr val="black"/>
                  </a:solidFill>
                  <a:latin typeface="Cambria" panose="02040503050406030204" pitchFamily="18" charset="0"/>
                  <a:ea typeface="Cambria" panose="02040503050406030204" pitchFamily="18" charset="0"/>
                  <a:cs typeface="Arial"/>
                  <a:sym typeface="Arial"/>
                </a:rPr>
                <a:t>lặp</a:t>
              </a:r>
              <a:r>
                <a:rPr lang="en-US" sz="3600" kern="0" dirty="0">
                  <a:solidFill>
                    <a:prstClr val="black"/>
                  </a:solidFill>
                  <a:latin typeface="Cambria" panose="02040503050406030204" pitchFamily="18" charset="0"/>
                  <a:ea typeface="Cambria" panose="02040503050406030204" pitchFamily="18" charset="0"/>
                  <a:cs typeface="Arial"/>
                  <a:sym typeface="Arial"/>
                </a:rPr>
                <a:t> </a:t>
              </a:r>
              <a:r>
                <a:rPr lang="en-US" sz="3600" kern="0" dirty="0" err="1">
                  <a:solidFill>
                    <a:prstClr val="black"/>
                  </a:solidFill>
                  <a:latin typeface="Cambria" panose="02040503050406030204" pitchFamily="18" charset="0"/>
                  <a:ea typeface="Cambria" panose="02040503050406030204" pitchFamily="18" charset="0"/>
                  <a:cs typeface="Arial"/>
                  <a:sym typeface="Arial"/>
                </a:rPr>
                <a:t>lại</a:t>
              </a:r>
              <a:r>
                <a:rPr lang="en-US" sz="3600" kern="0" dirty="0">
                  <a:solidFill>
                    <a:prstClr val="black"/>
                  </a:solidFill>
                  <a:latin typeface="Cambria" panose="02040503050406030204" pitchFamily="18" charset="0"/>
                  <a:ea typeface="Cambria" panose="02040503050406030204" pitchFamily="18" charset="0"/>
                  <a:cs typeface="Arial"/>
                  <a:sym typeface="Arial"/>
                </a:rPr>
                <a:t> </a:t>
              </a:r>
              <a:r>
                <a:rPr lang="en-US" sz="3600" kern="0" dirty="0" err="1">
                  <a:solidFill>
                    <a:prstClr val="black"/>
                  </a:solidFill>
                  <a:latin typeface="Cambria" panose="02040503050406030204" pitchFamily="18" charset="0"/>
                  <a:ea typeface="Cambria" panose="02040503050406030204" pitchFamily="18" charset="0"/>
                  <a:cs typeface="Arial"/>
                  <a:sym typeface="Arial"/>
                </a:rPr>
                <a:t>để</a:t>
              </a:r>
              <a:r>
                <a:rPr lang="en-US" sz="3600" kern="0" dirty="0">
                  <a:solidFill>
                    <a:prstClr val="black"/>
                  </a:solidFill>
                  <a:latin typeface="Cambria" panose="02040503050406030204" pitchFamily="18" charset="0"/>
                  <a:ea typeface="Cambria" panose="02040503050406030204" pitchFamily="18" charset="0"/>
                  <a:cs typeface="Arial"/>
                  <a:sym typeface="Arial"/>
                </a:rPr>
                <a:t> </a:t>
              </a:r>
              <a:r>
                <a:rPr lang="en-US" sz="3600" kern="0" dirty="0" err="1">
                  <a:solidFill>
                    <a:prstClr val="black"/>
                  </a:solidFill>
                  <a:latin typeface="Cambria" panose="02040503050406030204" pitchFamily="18" charset="0"/>
                  <a:ea typeface="Cambria" panose="02040503050406030204" pitchFamily="18" charset="0"/>
                  <a:cs typeface="Arial"/>
                  <a:sym typeface="Arial"/>
                </a:rPr>
                <a:t>liên</a:t>
              </a:r>
              <a:r>
                <a:rPr lang="en-US" sz="3600" kern="0" dirty="0">
                  <a:solidFill>
                    <a:prstClr val="black"/>
                  </a:solidFill>
                  <a:latin typeface="Cambria" panose="02040503050406030204" pitchFamily="18" charset="0"/>
                  <a:ea typeface="Cambria" panose="02040503050406030204" pitchFamily="18" charset="0"/>
                  <a:cs typeface="Arial"/>
                  <a:sym typeface="Arial"/>
                </a:rPr>
                <a:t> </a:t>
              </a:r>
              <a:r>
                <a:rPr lang="en-US" sz="3600" kern="0" dirty="0" err="1">
                  <a:solidFill>
                    <a:prstClr val="black"/>
                  </a:solidFill>
                  <a:latin typeface="Cambria" panose="02040503050406030204" pitchFamily="18" charset="0"/>
                  <a:ea typeface="Cambria" panose="02040503050406030204" pitchFamily="18" charset="0"/>
                  <a:cs typeface="Arial"/>
                  <a:sym typeface="Arial"/>
                </a:rPr>
                <a:t>kết</a:t>
              </a:r>
              <a:r>
                <a:rPr lang="en-US" sz="3600" kern="0" dirty="0">
                  <a:solidFill>
                    <a:prstClr val="black"/>
                  </a:solidFill>
                  <a:latin typeface="Cambria" panose="02040503050406030204" pitchFamily="18" charset="0"/>
                  <a:ea typeface="Cambria" panose="02040503050406030204" pitchFamily="18" charset="0"/>
                  <a:cs typeface="Arial"/>
                  <a:sym typeface="Arial"/>
                </a:rPr>
                <a:t> </a:t>
              </a:r>
              <a:r>
                <a:rPr lang="en-US" sz="3600" kern="0" dirty="0" err="1">
                  <a:solidFill>
                    <a:prstClr val="black"/>
                  </a:solidFill>
                  <a:latin typeface="Cambria" panose="02040503050406030204" pitchFamily="18" charset="0"/>
                  <a:ea typeface="Cambria" panose="02040503050406030204" pitchFamily="18" charset="0"/>
                  <a:cs typeface="Arial"/>
                  <a:sym typeface="Arial"/>
                </a:rPr>
                <a:t>câu</a:t>
              </a:r>
              <a:r>
                <a:rPr lang="en-US" sz="3600" kern="0" dirty="0">
                  <a:solidFill>
                    <a:prstClr val="black"/>
                  </a:solidFill>
                  <a:latin typeface="Cambria" panose="02040503050406030204" pitchFamily="18" charset="0"/>
                  <a:ea typeface="Cambria" panose="02040503050406030204" pitchFamily="18" charset="0"/>
                  <a:cs typeface="Arial"/>
                  <a:sym typeface="Arial"/>
                </a:rPr>
                <a:t>: </a:t>
              </a:r>
              <a:r>
                <a:rPr lang="en-US" sz="3600" b="1" kern="0" dirty="0" err="1">
                  <a:solidFill>
                    <a:srgbClr val="C00000"/>
                  </a:solidFill>
                  <a:latin typeface="Cambria" panose="02040503050406030204" pitchFamily="18" charset="0"/>
                  <a:ea typeface="Cambria" panose="02040503050406030204" pitchFamily="18" charset="0"/>
                  <a:cs typeface="Arial"/>
                  <a:sym typeface="Arial"/>
                </a:rPr>
                <a:t>lá</a:t>
              </a:r>
              <a:r>
                <a:rPr lang="en-US" sz="3600" kern="0" dirty="0">
                  <a:solidFill>
                    <a:prstClr val="black"/>
                  </a:solidFill>
                  <a:latin typeface="Cambria" panose="02040503050406030204" pitchFamily="18" charset="0"/>
                  <a:ea typeface="Cambria" panose="02040503050406030204" pitchFamily="18" charset="0"/>
                  <a:cs typeface="Arial"/>
                  <a:sym typeface="Arial"/>
                </a:rPr>
                <a:t> </a:t>
              </a:r>
              <a:endParaRPr lang="en-GB" sz="1200" kern="0" dirty="0">
                <a:solidFill>
                  <a:sysClr val="windowText" lastClr="000000"/>
                </a:solidFill>
              </a:endParaRPr>
            </a:p>
          </p:txBody>
        </p:sp>
      </p:grpSp>
    </p:spTree>
    <p:extLst>
      <p:ext uri="{BB962C8B-B14F-4D97-AF65-F5344CB8AC3E}">
        <p14:creationId xmlns:p14="http://schemas.microsoft.com/office/powerpoint/2010/main" val="1230095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left)">
                                      <p:cBhvr>
                                        <p:cTn id="10" dur="500"/>
                                        <p:tgtEl>
                                          <p:spTgt spid="16"/>
                                        </p:tgtEl>
                                      </p:cBhvr>
                                    </p:animEffect>
                                  </p:childTnLst>
                                </p:cTn>
                              </p:par>
                              <p:par>
                                <p:cTn id="11" presetID="22" presetClass="entr" presetSubtype="8"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500"/>
                                        <p:tgtEl>
                                          <p:spTgt spid="4"/>
                                        </p:tgtEl>
                                      </p:cBhvr>
                                    </p:animEffect>
                                  </p:childTnLst>
                                </p:cTn>
                              </p:par>
                              <p:par>
                                <p:cTn id="14" presetID="22" presetClass="entr" presetSubtype="8"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50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barn(inVertical)">
                                      <p:cBhvr>
                                        <p:cTn id="2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7"/>
          <p:cNvSpPr/>
          <p:nvPr/>
        </p:nvSpPr>
        <p:spPr>
          <a:xfrm>
            <a:off x="7463730" y="4896148"/>
            <a:ext cx="5199009" cy="2552105"/>
          </a:xfrm>
          <a:custGeom>
            <a:avLst/>
            <a:gdLst/>
            <a:ahLst/>
            <a:cxnLst/>
            <a:rect l="l" t="t" r="r" b="b"/>
            <a:pathLst>
              <a:path w="7798514" h="3828157">
                <a:moveTo>
                  <a:pt x="0" y="0"/>
                </a:moveTo>
                <a:lnTo>
                  <a:pt x="7798514" y="0"/>
                </a:lnTo>
                <a:lnTo>
                  <a:pt x="7798514" y="3828158"/>
                </a:lnTo>
                <a:lnTo>
                  <a:pt x="0" y="3828158"/>
                </a:lnTo>
                <a:lnTo>
                  <a:pt x="0" y="0"/>
                </a:lnTo>
                <a:close/>
              </a:path>
            </a:pathLst>
          </a:custGeom>
          <a:blipFill>
            <a:blip r:embed="rId2"/>
            <a:stretch>
              <a:fillRect/>
            </a:stretch>
          </a:blipFill>
        </p:spPr>
        <p:txBody>
          <a:bodyPr/>
          <a:lstStyle/>
          <a:p>
            <a:endParaRPr lang="en-US"/>
          </a:p>
        </p:txBody>
      </p:sp>
      <p:sp>
        <p:nvSpPr>
          <p:cNvPr id="6" name="Freeform 6"/>
          <p:cNvSpPr/>
          <p:nvPr/>
        </p:nvSpPr>
        <p:spPr>
          <a:xfrm>
            <a:off x="1340440" y="4335788"/>
            <a:ext cx="9511121" cy="2528373"/>
          </a:xfrm>
          <a:custGeom>
            <a:avLst/>
            <a:gdLst/>
            <a:ahLst/>
            <a:cxnLst/>
            <a:rect l="l" t="t" r="r" b="b"/>
            <a:pathLst>
              <a:path w="14266682" h="3792560">
                <a:moveTo>
                  <a:pt x="0" y="0"/>
                </a:moveTo>
                <a:lnTo>
                  <a:pt x="14266682" y="0"/>
                </a:lnTo>
                <a:lnTo>
                  <a:pt x="14266682" y="3792560"/>
                </a:lnTo>
                <a:lnTo>
                  <a:pt x="0" y="3792560"/>
                </a:lnTo>
                <a:lnTo>
                  <a:pt x="0" y="0"/>
                </a:lnTo>
                <a:close/>
              </a:path>
            </a:pathLst>
          </a:custGeom>
          <a:blipFill>
            <a:blip r:embed="rId3"/>
            <a:stretch>
              <a:fillRect/>
            </a:stretch>
          </a:blipFill>
        </p:spPr>
        <p:txBody>
          <a:bodyPr/>
          <a:lstStyle/>
          <a:p>
            <a:endParaRPr lang="en-US"/>
          </a:p>
        </p:txBody>
      </p:sp>
      <p:sp>
        <p:nvSpPr>
          <p:cNvPr id="9" name="Freeform 9"/>
          <p:cNvSpPr/>
          <p:nvPr/>
        </p:nvSpPr>
        <p:spPr>
          <a:xfrm flipH="1">
            <a:off x="-571753" y="4643472"/>
            <a:ext cx="5199009" cy="2552105"/>
          </a:xfrm>
          <a:custGeom>
            <a:avLst/>
            <a:gdLst/>
            <a:ahLst/>
            <a:cxnLst/>
            <a:rect l="l" t="t" r="r" b="b"/>
            <a:pathLst>
              <a:path w="7798514" h="3828157">
                <a:moveTo>
                  <a:pt x="7798515" y="0"/>
                </a:moveTo>
                <a:lnTo>
                  <a:pt x="0" y="0"/>
                </a:lnTo>
                <a:lnTo>
                  <a:pt x="0" y="3828157"/>
                </a:lnTo>
                <a:lnTo>
                  <a:pt x="7798515" y="3828157"/>
                </a:lnTo>
                <a:lnTo>
                  <a:pt x="7798515" y="0"/>
                </a:lnTo>
                <a:close/>
              </a:path>
            </a:pathLst>
          </a:custGeom>
          <a:blipFill>
            <a:blip r:embed="rId2"/>
            <a:stretch>
              <a:fillRect/>
            </a:stretch>
          </a:blipFill>
        </p:spPr>
        <p:txBody>
          <a:bodyPr/>
          <a:lstStyle/>
          <a:p>
            <a:endParaRPr lang="en-US"/>
          </a:p>
        </p:txBody>
      </p:sp>
      <p:pic>
        <p:nvPicPr>
          <p:cNvPr id="18" name="Picture 17"/>
          <p:cNvPicPr>
            <a:picLocks noChangeAspect="1"/>
          </p:cNvPicPr>
          <p:nvPr/>
        </p:nvPicPr>
        <p:blipFill>
          <a:blip r:embed="rId4"/>
          <a:stretch>
            <a:fillRect/>
          </a:stretch>
        </p:blipFill>
        <p:spPr>
          <a:xfrm>
            <a:off x="335795" y="279401"/>
            <a:ext cx="11571211" cy="6129043"/>
          </a:xfrm>
          <a:prstGeom prst="rect">
            <a:avLst/>
          </a:prstGeom>
        </p:spPr>
      </p:pic>
      <p:sp>
        <p:nvSpPr>
          <p:cNvPr id="14" name="Rectangle 13"/>
          <p:cNvSpPr/>
          <p:nvPr/>
        </p:nvSpPr>
        <p:spPr>
          <a:xfrm>
            <a:off x="812800" y="1363263"/>
            <a:ext cx="10617200" cy="3251724"/>
          </a:xfrm>
          <a:prstGeom prst="rect">
            <a:avLst/>
          </a:prstGeom>
        </p:spPr>
        <p:txBody>
          <a:bodyPr wrap="square">
            <a:spAutoFit/>
          </a:bodyPr>
          <a:lstStyle/>
          <a:p>
            <a:pPr lvl="0" algn="just"/>
            <a:r>
              <a:rPr lang="vi-VN" sz="2933" kern="0" dirty="0">
                <a:solidFill>
                  <a:prstClr val="black"/>
                </a:solidFill>
                <a:latin typeface="Cambria" panose="02040503050406030204" pitchFamily="18" charset="0"/>
                <a:ea typeface="Cambria" panose="02040503050406030204" pitchFamily="18" charset="0"/>
                <a:cs typeface="Arial"/>
                <a:sym typeface="Arial"/>
              </a:rPr>
              <a:t>c. (1) Chú sơn ca tiếp tục vỗ cánh bay lên cao vút. (2) Chú thấy cần phải làm một chuyến đi xa để thăm tất cả mảnh đất quê hương của chú. (3) Đôi cánh nhỏ chao chát trên không dẫn chú đi. (4) Cảnh vật loang loáng in vào đôi mắt tinh nhanh tuyệt diệu của chú. (5) Chú xiết bao kinh ngạc vì thấy quê hương của chú, ngoài dãy đồi đầy một màu xanh và ánh nắng, còn trải ra bao la!</a:t>
            </a:r>
            <a:endParaRPr lang="en-GB" sz="2933" kern="0" dirty="0">
              <a:solidFill>
                <a:prstClr val="black"/>
              </a:solidFill>
              <a:latin typeface="Cambria" panose="02040503050406030204" pitchFamily="18" charset="0"/>
              <a:ea typeface="Cambria" panose="02040503050406030204" pitchFamily="18" charset="0"/>
              <a:cs typeface="Arial"/>
              <a:sym typeface="Arial"/>
            </a:endParaRPr>
          </a:p>
          <a:p>
            <a:pPr lvl="0" algn="r"/>
            <a:r>
              <a:rPr lang="vi-VN" sz="2933" kern="0" dirty="0">
                <a:solidFill>
                  <a:prstClr val="black"/>
                </a:solidFill>
                <a:latin typeface="Cambria" panose="02040503050406030204" pitchFamily="18" charset="0"/>
                <a:ea typeface="Cambria" panose="02040503050406030204" pitchFamily="18" charset="0"/>
                <a:cs typeface="Arial"/>
                <a:sym typeface="Arial"/>
              </a:rPr>
              <a:t>(Nguyễn Kiên)</a:t>
            </a:r>
            <a:endParaRPr lang="en-GB" sz="933" kern="0" dirty="0">
              <a:solidFill>
                <a:sysClr val="windowText" lastClr="000000"/>
              </a:solidFill>
            </a:endParaRPr>
          </a:p>
        </p:txBody>
      </p:sp>
      <p:cxnSp>
        <p:nvCxnSpPr>
          <p:cNvPr id="4" name="Straight Connector 3"/>
          <p:cNvCxnSpPr/>
          <p:nvPr/>
        </p:nvCxnSpPr>
        <p:spPr>
          <a:xfrm>
            <a:off x="9296400" y="1803400"/>
            <a:ext cx="63500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778000" y="1803400"/>
            <a:ext cx="60960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9652000" y="2701758"/>
            <a:ext cx="60960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9753600" y="3597442"/>
            <a:ext cx="50800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1591832" y="4477925"/>
            <a:ext cx="11246401" cy="1651905"/>
            <a:chOff x="557695" y="4690177"/>
            <a:chExt cx="16869601" cy="2477858"/>
          </a:xfrm>
        </p:grpSpPr>
        <p:sp>
          <p:nvSpPr>
            <p:cNvPr id="23" name="Google Shape;2105;p47">
              <a:extLst>
                <a:ext uri="{FF2B5EF4-FFF2-40B4-BE49-F238E27FC236}">
                  <a16:creationId xmlns:a16="http://schemas.microsoft.com/office/drawing/2014/main" id="{DA3FBF7E-E84E-7E93-863D-5C618E6F7EFA}"/>
                </a:ext>
              </a:extLst>
            </p:cNvPr>
            <p:cNvSpPr/>
            <p:nvPr/>
          </p:nvSpPr>
          <p:spPr>
            <a:xfrm>
              <a:off x="557695" y="4690177"/>
              <a:ext cx="13916165" cy="2477858"/>
            </a:xfrm>
            <a:custGeom>
              <a:avLst/>
              <a:gdLst/>
              <a:ahLst/>
              <a:cxnLst/>
              <a:rect l="l" t="t" r="r" b="b"/>
              <a:pathLst>
                <a:path w="54430" h="54969" extrusionOk="0">
                  <a:moveTo>
                    <a:pt x="16727" y="519"/>
                  </a:moveTo>
                  <a:lnTo>
                    <a:pt x="18344" y="540"/>
                  </a:lnTo>
                  <a:lnTo>
                    <a:pt x="17452" y="560"/>
                  </a:lnTo>
                  <a:lnTo>
                    <a:pt x="15856" y="560"/>
                  </a:lnTo>
                  <a:lnTo>
                    <a:pt x="16727" y="519"/>
                  </a:lnTo>
                  <a:close/>
                  <a:moveTo>
                    <a:pt x="1430" y="12810"/>
                  </a:moveTo>
                  <a:lnTo>
                    <a:pt x="1430" y="13432"/>
                  </a:lnTo>
                  <a:lnTo>
                    <a:pt x="1389" y="13225"/>
                  </a:lnTo>
                  <a:lnTo>
                    <a:pt x="1389" y="13142"/>
                  </a:lnTo>
                  <a:lnTo>
                    <a:pt x="1389" y="13038"/>
                  </a:lnTo>
                  <a:lnTo>
                    <a:pt x="1430" y="12810"/>
                  </a:lnTo>
                  <a:close/>
                  <a:moveTo>
                    <a:pt x="1430" y="13556"/>
                  </a:moveTo>
                  <a:lnTo>
                    <a:pt x="1410" y="13971"/>
                  </a:lnTo>
                  <a:lnTo>
                    <a:pt x="1410" y="13888"/>
                  </a:lnTo>
                  <a:lnTo>
                    <a:pt x="1430" y="13556"/>
                  </a:lnTo>
                  <a:close/>
                  <a:moveTo>
                    <a:pt x="30966" y="1"/>
                  </a:moveTo>
                  <a:lnTo>
                    <a:pt x="30303" y="21"/>
                  </a:lnTo>
                  <a:lnTo>
                    <a:pt x="29640" y="63"/>
                  </a:lnTo>
                  <a:lnTo>
                    <a:pt x="29246" y="84"/>
                  </a:lnTo>
                  <a:lnTo>
                    <a:pt x="28355" y="42"/>
                  </a:lnTo>
                  <a:lnTo>
                    <a:pt x="27816" y="21"/>
                  </a:lnTo>
                  <a:lnTo>
                    <a:pt x="26634" y="21"/>
                  </a:lnTo>
                  <a:lnTo>
                    <a:pt x="26013" y="63"/>
                  </a:lnTo>
                  <a:lnTo>
                    <a:pt x="25577" y="104"/>
                  </a:lnTo>
                  <a:lnTo>
                    <a:pt x="25163" y="146"/>
                  </a:lnTo>
                  <a:lnTo>
                    <a:pt x="24976" y="187"/>
                  </a:lnTo>
                  <a:lnTo>
                    <a:pt x="24396" y="229"/>
                  </a:lnTo>
                  <a:lnTo>
                    <a:pt x="23940" y="249"/>
                  </a:lnTo>
                  <a:lnTo>
                    <a:pt x="23214" y="270"/>
                  </a:lnTo>
                  <a:lnTo>
                    <a:pt x="22344" y="249"/>
                  </a:lnTo>
                  <a:lnTo>
                    <a:pt x="21618" y="249"/>
                  </a:lnTo>
                  <a:lnTo>
                    <a:pt x="20872" y="270"/>
                  </a:lnTo>
                  <a:lnTo>
                    <a:pt x="20748" y="229"/>
                  </a:lnTo>
                  <a:lnTo>
                    <a:pt x="20582" y="208"/>
                  </a:lnTo>
                  <a:lnTo>
                    <a:pt x="19421" y="167"/>
                  </a:lnTo>
                  <a:lnTo>
                    <a:pt x="18530" y="146"/>
                  </a:lnTo>
                  <a:lnTo>
                    <a:pt x="18136" y="125"/>
                  </a:lnTo>
                  <a:lnTo>
                    <a:pt x="17722" y="125"/>
                  </a:lnTo>
                  <a:lnTo>
                    <a:pt x="16830" y="167"/>
                  </a:lnTo>
                  <a:lnTo>
                    <a:pt x="14530" y="167"/>
                  </a:lnTo>
                  <a:lnTo>
                    <a:pt x="13929" y="146"/>
                  </a:lnTo>
                  <a:lnTo>
                    <a:pt x="13328" y="167"/>
                  </a:lnTo>
                  <a:lnTo>
                    <a:pt x="11980" y="208"/>
                  </a:lnTo>
                  <a:lnTo>
                    <a:pt x="10239" y="249"/>
                  </a:lnTo>
                  <a:lnTo>
                    <a:pt x="8519" y="249"/>
                  </a:lnTo>
                  <a:lnTo>
                    <a:pt x="7752" y="270"/>
                  </a:lnTo>
                  <a:lnTo>
                    <a:pt x="6964" y="291"/>
                  </a:lnTo>
                  <a:lnTo>
                    <a:pt x="5824" y="291"/>
                  </a:lnTo>
                  <a:lnTo>
                    <a:pt x="4664" y="270"/>
                  </a:lnTo>
                  <a:lnTo>
                    <a:pt x="4021" y="291"/>
                  </a:lnTo>
                  <a:lnTo>
                    <a:pt x="3379" y="332"/>
                  </a:lnTo>
                  <a:lnTo>
                    <a:pt x="2322" y="312"/>
                  </a:lnTo>
                  <a:lnTo>
                    <a:pt x="2177" y="332"/>
                  </a:lnTo>
                  <a:lnTo>
                    <a:pt x="2135" y="332"/>
                  </a:lnTo>
                  <a:lnTo>
                    <a:pt x="2114" y="374"/>
                  </a:lnTo>
                  <a:lnTo>
                    <a:pt x="2135" y="395"/>
                  </a:lnTo>
                  <a:lnTo>
                    <a:pt x="2156" y="395"/>
                  </a:lnTo>
                  <a:lnTo>
                    <a:pt x="2322" y="415"/>
                  </a:lnTo>
                  <a:lnTo>
                    <a:pt x="2715" y="415"/>
                  </a:lnTo>
                  <a:lnTo>
                    <a:pt x="3586" y="436"/>
                  </a:lnTo>
                  <a:lnTo>
                    <a:pt x="4456" y="436"/>
                  </a:lnTo>
                  <a:lnTo>
                    <a:pt x="6115" y="457"/>
                  </a:lnTo>
                  <a:lnTo>
                    <a:pt x="6695" y="477"/>
                  </a:lnTo>
                  <a:lnTo>
                    <a:pt x="7255" y="498"/>
                  </a:lnTo>
                  <a:lnTo>
                    <a:pt x="7690" y="498"/>
                  </a:lnTo>
                  <a:lnTo>
                    <a:pt x="7172" y="519"/>
                  </a:lnTo>
                  <a:lnTo>
                    <a:pt x="6156" y="540"/>
                  </a:lnTo>
                  <a:lnTo>
                    <a:pt x="2881" y="540"/>
                  </a:lnTo>
                  <a:lnTo>
                    <a:pt x="2591" y="581"/>
                  </a:lnTo>
                  <a:lnTo>
                    <a:pt x="2322" y="643"/>
                  </a:lnTo>
                  <a:lnTo>
                    <a:pt x="2094" y="705"/>
                  </a:lnTo>
                  <a:lnTo>
                    <a:pt x="1907" y="788"/>
                  </a:lnTo>
                  <a:lnTo>
                    <a:pt x="1721" y="892"/>
                  </a:lnTo>
                  <a:lnTo>
                    <a:pt x="1575" y="1016"/>
                  </a:lnTo>
                  <a:lnTo>
                    <a:pt x="1451" y="1141"/>
                  </a:lnTo>
                  <a:lnTo>
                    <a:pt x="1347" y="1265"/>
                  </a:lnTo>
                  <a:lnTo>
                    <a:pt x="1265" y="1410"/>
                  </a:lnTo>
                  <a:lnTo>
                    <a:pt x="1202" y="1555"/>
                  </a:lnTo>
                  <a:lnTo>
                    <a:pt x="1140" y="1680"/>
                  </a:lnTo>
                  <a:lnTo>
                    <a:pt x="1099" y="1825"/>
                  </a:lnTo>
                  <a:lnTo>
                    <a:pt x="1078" y="1970"/>
                  </a:lnTo>
                  <a:lnTo>
                    <a:pt x="1057" y="2219"/>
                  </a:lnTo>
                  <a:lnTo>
                    <a:pt x="1057" y="2571"/>
                  </a:lnTo>
                  <a:lnTo>
                    <a:pt x="1037" y="2923"/>
                  </a:lnTo>
                  <a:lnTo>
                    <a:pt x="995" y="3607"/>
                  </a:lnTo>
                  <a:lnTo>
                    <a:pt x="912" y="4084"/>
                  </a:lnTo>
                  <a:lnTo>
                    <a:pt x="891" y="4312"/>
                  </a:lnTo>
                  <a:lnTo>
                    <a:pt x="871" y="4540"/>
                  </a:lnTo>
                  <a:lnTo>
                    <a:pt x="829" y="5535"/>
                  </a:lnTo>
                  <a:lnTo>
                    <a:pt x="809" y="6447"/>
                  </a:lnTo>
                  <a:lnTo>
                    <a:pt x="809" y="6530"/>
                  </a:lnTo>
                  <a:lnTo>
                    <a:pt x="809" y="6550"/>
                  </a:lnTo>
                  <a:lnTo>
                    <a:pt x="829" y="6758"/>
                  </a:lnTo>
                  <a:lnTo>
                    <a:pt x="850" y="6944"/>
                  </a:lnTo>
                  <a:lnTo>
                    <a:pt x="891" y="7089"/>
                  </a:lnTo>
                  <a:lnTo>
                    <a:pt x="912" y="7317"/>
                  </a:lnTo>
                  <a:lnTo>
                    <a:pt x="912" y="7483"/>
                  </a:lnTo>
                  <a:lnTo>
                    <a:pt x="891" y="7670"/>
                  </a:lnTo>
                  <a:lnTo>
                    <a:pt x="829" y="8043"/>
                  </a:lnTo>
                  <a:lnTo>
                    <a:pt x="809" y="8229"/>
                  </a:lnTo>
                  <a:lnTo>
                    <a:pt x="809" y="8416"/>
                  </a:lnTo>
                  <a:lnTo>
                    <a:pt x="850" y="9100"/>
                  </a:lnTo>
                  <a:lnTo>
                    <a:pt x="850" y="9307"/>
                  </a:lnTo>
                  <a:lnTo>
                    <a:pt x="726" y="9929"/>
                  </a:lnTo>
                  <a:lnTo>
                    <a:pt x="581" y="10841"/>
                  </a:lnTo>
                  <a:lnTo>
                    <a:pt x="518" y="11152"/>
                  </a:lnTo>
                  <a:lnTo>
                    <a:pt x="456" y="11483"/>
                  </a:lnTo>
                  <a:lnTo>
                    <a:pt x="456" y="11649"/>
                  </a:lnTo>
                  <a:lnTo>
                    <a:pt x="456" y="11815"/>
                  </a:lnTo>
                  <a:lnTo>
                    <a:pt x="477" y="11981"/>
                  </a:lnTo>
                  <a:lnTo>
                    <a:pt x="518" y="12147"/>
                  </a:lnTo>
                  <a:lnTo>
                    <a:pt x="581" y="12375"/>
                  </a:lnTo>
                  <a:lnTo>
                    <a:pt x="601" y="12582"/>
                  </a:lnTo>
                  <a:lnTo>
                    <a:pt x="581" y="12706"/>
                  </a:lnTo>
                  <a:lnTo>
                    <a:pt x="560" y="12851"/>
                  </a:lnTo>
                  <a:lnTo>
                    <a:pt x="581" y="12997"/>
                  </a:lnTo>
                  <a:lnTo>
                    <a:pt x="601" y="13162"/>
                  </a:lnTo>
                  <a:lnTo>
                    <a:pt x="601" y="13328"/>
                  </a:lnTo>
                  <a:lnTo>
                    <a:pt x="601" y="13411"/>
                  </a:lnTo>
                  <a:lnTo>
                    <a:pt x="560" y="13494"/>
                  </a:lnTo>
                  <a:lnTo>
                    <a:pt x="498" y="13639"/>
                  </a:lnTo>
                  <a:lnTo>
                    <a:pt x="456" y="13805"/>
                  </a:lnTo>
                  <a:lnTo>
                    <a:pt x="456" y="14095"/>
                  </a:lnTo>
                  <a:lnTo>
                    <a:pt x="477" y="14385"/>
                  </a:lnTo>
                  <a:lnTo>
                    <a:pt x="435" y="14758"/>
                  </a:lnTo>
                  <a:lnTo>
                    <a:pt x="353" y="15152"/>
                  </a:lnTo>
                  <a:lnTo>
                    <a:pt x="311" y="15442"/>
                  </a:lnTo>
                  <a:lnTo>
                    <a:pt x="290" y="15774"/>
                  </a:lnTo>
                  <a:lnTo>
                    <a:pt x="228" y="16541"/>
                  </a:lnTo>
                  <a:lnTo>
                    <a:pt x="125" y="17018"/>
                  </a:lnTo>
                  <a:lnTo>
                    <a:pt x="42" y="17349"/>
                  </a:lnTo>
                  <a:lnTo>
                    <a:pt x="21" y="17660"/>
                  </a:lnTo>
                  <a:lnTo>
                    <a:pt x="0" y="18158"/>
                  </a:lnTo>
                  <a:lnTo>
                    <a:pt x="0" y="18655"/>
                  </a:lnTo>
                  <a:lnTo>
                    <a:pt x="21" y="19194"/>
                  </a:lnTo>
                  <a:lnTo>
                    <a:pt x="62" y="19463"/>
                  </a:lnTo>
                  <a:lnTo>
                    <a:pt x="104" y="19733"/>
                  </a:lnTo>
                  <a:lnTo>
                    <a:pt x="166" y="20044"/>
                  </a:lnTo>
                  <a:lnTo>
                    <a:pt x="104" y="20417"/>
                  </a:lnTo>
                  <a:lnTo>
                    <a:pt x="62" y="20769"/>
                  </a:lnTo>
                  <a:lnTo>
                    <a:pt x="21" y="21204"/>
                  </a:lnTo>
                  <a:lnTo>
                    <a:pt x="21" y="21660"/>
                  </a:lnTo>
                  <a:lnTo>
                    <a:pt x="21" y="21909"/>
                  </a:lnTo>
                  <a:lnTo>
                    <a:pt x="42" y="22158"/>
                  </a:lnTo>
                  <a:lnTo>
                    <a:pt x="125" y="22676"/>
                  </a:lnTo>
                  <a:lnTo>
                    <a:pt x="166" y="22863"/>
                  </a:lnTo>
                  <a:lnTo>
                    <a:pt x="207" y="23028"/>
                  </a:lnTo>
                  <a:lnTo>
                    <a:pt x="332" y="23360"/>
                  </a:lnTo>
                  <a:lnTo>
                    <a:pt x="415" y="23505"/>
                  </a:lnTo>
                  <a:lnTo>
                    <a:pt x="498" y="23982"/>
                  </a:lnTo>
                  <a:lnTo>
                    <a:pt x="539" y="24355"/>
                  </a:lnTo>
                  <a:lnTo>
                    <a:pt x="581" y="24935"/>
                  </a:lnTo>
                  <a:lnTo>
                    <a:pt x="581" y="25288"/>
                  </a:lnTo>
                  <a:lnTo>
                    <a:pt x="560" y="25640"/>
                  </a:lnTo>
                  <a:lnTo>
                    <a:pt x="560" y="25951"/>
                  </a:lnTo>
                  <a:lnTo>
                    <a:pt x="560" y="26241"/>
                  </a:lnTo>
                  <a:lnTo>
                    <a:pt x="601" y="26842"/>
                  </a:lnTo>
                  <a:lnTo>
                    <a:pt x="518" y="26946"/>
                  </a:lnTo>
                  <a:lnTo>
                    <a:pt x="498" y="27008"/>
                  </a:lnTo>
                  <a:lnTo>
                    <a:pt x="477" y="27070"/>
                  </a:lnTo>
                  <a:lnTo>
                    <a:pt x="415" y="27547"/>
                  </a:lnTo>
                  <a:lnTo>
                    <a:pt x="373" y="28003"/>
                  </a:lnTo>
                  <a:lnTo>
                    <a:pt x="311" y="28728"/>
                  </a:lnTo>
                  <a:lnTo>
                    <a:pt x="290" y="29060"/>
                  </a:lnTo>
                  <a:lnTo>
                    <a:pt x="270" y="29412"/>
                  </a:lnTo>
                  <a:lnTo>
                    <a:pt x="311" y="29765"/>
                  </a:lnTo>
                  <a:lnTo>
                    <a:pt x="353" y="30117"/>
                  </a:lnTo>
                  <a:lnTo>
                    <a:pt x="373" y="30200"/>
                  </a:lnTo>
                  <a:lnTo>
                    <a:pt x="373" y="30262"/>
                  </a:lnTo>
                  <a:lnTo>
                    <a:pt x="373" y="30946"/>
                  </a:lnTo>
                  <a:lnTo>
                    <a:pt x="373" y="31464"/>
                  </a:lnTo>
                  <a:lnTo>
                    <a:pt x="332" y="31982"/>
                  </a:lnTo>
                  <a:lnTo>
                    <a:pt x="332" y="32459"/>
                  </a:lnTo>
                  <a:lnTo>
                    <a:pt x="353" y="32957"/>
                  </a:lnTo>
                  <a:lnTo>
                    <a:pt x="456" y="34055"/>
                  </a:lnTo>
                  <a:lnTo>
                    <a:pt x="518" y="34760"/>
                  </a:lnTo>
                  <a:lnTo>
                    <a:pt x="539" y="35465"/>
                  </a:lnTo>
                  <a:lnTo>
                    <a:pt x="539" y="36024"/>
                  </a:lnTo>
                  <a:lnTo>
                    <a:pt x="539" y="36356"/>
                  </a:lnTo>
                  <a:lnTo>
                    <a:pt x="539" y="36688"/>
                  </a:lnTo>
                  <a:lnTo>
                    <a:pt x="539" y="36853"/>
                  </a:lnTo>
                  <a:lnTo>
                    <a:pt x="560" y="37144"/>
                  </a:lnTo>
                  <a:lnTo>
                    <a:pt x="581" y="37475"/>
                  </a:lnTo>
                  <a:lnTo>
                    <a:pt x="622" y="37828"/>
                  </a:lnTo>
                  <a:lnTo>
                    <a:pt x="643" y="38118"/>
                  </a:lnTo>
                  <a:lnTo>
                    <a:pt x="643" y="38594"/>
                  </a:lnTo>
                  <a:lnTo>
                    <a:pt x="622" y="39050"/>
                  </a:lnTo>
                  <a:lnTo>
                    <a:pt x="601" y="39486"/>
                  </a:lnTo>
                  <a:lnTo>
                    <a:pt x="601" y="39983"/>
                  </a:lnTo>
                  <a:lnTo>
                    <a:pt x="622" y="40232"/>
                  </a:lnTo>
                  <a:lnTo>
                    <a:pt x="663" y="40501"/>
                  </a:lnTo>
                  <a:lnTo>
                    <a:pt x="705" y="40771"/>
                  </a:lnTo>
                  <a:lnTo>
                    <a:pt x="726" y="41019"/>
                  </a:lnTo>
                  <a:lnTo>
                    <a:pt x="726" y="41517"/>
                  </a:lnTo>
                  <a:lnTo>
                    <a:pt x="705" y="41890"/>
                  </a:lnTo>
                  <a:lnTo>
                    <a:pt x="705" y="41952"/>
                  </a:lnTo>
                  <a:lnTo>
                    <a:pt x="726" y="41994"/>
                  </a:lnTo>
                  <a:lnTo>
                    <a:pt x="767" y="42035"/>
                  </a:lnTo>
                  <a:lnTo>
                    <a:pt x="850" y="42035"/>
                  </a:lnTo>
                  <a:lnTo>
                    <a:pt x="891" y="42014"/>
                  </a:lnTo>
                  <a:lnTo>
                    <a:pt x="912" y="41952"/>
                  </a:lnTo>
                  <a:lnTo>
                    <a:pt x="912" y="41890"/>
                  </a:lnTo>
                  <a:lnTo>
                    <a:pt x="912" y="41558"/>
                  </a:lnTo>
                  <a:lnTo>
                    <a:pt x="954" y="41206"/>
                  </a:lnTo>
                  <a:lnTo>
                    <a:pt x="974" y="40854"/>
                  </a:lnTo>
                  <a:lnTo>
                    <a:pt x="995" y="40667"/>
                  </a:lnTo>
                  <a:lnTo>
                    <a:pt x="995" y="40501"/>
                  </a:lnTo>
                  <a:lnTo>
                    <a:pt x="974" y="40149"/>
                  </a:lnTo>
                  <a:lnTo>
                    <a:pt x="974" y="39465"/>
                  </a:lnTo>
                  <a:lnTo>
                    <a:pt x="995" y="38802"/>
                  </a:lnTo>
                  <a:lnTo>
                    <a:pt x="1078" y="38346"/>
                  </a:lnTo>
                  <a:lnTo>
                    <a:pt x="1099" y="38097"/>
                  </a:lnTo>
                  <a:lnTo>
                    <a:pt x="1119" y="37869"/>
                  </a:lnTo>
                  <a:lnTo>
                    <a:pt x="1140" y="36874"/>
                  </a:lnTo>
                  <a:lnTo>
                    <a:pt x="1182" y="35299"/>
                  </a:lnTo>
                  <a:lnTo>
                    <a:pt x="1182" y="35237"/>
                  </a:lnTo>
                  <a:lnTo>
                    <a:pt x="1306" y="34656"/>
                  </a:lnTo>
                  <a:lnTo>
                    <a:pt x="1347" y="34490"/>
                  </a:lnTo>
                  <a:lnTo>
                    <a:pt x="1347" y="34304"/>
                  </a:lnTo>
                  <a:lnTo>
                    <a:pt x="1368" y="33952"/>
                  </a:lnTo>
                  <a:lnTo>
                    <a:pt x="1347" y="33309"/>
                  </a:lnTo>
                  <a:lnTo>
                    <a:pt x="1327" y="32666"/>
                  </a:lnTo>
                  <a:lnTo>
                    <a:pt x="1285" y="31423"/>
                  </a:lnTo>
                  <a:lnTo>
                    <a:pt x="1244" y="30822"/>
                  </a:lnTo>
                  <a:lnTo>
                    <a:pt x="1182" y="30200"/>
                  </a:lnTo>
                  <a:lnTo>
                    <a:pt x="1182" y="29371"/>
                  </a:lnTo>
                  <a:lnTo>
                    <a:pt x="1223" y="28542"/>
                  </a:lnTo>
                  <a:lnTo>
                    <a:pt x="1223" y="28480"/>
                  </a:lnTo>
                  <a:lnTo>
                    <a:pt x="1285" y="29081"/>
                  </a:lnTo>
                  <a:lnTo>
                    <a:pt x="1347" y="29640"/>
                  </a:lnTo>
                  <a:lnTo>
                    <a:pt x="1451" y="30179"/>
                  </a:lnTo>
                  <a:lnTo>
                    <a:pt x="1513" y="30428"/>
                  </a:lnTo>
                  <a:lnTo>
                    <a:pt x="1596" y="30677"/>
                  </a:lnTo>
                  <a:lnTo>
                    <a:pt x="1555" y="31195"/>
                  </a:lnTo>
                  <a:lnTo>
                    <a:pt x="1534" y="31775"/>
                  </a:lnTo>
                  <a:lnTo>
                    <a:pt x="1534" y="32356"/>
                  </a:lnTo>
                  <a:lnTo>
                    <a:pt x="1575" y="32915"/>
                  </a:lnTo>
                  <a:lnTo>
                    <a:pt x="1555" y="33350"/>
                  </a:lnTo>
                  <a:lnTo>
                    <a:pt x="1555" y="33703"/>
                  </a:lnTo>
                  <a:lnTo>
                    <a:pt x="1575" y="33972"/>
                  </a:lnTo>
                  <a:lnTo>
                    <a:pt x="1596" y="34221"/>
                  </a:lnTo>
                  <a:lnTo>
                    <a:pt x="1638" y="34408"/>
                  </a:lnTo>
                  <a:lnTo>
                    <a:pt x="1679" y="34594"/>
                  </a:lnTo>
                  <a:lnTo>
                    <a:pt x="1783" y="34988"/>
                  </a:lnTo>
                  <a:lnTo>
                    <a:pt x="1783" y="35071"/>
                  </a:lnTo>
                  <a:lnTo>
                    <a:pt x="1721" y="35195"/>
                  </a:lnTo>
                  <a:lnTo>
                    <a:pt x="1679" y="35361"/>
                  </a:lnTo>
                  <a:lnTo>
                    <a:pt x="1658" y="35548"/>
                  </a:lnTo>
                  <a:lnTo>
                    <a:pt x="1638" y="35755"/>
                  </a:lnTo>
                  <a:lnTo>
                    <a:pt x="1596" y="36211"/>
                  </a:lnTo>
                  <a:lnTo>
                    <a:pt x="1617" y="36667"/>
                  </a:lnTo>
                  <a:lnTo>
                    <a:pt x="1596" y="37144"/>
                  </a:lnTo>
                  <a:lnTo>
                    <a:pt x="1575" y="37600"/>
                  </a:lnTo>
                  <a:lnTo>
                    <a:pt x="1596" y="38056"/>
                  </a:lnTo>
                  <a:lnTo>
                    <a:pt x="1638" y="38511"/>
                  </a:lnTo>
                  <a:lnTo>
                    <a:pt x="1638" y="38885"/>
                  </a:lnTo>
                  <a:lnTo>
                    <a:pt x="1638" y="39216"/>
                  </a:lnTo>
                  <a:lnTo>
                    <a:pt x="1596" y="39817"/>
                  </a:lnTo>
                  <a:lnTo>
                    <a:pt x="1596" y="40107"/>
                  </a:lnTo>
                  <a:lnTo>
                    <a:pt x="1617" y="40356"/>
                  </a:lnTo>
                  <a:lnTo>
                    <a:pt x="1638" y="40605"/>
                  </a:lnTo>
                  <a:lnTo>
                    <a:pt x="1679" y="40833"/>
                  </a:lnTo>
                  <a:lnTo>
                    <a:pt x="1783" y="41310"/>
                  </a:lnTo>
                  <a:lnTo>
                    <a:pt x="1783" y="41869"/>
                  </a:lnTo>
                  <a:lnTo>
                    <a:pt x="1741" y="42512"/>
                  </a:lnTo>
                  <a:lnTo>
                    <a:pt x="1721" y="43113"/>
                  </a:lnTo>
                  <a:lnTo>
                    <a:pt x="1721" y="43631"/>
                  </a:lnTo>
                  <a:lnTo>
                    <a:pt x="1700" y="44087"/>
                  </a:lnTo>
                  <a:lnTo>
                    <a:pt x="1575" y="44419"/>
                  </a:lnTo>
                  <a:lnTo>
                    <a:pt x="1534" y="44585"/>
                  </a:lnTo>
                  <a:lnTo>
                    <a:pt x="1493" y="44750"/>
                  </a:lnTo>
                  <a:lnTo>
                    <a:pt x="1430" y="45269"/>
                  </a:lnTo>
                  <a:lnTo>
                    <a:pt x="1368" y="46077"/>
                  </a:lnTo>
                  <a:lnTo>
                    <a:pt x="1347" y="46678"/>
                  </a:lnTo>
                  <a:lnTo>
                    <a:pt x="1368" y="47403"/>
                  </a:lnTo>
                  <a:lnTo>
                    <a:pt x="1410" y="48108"/>
                  </a:lnTo>
                  <a:lnTo>
                    <a:pt x="1430" y="48419"/>
                  </a:lnTo>
                  <a:lnTo>
                    <a:pt x="1493" y="48668"/>
                  </a:lnTo>
                  <a:lnTo>
                    <a:pt x="1430" y="49476"/>
                  </a:lnTo>
                  <a:lnTo>
                    <a:pt x="1410" y="50430"/>
                  </a:lnTo>
                  <a:lnTo>
                    <a:pt x="1410" y="51570"/>
                  </a:lnTo>
                  <a:lnTo>
                    <a:pt x="1430" y="52627"/>
                  </a:lnTo>
                  <a:lnTo>
                    <a:pt x="1451" y="53103"/>
                  </a:lnTo>
                  <a:lnTo>
                    <a:pt x="1493" y="53559"/>
                  </a:lnTo>
                  <a:lnTo>
                    <a:pt x="1534" y="53808"/>
                  </a:lnTo>
                  <a:lnTo>
                    <a:pt x="1575" y="54015"/>
                  </a:lnTo>
                  <a:lnTo>
                    <a:pt x="1638" y="54181"/>
                  </a:lnTo>
                  <a:lnTo>
                    <a:pt x="1700" y="54326"/>
                  </a:lnTo>
                  <a:lnTo>
                    <a:pt x="1783" y="54451"/>
                  </a:lnTo>
                  <a:lnTo>
                    <a:pt x="1845" y="54533"/>
                  </a:lnTo>
                  <a:lnTo>
                    <a:pt x="1928" y="54616"/>
                  </a:lnTo>
                  <a:lnTo>
                    <a:pt x="2031" y="54658"/>
                  </a:lnTo>
                  <a:lnTo>
                    <a:pt x="2135" y="54699"/>
                  </a:lnTo>
                  <a:lnTo>
                    <a:pt x="2239" y="54699"/>
                  </a:lnTo>
                  <a:lnTo>
                    <a:pt x="2446" y="54720"/>
                  </a:lnTo>
                  <a:lnTo>
                    <a:pt x="2943" y="54679"/>
                  </a:lnTo>
                  <a:lnTo>
                    <a:pt x="3959" y="54679"/>
                  </a:lnTo>
                  <a:lnTo>
                    <a:pt x="5679" y="54658"/>
                  </a:lnTo>
                  <a:lnTo>
                    <a:pt x="7358" y="54658"/>
                  </a:lnTo>
                  <a:lnTo>
                    <a:pt x="9389" y="54637"/>
                  </a:lnTo>
                  <a:lnTo>
                    <a:pt x="12063" y="54679"/>
                  </a:lnTo>
                  <a:lnTo>
                    <a:pt x="13431" y="54699"/>
                  </a:lnTo>
                  <a:lnTo>
                    <a:pt x="16478" y="54699"/>
                  </a:lnTo>
                  <a:lnTo>
                    <a:pt x="19028" y="54720"/>
                  </a:lnTo>
                  <a:lnTo>
                    <a:pt x="20333" y="54741"/>
                  </a:lnTo>
                  <a:lnTo>
                    <a:pt x="21722" y="54761"/>
                  </a:lnTo>
                  <a:lnTo>
                    <a:pt x="23131" y="54741"/>
                  </a:lnTo>
                  <a:lnTo>
                    <a:pt x="27194" y="54741"/>
                  </a:lnTo>
                  <a:lnTo>
                    <a:pt x="29453" y="54761"/>
                  </a:lnTo>
                  <a:lnTo>
                    <a:pt x="32023" y="54782"/>
                  </a:lnTo>
                  <a:lnTo>
                    <a:pt x="35008" y="54803"/>
                  </a:lnTo>
                  <a:lnTo>
                    <a:pt x="36335" y="54803"/>
                  </a:lnTo>
                  <a:lnTo>
                    <a:pt x="37247" y="54782"/>
                  </a:lnTo>
                  <a:lnTo>
                    <a:pt x="38076" y="54761"/>
                  </a:lnTo>
                  <a:lnTo>
                    <a:pt x="39216" y="54741"/>
                  </a:lnTo>
                  <a:lnTo>
                    <a:pt x="41910" y="54782"/>
                  </a:lnTo>
                  <a:lnTo>
                    <a:pt x="43796" y="54782"/>
                  </a:lnTo>
                  <a:lnTo>
                    <a:pt x="46532" y="54761"/>
                  </a:lnTo>
                  <a:lnTo>
                    <a:pt x="46947" y="54761"/>
                  </a:lnTo>
                  <a:lnTo>
                    <a:pt x="47320" y="54720"/>
                  </a:lnTo>
                  <a:lnTo>
                    <a:pt x="48045" y="54637"/>
                  </a:lnTo>
                  <a:lnTo>
                    <a:pt x="48398" y="54616"/>
                  </a:lnTo>
                  <a:lnTo>
                    <a:pt x="48771" y="54616"/>
                  </a:lnTo>
                  <a:lnTo>
                    <a:pt x="49185" y="54679"/>
                  </a:lnTo>
                  <a:lnTo>
                    <a:pt x="49413" y="54720"/>
                  </a:lnTo>
                  <a:lnTo>
                    <a:pt x="49662" y="54782"/>
                  </a:lnTo>
                  <a:lnTo>
                    <a:pt x="49911" y="54865"/>
                  </a:lnTo>
                  <a:lnTo>
                    <a:pt x="50201" y="54907"/>
                  </a:lnTo>
                  <a:lnTo>
                    <a:pt x="50491" y="54948"/>
                  </a:lnTo>
                  <a:lnTo>
                    <a:pt x="50781" y="54969"/>
                  </a:lnTo>
                  <a:lnTo>
                    <a:pt x="51092" y="54969"/>
                  </a:lnTo>
                  <a:lnTo>
                    <a:pt x="51403" y="54948"/>
                  </a:lnTo>
                  <a:lnTo>
                    <a:pt x="51714" y="54886"/>
                  </a:lnTo>
                  <a:lnTo>
                    <a:pt x="52004" y="54824"/>
                  </a:lnTo>
                  <a:lnTo>
                    <a:pt x="52274" y="54720"/>
                  </a:lnTo>
                  <a:lnTo>
                    <a:pt x="52543" y="54575"/>
                  </a:lnTo>
                  <a:lnTo>
                    <a:pt x="52771" y="54409"/>
                  </a:lnTo>
                  <a:lnTo>
                    <a:pt x="52978" y="54202"/>
                  </a:lnTo>
                  <a:lnTo>
                    <a:pt x="53061" y="54098"/>
                  </a:lnTo>
                  <a:lnTo>
                    <a:pt x="53144" y="53974"/>
                  </a:lnTo>
                  <a:lnTo>
                    <a:pt x="53206" y="53849"/>
                  </a:lnTo>
                  <a:lnTo>
                    <a:pt x="53268" y="53704"/>
                  </a:lnTo>
                  <a:lnTo>
                    <a:pt x="53310" y="53539"/>
                  </a:lnTo>
                  <a:lnTo>
                    <a:pt x="53331" y="53373"/>
                  </a:lnTo>
                  <a:lnTo>
                    <a:pt x="53351" y="53207"/>
                  </a:lnTo>
                  <a:lnTo>
                    <a:pt x="53372" y="53020"/>
                  </a:lnTo>
                  <a:lnTo>
                    <a:pt x="53351" y="52647"/>
                  </a:lnTo>
                  <a:lnTo>
                    <a:pt x="53393" y="52336"/>
                  </a:lnTo>
                  <a:lnTo>
                    <a:pt x="53414" y="52171"/>
                  </a:lnTo>
                  <a:lnTo>
                    <a:pt x="53393" y="52005"/>
                  </a:lnTo>
                  <a:lnTo>
                    <a:pt x="53372" y="51839"/>
                  </a:lnTo>
                  <a:lnTo>
                    <a:pt x="53372" y="51673"/>
                  </a:lnTo>
                  <a:lnTo>
                    <a:pt x="53372" y="51362"/>
                  </a:lnTo>
                  <a:lnTo>
                    <a:pt x="53393" y="51051"/>
                  </a:lnTo>
                  <a:lnTo>
                    <a:pt x="53393" y="50886"/>
                  </a:lnTo>
                  <a:lnTo>
                    <a:pt x="53434" y="50284"/>
                  </a:lnTo>
                  <a:lnTo>
                    <a:pt x="53517" y="49808"/>
                  </a:lnTo>
                  <a:lnTo>
                    <a:pt x="53538" y="49580"/>
                  </a:lnTo>
                  <a:lnTo>
                    <a:pt x="53559" y="49352"/>
                  </a:lnTo>
                  <a:lnTo>
                    <a:pt x="53600" y="48357"/>
                  </a:lnTo>
                  <a:lnTo>
                    <a:pt x="53621" y="47445"/>
                  </a:lnTo>
                  <a:lnTo>
                    <a:pt x="53621" y="47362"/>
                  </a:lnTo>
                  <a:lnTo>
                    <a:pt x="53621" y="47341"/>
                  </a:lnTo>
                  <a:lnTo>
                    <a:pt x="53600" y="47134"/>
                  </a:lnTo>
                  <a:lnTo>
                    <a:pt x="53579" y="46927"/>
                  </a:lnTo>
                  <a:lnTo>
                    <a:pt x="53538" y="46802"/>
                  </a:lnTo>
                  <a:lnTo>
                    <a:pt x="53517" y="46574"/>
                  </a:lnTo>
                  <a:lnTo>
                    <a:pt x="53517" y="46408"/>
                  </a:lnTo>
                  <a:lnTo>
                    <a:pt x="53538" y="46222"/>
                  </a:lnTo>
                  <a:lnTo>
                    <a:pt x="53600" y="45849"/>
                  </a:lnTo>
                  <a:lnTo>
                    <a:pt x="53621" y="45662"/>
                  </a:lnTo>
                  <a:lnTo>
                    <a:pt x="53621" y="45476"/>
                  </a:lnTo>
                  <a:lnTo>
                    <a:pt x="53579" y="44792"/>
                  </a:lnTo>
                  <a:lnTo>
                    <a:pt x="53579" y="44585"/>
                  </a:lnTo>
                  <a:lnTo>
                    <a:pt x="53704" y="43963"/>
                  </a:lnTo>
                  <a:lnTo>
                    <a:pt x="53849" y="43051"/>
                  </a:lnTo>
                  <a:lnTo>
                    <a:pt x="53911" y="42740"/>
                  </a:lnTo>
                  <a:lnTo>
                    <a:pt x="53973" y="42408"/>
                  </a:lnTo>
                  <a:lnTo>
                    <a:pt x="53973" y="42242"/>
                  </a:lnTo>
                  <a:lnTo>
                    <a:pt x="53973" y="42077"/>
                  </a:lnTo>
                  <a:lnTo>
                    <a:pt x="53952" y="41911"/>
                  </a:lnTo>
                  <a:lnTo>
                    <a:pt x="53911" y="41745"/>
                  </a:lnTo>
                  <a:lnTo>
                    <a:pt x="53849" y="41517"/>
                  </a:lnTo>
                  <a:lnTo>
                    <a:pt x="53828" y="41310"/>
                  </a:lnTo>
                  <a:lnTo>
                    <a:pt x="53849" y="41165"/>
                  </a:lnTo>
                  <a:lnTo>
                    <a:pt x="53870" y="41040"/>
                  </a:lnTo>
                  <a:lnTo>
                    <a:pt x="53849" y="40874"/>
                  </a:lnTo>
                  <a:lnTo>
                    <a:pt x="53828" y="40729"/>
                  </a:lnTo>
                  <a:lnTo>
                    <a:pt x="53828" y="40563"/>
                  </a:lnTo>
                  <a:lnTo>
                    <a:pt x="53828" y="40481"/>
                  </a:lnTo>
                  <a:lnTo>
                    <a:pt x="53870" y="40398"/>
                  </a:lnTo>
                  <a:lnTo>
                    <a:pt x="53932" y="40253"/>
                  </a:lnTo>
                  <a:lnTo>
                    <a:pt x="53973" y="40087"/>
                  </a:lnTo>
                  <a:lnTo>
                    <a:pt x="53973" y="39797"/>
                  </a:lnTo>
                  <a:lnTo>
                    <a:pt x="53952" y="39506"/>
                  </a:lnTo>
                  <a:lnTo>
                    <a:pt x="53994" y="39133"/>
                  </a:lnTo>
                  <a:lnTo>
                    <a:pt x="54077" y="38739"/>
                  </a:lnTo>
                  <a:lnTo>
                    <a:pt x="54118" y="38429"/>
                  </a:lnTo>
                  <a:lnTo>
                    <a:pt x="54139" y="38118"/>
                  </a:lnTo>
                  <a:lnTo>
                    <a:pt x="54201" y="37351"/>
                  </a:lnTo>
                  <a:lnTo>
                    <a:pt x="54305" y="36853"/>
                  </a:lnTo>
                  <a:lnTo>
                    <a:pt x="54388" y="36542"/>
                  </a:lnTo>
                  <a:lnTo>
                    <a:pt x="54408" y="36211"/>
                  </a:lnTo>
                  <a:lnTo>
                    <a:pt x="54429" y="35734"/>
                  </a:lnTo>
                  <a:lnTo>
                    <a:pt x="54429" y="35237"/>
                  </a:lnTo>
                  <a:lnTo>
                    <a:pt x="54408" y="34698"/>
                  </a:lnTo>
                  <a:lnTo>
                    <a:pt x="54367" y="34408"/>
                  </a:lnTo>
                  <a:lnTo>
                    <a:pt x="54326" y="34138"/>
                  </a:lnTo>
                  <a:lnTo>
                    <a:pt x="54263" y="33827"/>
                  </a:lnTo>
                  <a:lnTo>
                    <a:pt x="54326" y="33475"/>
                  </a:lnTo>
                  <a:lnTo>
                    <a:pt x="54367" y="33102"/>
                  </a:lnTo>
                  <a:lnTo>
                    <a:pt x="54408" y="32666"/>
                  </a:lnTo>
                  <a:lnTo>
                    <a:pt x="54429" y="32231"/>
                  </a:lnTo>
                  <a:lnTo>
                    <a:pt x="54408" y="31982"/>
                  </a:lnTo>
                  <a:lnTo>
                    <a:pt x="54388" y="31734"/>
                  </a:lnTo>
                  <a:lnTo>
                    <a:pt x="54305" y="31216"/>
                  </a:lnTo>
                  <a:lnTo>
                    <a:pt x="54263" y="31029"/>
                  </a:lnTo>
                  <a:lnTo>
                    <a:pt x="54222" y="30863"/>
                  </a:lnTo>
                  <a:lnTo>
                    <a:pt x="54098" y="30532"/>
                  </a:lnTo>
                  <a:lnTo>
                    <a:pt x="54015" y="30387"/>
                  </a:lnTo>
                  <a:lnTo>
                    <a:pt x="53952" y="29910"/>
                  </a:lnTo>
                  <a:lnTo>
                    <a:pt x="53890" y="29537"/>
                  </a:lnTo>
                  <a:lnTo>
                    <a:pt x="53849" y="28936"/>
                  </a:lnTo>
                  <a:lnTo>
                    <a:pt x="53849" y="28583"/>
                  </a:lnTo>
                  <a:lnTo>
                    <a:pt x="53870" y="28231"/>
                  </a:lnTo>
                  <a:lnTo>
                    <a:pt x="53870" y="27941"/>
                  </a:lnTo>
                  <a:lnTo>
                    <a:pt x="53870" y="27651"/>
                  </a:lnTo>
                  <a:lnTo>
                    <a:pt x="53828" y="27049"/>
                  </a:lnTo>
                  <a:lnTo>
                    <a:pt x="53911" y="26946"/>
                  </a:lnTo>
                  <a:lnTo>
                    <a:pt x="53932" y="26884"/>
                  </a:lnTo>
                  <a:lnTo>
                    <a:pt x="53952" y="26821"/>
                  </a:lnTo>
                  <a:lnTo>
                    <a:pt x="54015" y="26345"/>
                  </a:lnTo>
                  <a:lnTo>
                    <a:pt x="54056" y="25868"/>
                  </a:lnTo>
                  <a:lnTo>
                    <a:pt x="54118" y="25163"/>
                  </a:lnTo>
                  <a:lnTo>
                    <a:pt x="54139" y="24832"/>
                  </a:lnTo>
                  <a:lnTo>
                    <a:pt x="54160" y="24479"/>
                  </a:lnTo>
                  <a:lnTo>
                    <a:pt x="54118" y="24127"/>
                  </a:lnTo>
                  <a:lnTo>
                    <a:pt x="54077" y="23775"/>
                  </a:lnTo>
                  <a:lnTo>
                    <a:pt x="54056" y="23692"/>
                  </a:lnTo>
                  <a:lnTo>
                    <a:pt x="54056" y="23630"/>
                  </a:lnTo>
                  <a:lnTo>
                    <a:pt x="54056" y="22946"/>
                  </a:lnTo>
                  <a:lnTo>
                    <a:pt x="54077" y="22427"/>
                  </a:lnTo>
                  <a:lnTo>
                    <a:pt x="54098" y="21909"/>
                  </a:lnTo>
                  <a:lnTo>
                    <a:pt x="54098" y="21412"/>
                  </a:lnTo>
                  <a:lnTo>
                    <a:pt x="54098" y="20935"/>
                  </a:lnTo>
                  <a:lnTo>
                    <a:pt x="53973" y="19836"/>
                  </a:lnTo>
                  <a:lnTo>
                    <a:pt x="53911" y="19132"/>
                  </a:lnTo>
                  <a:lnTo>
                    <a:pt x="53890" y="18427"/>
                  </a:lnTo>
                  <a:lnTo>
                    <a:pt x="53890" y="17867"/>
                  </a:lnTo>
                  <a:lnTo>
                    <a:pt x="53890" y="17536"/>
                  </a:lnTo>
                  <a:lnTo>
                    <a:pt x="53890" y="17204"/>
                  </a:lnTo>
                  <a:lnTo>
                    <a:pt x="53890" y="17038"/>
                  </a:lnTo>
                  <a:lnTo>
                    <a:pt x="53870" y="16748"/>
                  </a:lnTo>
                  <a:lnTo>
                    <a:pt x="53849" y="16417"/>
                  </a:lnTo>
                  <a:lnTo>
                    <a:pt x="53807" y="16064"/>
                  </a:lnTo>
                  <a:lnTo>
                    <a:pt x="53787" y="15774"/>
                  </a:lnTo>
                  <a:lnTo>
                    <a:pt x="53787" y="15297"/>
                  </a:lnTo>
                  <a:lnTo>
                    <a:pt x="53807" y="14841"/>
                  </a:lnTo>
                  <a:lnTo>
                    <a:pt x="53828" y="14406"/>
                  </a:lnTo>
                  <a:lnTo>
                    <a:pt x="53828" y="13909"/>
                  </a:lnTo>
                  <a:lnTo>
                    <a:pt x="53807" y="13639"/>
                  </a:lnTo>
                  <a:lnTo>
                    <a:pt x="53766" y="13390"/>
                  </a:lnTo>
                  <a:lnTo>
                    <a:pt x="53724" y="13121"/>
                  </a:lnTo>
                  <a:lnTo>
                    <a:pt x="53704" y="12872"/>
                  </a:lnTo>
                  <a:lnTo>
                    <a:pt x="53704" y="12375"/>
                  </a:lnTo>
                  <a:lnTo>
                    <a:pt x="53724" y="12002"/>
                  </a:lnTo>
                  <a:lnTo>
                    <a:pt x="53724" y="11939"/>
                  </a:lnTo>
                  <a:lnTo>
                    <a:pt x="53704" y="11898"/>
                  </a:lnTo>
                  <a:lnTo>
                    <a:pt x="53662" y="11857"/>
                  </a:lnTo>
                  <a:lnTo>
                    <a:pt x="53621" y="11836"/>
                  </a:lnTo>
                  <a:lnTo>
                    <a:pt x="53579" y="11857"/>
                  </a:lnTo>
                  <a:lnTo>
                    <a:pt x="53538" y="11877"/>
                  </a:lnTo>
                  <a:lnTo>
                    <a:pt x="53517" y="11939"/>
                  </a:lnTo>
                  <a:lnTo>
                    <a:pt x="53517" y="12002"/>
                  </a:lnTo>
                  <a:lnTo>
                    <a:pt x="53517" y="12333"/>
                  </a:lnTo>
                  <a:lnTo>
                    <a:pt x="53476" y="12686"/>
                  </a:lnTo>
                  <a:lnTo>
                    <a:pt x="53455" y="13038"/>
                  </a:lnTo>
                  <a:lnTo>
                    <a:pt x="53434" y="13225"/>
                  </a:lnTo>
                  <a:lnTo>
                    <a:pt x="53434" y="13390"/>
                  </a:lnTo>
                  <a:lnTo>
                    <a:pt x="53455" y="13743"/>
                  </a:lnTo>
                  <a:lnTo>
                    <a:pt x="53455" y="14406"/>
                  </a:lnTo>
                  <a:lnTo>
                    <a:pt x="53434" y="15090"/>
                  </a:lnTo>
                  <a:lnTo>
                    <a:pt x="53351" y="15546"/>
                  </a:lnTo>
                  <a:lnTo>
                    <a:pt x="53331" y="15774"/>
                  </a:lnTo>
                  <a:lnTo>
                    <a:pt x="53310" y="16023"/>
                  </a:lnTo>
                  <a:lnTo>
                    <a:pt x="53289" y="17018"/>
                  </a:lnTo>
                  <a:lnTo>
                    <a:pt x="53289" y="17391"/>
                  </a:lnTo>
                  <a:lnTo>
                    <a:pt x="53268" y="17246"/>
                  </a:lnTo>
                  <a:lnTo>
                    <a:pt x="53248" y="16624"/>
                  </a:lnTo>
                  <a:lnTo>
                    <a:pt x="53227" y="16520"/>
                  </a:lnTo>
                  <a:lnTo>
                    <a:pt x="53248" y="16251"/>
                  </a:lnTo>
                  <a:lnTo>
                    <a:pt x="53248" y="15981"/>
                  </a:lnTo>
                  <a:lnTo>
                    <a:pt x="53268" y="15712"/>
                  </a:lnTo>
                  <a:lnTo>
                    <a:pt x="53268" y="15422"/>
                  </a:lnTo>
                  <a:lnTo>
                    <a:pt x="53227" y="14986"/>
                  </a:lnTo>
                  <a:lnTo>
                    <a:pt x="53186" y="14572"/>
                  </a:lnTo>
                  <a:lnTo>
                    <a:pt x="53144" y="14219"/>
                  </a:lnTo>
                  <a:lnTo>
                    <a:pt x="53123" y="13867"/>
                  </a:lnTo>
                  <a:lnTo>
                    <a:pt x="53144" y="13494"/>
                  </a:lnTo>
                  <a:lnTo>
                    <a:pt x="53186" y="13017"/>
                  </a:lnTo>
                  <a:lnTo>
                    <a:pt x="53165" y="12520"/>
                  </a:lnTo>
                  <a:lnTo>
                    <a:pt x="53206" y="12043"/>
                  </a:lnTo>
                  <a:lnTo>
                    <a:pt x="53206" y="11587"/>
                  </a:lnTo>
                  <a:lnTo>
                    <a:pt x="53186" y="11152"/>
                  </a:lnTo>
                  <a:lnTo>
                    <a:pt x="53144" y="10675"/>
                  </a:lnTo>
                  <a:lnTo>
                    <a:pt x="53165" y="10323"/>
                  </a:lnTo>
                  <a:lnTo>
                    <a:pt x="53165" y="9970"/>
                  </a:lnTo>
                  <a:lnTo>
                    <a:pt x="53186" y="9577"/>
                  </a:lnTo>
                  <a:lnTo>
                    <a:pt x="53186" y="9204"/>
                  </a:lnTo>
                  <a:lnTo>
                    <a:pt x="53186" y="8872"/>
                  </a:lnTo>
                  <a:lnTo>
                    <a:pt x="53144" y="8561"/>
                  </a:lnTo>
                  <a:lnTo>
                    <a:pt x="53082" y="7981"/>
                  </a:lnTo>
                  <a:lnTo>
                    <a:pt x="53040" y="7566"/>
                  </a:lnTo>
                  <a:lnTo>
                    <a:pt x="53040" y="7359"/>
                  </a:lnTo>
                  <a:lnTo>
                    <a:pt x="53061" y="7027"/>
                  </a:lnTo>
                  <a:lnTo>
                    <a:pt x="53082" y="6778"/>
                  </a:lnTo>
                  <a:lnTo>
                    <a:pt x="53103" y="6530"/>
                  </a:lnTo>
                  <a:lnTo>
                    <a:pt x="53103" y="6240"/>
                  </a:lnTo>
                  <a:lnTo>
                    <a:pt x="53082" y="5970"/>
                  </a:lnTo>
                  <a:lnTo>
                    <a:pt x="53103" y="5701"/>
                  </a:lnTo>
                  <a:lnTo>
                    <a:pt x="53144" y="5493"/>
                  </a:lnTo>
                  <a:lnTo>
                    <a:pt x="53227" y="5037"/>
                  </a:lnTo>
                  <a:lnTo>
                    <a:pt x="53268" y="4768"/>
                  </a:lnTo>
                  <a:lnTo>
                    <a:pt x="53289" y="4498"/>
                  </a:lnTo>
                  <a:lnTo>
                    <a:pt x="53310" y="3939"/>
                  </a:lnTo>
                  <a:lnTo>
                    <a:pt x="53414" y="3338"/>
                  </a:lnTo>
                  <a:lnTo>
                    <a:pt x="53434" y="3048"/>
                  </a:lnTo>
                  <a:lnTo>
                    <a:pt x="53455" y="2757"/>
                  </a:lnTo>
                  <a:lnTo>
                    <a:pt x="53455" y="2467"/>
                  </a:lnTo>
                  <a:lnTo>
                    <a:pt x="53455" y="2198"/>
                  </a:lnTo>
                  <a:lnTo>
                    <a:pt x="53414" y="1928"/>
                  </a:lnTo>
                  <a:lnTo>
                    <a:pt x="53372" y="1700"/>
                  </a:lnTo>
                  <a:lnTo>
                    <a:pt x="53310" y="1472"/>
                  </a:lnTo>
                  <a:lnTo>
                    <a:pt x="53227" y="1265"/>
                  </a:lnTo>
                  <a:lnTo>
                    <a:pt x="53123" y="1099"/>
                  </a:lnTo>
                  <a:lnTo>
                    <a:pt x="52999" y="933"/>
                  </a:lnTo>
                  <a:lnTo>
                    <a:pt x="52854" y="830"/>
                  </a:lnTo>
                  <a:lnTo>
                    <a:pt x="52667" y="726"/>
                  </a:lnTo>
                  <a:lnTo>
                    <a:pt x="52460" y="685"/>
                  </a:lnTo>
                  <a:lnTo>
                    <a:pt x="52232" y="664"/>
                  </a:lnTo>
                  <a:lnTo>
                    <a:pt x="51341" y="664"/>
                  </a:lnTo>
                  <a:lnTo>
                    <a:pt x="49703" y="705"/>
                  </a:lnTo>
                  <a:lnTo>
                    <a:pt x="46263" y="747"/>
                  </a:lnTo>
                  <a:lnTo>
                    <a:pt x="44356" y="768"/>
                  </a:lnTo>
                  <a:lnTo>
                    <a:pt x="39920" y="768"/>
                  </a:lnTo>
                  <a:lnTo>
                    <a:pt x="37288" y="726"/>
                  </a:lnTo>
                  <a:lnTo>
                    <a:pt x="36542" y="685"/>
                  </a:lnTo>
                  <a:lnTo>
                    <a:pt x="35733" y="664"/>
                  </a:lnTo>
                  <a:lnTo>
                    <a:pt x="34863" y="643"/>
                  </a:lnTo>
                  <a:lnTo>
                    <a:pt x="36625" y="643"/>
                  </a:lnTo>
                  <a:lnTo>
                    <a:pt x="36873" y="623"/>
                  </a:lnTo>
                  <a:lnTo>
                    <a:pt x="37143" y="643"/>
                  </a:lnTo>
                  <a:lnTo>
                    <a:pt x="37412" y="643"/>
                  </a:lnTo>
                  <a:lnTo>
                    <a:pt x="37661" y="623"/>
                  </a:lnTo>
                  <a:lnTo>
                    <a:pt x="37910" y="623"/>
                  </a:lnTo>
                  <a:lnTo>
                    <a:pt x="38449" y="664"/>
                  </a:lnTo>
                  <a:lnTo>
                    <a:pt x="38988" y="685"/>
                  </a:lnTo>
                  <a:lnTo>
                    <a:pt x="39630" y="705"/>
                  </a:lnTo>
                  <a:lnTo>
                    <a:pt x="40128" y="705"/>
                  </a:lnTo>
                  <a:lnTo>
                    <a:pt x="40625" y="685"/>
                  </a:lnTo>
                  <a:lnTo>
                    <a:pt x="41060" y="664"/>
                  </a:lnTo>
                  <a:lnTo>
                    <a:pt x="41330" y="664"/>
                  </a:lnTo>
                  <a:lnTo>
                    <a:pt x="41889" y="685"/>
                  </a:lnTo>
                  <a:lnTo>
                    <a:pt x="42490" y="685"/>
                  </a:lnTo>
                  <a:lnTo>
                    <a:pt x="43071" y="664"/>
                  </a:lnTo>
                  <a:lnTo>
                    <a:pt x="43589" y="643"/>
                  </a:lnTo>
                  <a:lnTo>
                    <a:pt x="44128" y="643"/>
                  </a:lnTo>
                  <a:lnTo>
                    <a:pt x="44439" y="623"/>
                  </a:lnTo>
                  <a:lnTo>
                    <a:pt x="45268" y="623"/>
                  </a:lnTo>
                  <a:lnTo>
                    <a:pt x="45537" y="643"/>
                  </a:lnTo>
                  <a:lnTo>
                    <a:pt x="50988" y="643"/>
                  </a:lnTo>
                  <a:lnTo>
                    <a:pt x="51610" y="623"/>
                  </a:lnTo>
                  <a:lnTo>
                    <a:pt x="52253" y="602"/>
                  </a:lnTo>
                  <a:lnTo>
                    <a:pt x="53082" y="581"/>
                  </a:lnTo>
                  <a:lnTo>
                    <a:pt x="53227" y="560"/>
                  </a:lnTo>
                  <a:lnTo>
                    <a:pt x="53268" y="560"/>
                  </a:lnTo>
                  <a:lnTo>
                    <a:pt x="53289" y="540"/>
                  </a:lnTo>
                  <a:lnTo>
                    <a:pt x="53268" y="519"/>
                  </a:lnTo>
                  <a:lnTo>
                    <a:pt x="53227" y="519"/>
                  </a:lnTo>
                  <a:lnTo>
                    <a:pt x="53082" y="498"/>
                  </a:lnTo>
                  <a:lnTo>
                    <a:pt x="52688" y="498"/>
                  </a:lnTo>
                  <a:lnTo>
                    <a:pt x="52087" y="457"/>
                  </a:lnTo>
                  <a:lnTo>
                    <a:pt x="51672" y="457"/>
                  </a:lnTo>
                  <a:lnTo>
                    <a:pt x="51258" y="477"/>
                  </a:lnTo>
                  <a:lnTo>
                    <a:pt x="50387" y="457"/>
                  </a:lnTo>
                  <a:lnTo>
                    <a:pt x="49538" y="436"/>
                  </a:lnTo>
                  <a:lnTo>
                    <a:pt x="48957" y="415"/>
                  </a:lnTo>
                  <a:lnTo>
                    <a:pt x="48398" y="395"/>
                  </a:lnTo>
                  <a:lnTo>
                    <a:pt x="47175" y="374"/>
                  </a:lnTo>
                  <a:lnTo>
                    <a:pt x="46035" y="353"/>
                  </a:lnTo>
                  <a:lnTo>
                    <a:pt x="45910" y="353"/>
                  </a:lnTo>
                  <a:lnTo>
                    <a:pt x="45413" y="374"/>
                  </a:lnTo>
                  <a:lnTo>
                    <a:pt x="45247" y="395"/>
                  </a:lnTo>
                  <a:lnTo>
                    <a:pt x="44957" y="415"/>
                  </a:lnTo>
                  <a:lnTo>
                    <a:pt x="44750" y="415"/>
                  </a:lnTo>
                  <a:lnTo>
                    <a:pt x="44542" y="395"/>
                  </a:lnTo>
                  <a:lnTo>
                    <a:pt x="44066" y="374"/>
                  </a:lnTo>
                  <a:lnTo>
                    <a:pt x="42781" y="374"/>
                  </a:lnTo>
                  <a:lnTo>
                    <a:pt x="42511" y="395"/>
                  </a:lnTo>
                  <a:lnTo>
                    <a:pt x="41744" y="332"/>
                  </a:lnTo>
                  <a:lnTo>
                    <a:pt x="40625" y="270"/>
                  </a:lnTo>
                  <a:lnTo>
                    <a:pt x="39817" y="208"/>
                  </a:lnTo>
                  <a:lnTo>
                    <a:pt x="39402" y="208"/>
                  </a:lnTo>
                  <a:lnTo>
                    <a:pt x="39008" y="229"/>
                  </a:lnTo>
                  <a:lnTo>
                    <a:pt x="38718" y="270"/>
                  </a:lnTo>
                  <a:lnTo>
                    <a:pt x="38469" y="270"/>
                  </a:lnTo>
                  <a:lnTo>
                    <a:pt x="38138" y="249"/>
                  </a:lnTo>
                  <a:lnTo>
                    <a:pt x="37951" y="270"/>
                  </a:lnTo>
                  <a:lnTo>
                    <a:pt x="37557" y="270"/>
                  </a:lnTo>
                  <a:lnTo>
                    <a:pt x="37350" y="249"/>
                  </a:lnTo>
                  <a:lnTo>
                    <a:pt x="37164" y="229"/>
                  </a:lnTo>
                  <a:lnTo>
                    <a:pt x="36956" y="208"/>
                  </a:lnTo>
                  <a:lnTo>
                    <a:pt x="35796" y="208"/>
                  </a:lnTo>
                  <a:lnTo>
                    <a:pt x="35298" y="167"/>
                  </a:lnTo>
                  <a:lnTo>
                    <a:pt x="34531" y="125"/>
                  </a:lnTo>
                  <a:lnTo>
                    <a:pt x="33578" y="104"/>
                  </a:lnTo>
                  <a:lnTo>
                    <a:pt x="32977" y="63"/>
                  </a:lnTo>
                  <a:lnTo>
                    <a:pt x="32583" y="21"/>
                  </a:lnTo>
                  <a:lnTo>
                    <a:pt x="32189" y="21"/>
                  </a:lnTo>
                  <a:lnTo>
                    <a:pt x="31588" y="1"/>
                  </a:lnTo>
                  <a:close/>
                </a:path>
              </a:pathLst>
            </a:custGeom>
            <a:solidFill>
              <a:srgbClr val="ECE0EE"/>
            </a:solidFill>
            <a:ln>
              <a:noFill/>
            </a:ln>
            <a:effectLst>
              <a:softEdge rad="317500"/>
            </a:effectLst>
          </p:spPr>
          <p:txBody>
            <a:bodyPr spcFirstLastPara="1" wrap="square" lIns="121900" tIns="121900" rIns="121900" bIns="121900" anchor="ctr" anchorCtr="0">
              <a:noAutofit/>
            </a:bodyPr>
            <a:lstStyle/>
            <a:p>
              <a:pPr defTabSz="1219231">
                <a:buClr>
                  <a:srgbClr val="000000"/>
                </a:buClr>
                <a:defRPr/>
              </a:pPr>
              <a:endParaRPr sz="4800" kern="0">
                <a:solidFill>
                  <a:srgbClr val="000000"/>
                </a:solidFill>
                <a:latin typeface="Cambria" panose="02040503050406030204" pitchFamily="18" charset="0"/>
                <a:ea typeface="Cambria" panose="02040503050406030204" pitchFamily="18" charset="0"/>
                <a:cs typeface="Arial"/>
                <a:sym typeface="Arial"/>
              </a:endParaRPr>
            </a:p>
          </p:txBody>
        </p:sp>
        <p:sp>
          <p:nvSpPr>
            <p:cNvPr id="24" name="Rectangle 23"/>
            <p:cNvSpPr/>
            <p:nvPr/>
          </p:nvSpPr>
          <p:spPr>
            <a:xfrm>
              <a:off x="2317306" y="5458711"/>
              <a:ext cx="15109990" cy="969497"/>
            </a:xfrm>
            <a:prstGeom prst="rect">
              <a:avLst/>
            </a:prstGeom>
          </p:spPr>
          <p:txBody>
            <a:bodyPr wrap="square">
              <a:spAutoFit/>
            </a:bodyPr>
            <a:lstStyle/>
            <a:p>
              <a:pPr algn="just" defTabSz="609630">
                <a:defRPr/>
              </a:pPr>
              <a:r>
                <a:rPr lang="en-US" sz="3600" kern="0" dirty="0" err="1">
                  <a:solidFill>
                    <a:prstClr val="black"/>
                  </a:solidFill>
                  <a:latin typeface="Cambria" panose="02040503050406030204" pitchFamily="18" charset="0"/>
                  <a:ea typeface="Cambria" panose="02040503050406030204" pitchFamily="18" charset="0"/>
                  <a:cs typeface="Arial"/>
                  <a:sym typeface="Arial"/>
                </a:rPr>
                <a:t>Từ</a:t>
              </a:r>
              <a:r>
                <a:rPr lang="en-US" sz="3600" kern="0" dirty="0">
                  <a:solidFill>
                    <a:prstClr val="black"/>
                  </a:solidFill>
                  <a:latin typeface="Cambria" panose="02040503050406030204" pitchFamily="18" charset="0"/>
                  <a:ea typeface="Cambria" panose="02040503050406030204" pitchFamily="18" charset="0"/>
                  <a:cs typeface="Arial"/>
                  <a:sym typeface="Arial"/>
                </a:rPr>
                <a:t> </a:t>
              </a:r>
              <a:r>
                <a:rPr lang="en-US" sz="3600" kern="0" dirty="0" err="1">
                  <a:solidFill>
                    <a:prstClr val="black"/>
                  </a:solidFill>
                  <a:latin typeface="Cambria" panose="02040503050406030204" pitchFamily="18" charset="0"/>
                  <a:ea typeface="Cambria" panose="02040503050406030204" pitchFamily="18" charset="0"/>
                  <a:cs typeface="Arial"/>
                  <a:sym typeface="Arial"/>
                </a:rPr>
                <a:t>được</a:t>
              </a:r>
              <a:r>
                <a:rPr lang="en-US" sz="3600" kern="0" dirty="0">
                  <a:solidFill>
                    <a:prstClr val="black"/>
                  </a:solidFill>
                  <a:latin typeface="Cambria" panose="02040503050406030204" pitchFamily="18" charset="0"/>
                  <a:ea typeface="Cambria" panose="02040503050406030204" pitchFamily="18" charset="0"/>
                  <a:cs typeface="Arial"/>
                  <a:sym typeface="Arial"/>
                </a:rPr>
                <a:t> </a:t>
              </a:r>
              <a:r>
                <a:rPr lang="en-US" sz="3600" kern="0" dirty="0" err="1">
                  <a:solidFill>
                    <a:prstClr val="black"/>
                  </a:solidFill>
                  <a:latin typeface="Cambria" panose="02040503050406030204" pitchFamily="18" charset="0"/>
                  <a:ea typeface="Cambria" panose="02040503050406030204" pitchFamily="18" charset="0"/>
                  <a:cs typeface="Arial"/>
                  <a:sym typeface="Arial"/>
                </a:rPr>
                <a:t>lặp</a:t>
              </a:r>
              <a:r>
                <a:rPr lang="en-US" sz="3600" kern="0" dirty="0">
                  <a:solidFill>
                    <a:prstClr val="black"/>
                  </a:solidFill>
                  <a:latin typeface="Cambria" panose="02040503050406030204" pitchFamily="18" charset="0"/>
                  <a:ea typeface="Cambria" panose="02040503050406030204" pitchFamily="18" charset="0"/>
                  <a:cs typeface="Arial"/>
                  <a:sym typeface="Arial"/>
                </a:rPr>
                <a:t> </a:t>
              </a:r>
              <a:r>
                <a:rPr lang="en-US" sz="3600" kern="0" dirty="0" err="1">
                  <a:solidFill>
                    <a:prstClr val="black"/>
                  </a:solidFill>
                  <a:latin typeface="Cambria" panose="02040503050406030204" pitchFamily="18" charset="0"/>
                  <a:ea typeface="Cambria" panose="02040503050406030204" pitchFamily="18" charset="0"/>
                  <a:cs typeface="Arial"/>
                  <a:sym typeface="Arial"/>
                </a:rPr>
                <a:t>lại</a:t>
              </a:r>
              <a:r>
                <a:rPr lang="en-US" sz="3600" kern="0" dirty="0">
                  <a:solidFill>
                    <a:prstClr val="black"/>
                  </a:solidFill>
                  <a:latin typeface="Cambria" panose="02040503050406030204" pitchFamily="18" charset="0"/>
                  <a:ea typeface="Cambria" panose="02040503050406030204" pitchFamily="18" charset="0"/>
                  <a:cs typeface="Arial"/>
                  <a:sym typeface="Arial"/>
                </a:rPr>
                <a:t> </a:t>
              </a:r>
              <a:r>
                <a:rPr lang="en-US" sz="3600" kern="0" dirty="0" err="1">
                  <a:solidFill>
                    <a:prstClr val="black"/>
                  </a:solidFill>
                  <a:latin typeface="Cambria" panose="02040503050406030204" pitchFamily="18" charset="0"/>
                  <a:ea typeface="Cambria" panose="02040503050406030204" pitchFamily="18" charset="0"/>
                  <a:cs typeface="Arial"/>
                  <a:sym typeface="Arial"/>
                </a:rPr>
                <a:t>để</a:t>
              </a:r>
              <a:r>
                <a:rPr lang="en-US" sz="3600" kern="0" dirty="0">
                  <a:solidFill>
                    <a:prstClr val="black"/>
                  </a:solidFill>
                  <a:latin typeface="Cambria" panose="02040503050406030204" pitchFamily="18" charset="0"/>
                  <a:ea typeface="Cambria" panose="02040503050406030204" pitchFamily="18" charset="0"/>
                  <a:cs typeface="Arial"/>
                  <a:sym typeface="Arial"/>
                </a:rPr>
                <a:t> </a:t>
              </a:r>
              <a:r>
                <a:rPr lang="en-US" sz="3600" kern="0" dirty="0" err="1">
                  <a:solidFill>
                    <a:prstClr val="black"/>
                  </a:solidFill>
                  <a:latin typeface="Cambria" panose="02040503050406030204" pitchFamily="18" charset="0"/>
                  <a:ea typeface="Cambria" panose="02040503050406030204" pitchFamily="18" charset="0"/>
                  <a:cs typeface="Arial"/>
                  <a:sym typeface="Arial"/>
                </a:rPr>
                <a:t>liên</a:t>
              </a:r>
              <a:r>
                <a:rPr lang="en-US" sz="3600" kern="0" dirty="0">
                  <a:solidFill>
                    <a:prstClr val="black"/>
                  </a:solidFill>
                  <a:latin typeface="Cambria" panose="02040503050406030204" pitchFamily="18" charset="0"/>
                  <a:ea typeface="Cambria" panose="02040503050406030204" pitchFamily="18" charset="0"/>
                  <a:cs typeface="Arial"/>
                  <a:sym typeface="Arial"/>
                </a:rPr>
                <a:t> </a:t>
              </a:r>
              <a:r>
                <a:rPr lang="en-US" sz="3600" kern="0" dirty="0" err="1">
                  <a:solidFill>
                    <a:prstClr val="black"/>
                  </a:solidFill>
                  <a:latin typeface="Cambria" panose="02040503050406030204" pitchFamily="18" charset="0"/>
                  <a:ea typeface="Cambria" panose="02040503050406030204" pitchFamily="18" charset="0"/>
                  <a:cs typeface="Arial"/>
                  <a:sym typeface="Arial"/>
                </a:rPr>
                <a:t>kết</a:t>
              </a:r>
              <a:r>
                <a:rPr lang="en-US" sz="3600" kern="0" dirty="0">
                  <a:solidFill>
                    <a:prstClr val="black"/>
                  </a:solidFill>
                  <a:latin typeface="Cambria" panose="02040503050406030204" pitchFamily="18" charset="0"/>
                  <a:ea typeface="Cambria" panose="02040503050406030204" pitchFamily="18" charset="0"/>
                  <a:cs typeface="Arial"/>
                  <a:sym typeface="Arial"/>
                </a:rPr>
                <a:t> </a:t>
              </a:r>
              <a:r>
                <a:rPr lang="en-US" sz="3600" kern="0" dirty="0" err="1">
                  <a:solidFill>
                    <a:prstClr val="black"/>
                  </a:solidFill>
                  <a:latin typeface="Cambria" panose="02040503050406030204" pitchFamily="18" charset="0"/>
                  <a:ea typeface="Cambria" panose="02040503050406030204" pitchFamily="18" charset="0"/>
                  <a:cs typeface="Arial"/>
                  <a:sym typeface="Arial"/>
                </a:rPr>
                <a:t>câu</a:t>
              </a:r>
              <a:r>
                <a:rPr lang="en-US" sz="3600" kern="0" dirty="0">
                  <a:solidFill>
                    <a:prstClr val="black"/>
                  </a:solidFill>
                  <a:latin typeface="Cambria" panose="02040503050406030204" pitchFamily="18" charset="0"/>
                  <a:ea typeface="Cambria" panose="02040503050406030204" pitchFamily="18" charset="0"/>
                  <a:cs typeface="Arial"/>
                  <a:sym typeface="Arial"/>
                </a:rPr>
                <a:t>: </a:t>
              </a:r>
              <a:r>
                <a:rPr lang="en-US" sz="3600" b="1" kern="0" dirty="0" err="1">
                  <a:solidFill>
                    <a:srgbClr val="C00000"/>
                  </a:solidFill>
                  <a:latin typeface="Cambria" panose="02040503050406030204" pitchFamily="18" charset="0"/>
                  <a:ea typeface="Cambria" panose="02040503050406030204" pitchFamily="18" charset="0"/>
                  <a:cs typeface="Arial"/>
                  <a:sym typeface="Arial"/>
                </a:rPr>
                <a:t>chú</a:t>
              </a:r>
              <a:r>
                <a:rPr lang="en-US" sz="3600" kern="0" dirty="0">
                  <a:solidFill>
                    <a:prstClr val="black"/>
                  </a:solidFill>
                  <a:latin typeface="Cambria" panose="02040503050406030204" pitchFamily="18" charset="0"/>
                  <a:ea typeface="Cambria" panose="02040503050406030204" pitchFamily="18" charset="0"/>
                  <a:cs typeface="Arial"/>
                  <a:sym typeface="Arial"/>
                </a:rPr>
                <a:t> </a:t>
              </a:r>
              <a:endParaRPr lang="en-GB" sz="1200" kern="0" dirty="0">
                <a:solidFill>
                  <a:sysClr val="windowText" lastClr="000000"/>
                </a:solidFill>
              </a:endParaRPr>
            </a:p>
          </p:txBody>
        </p:sp>
      </p:grpSp>
      <p:cxnSp>
        <p:nvCxnSpPr>
          <p:cNvPr id="20" name="Straight Connector 19"/>
          <p:cNvCxnSpPr/>
          <p:nvPr/>
        </p:nvCxnSpPr>
        <p:spPr>
          <a:xfrm>
            <a:off x="2235200" y="3597442"/>
            <a:ext cx="638694"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8270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wipe(left)">
                                      <p:cBhvr>
                                        <p:cTn id="10" dur="500"/>
                                        <p:tgtEl>
                                          <p:spTgt spid="20"/>
                                        </p:tgtEl>
                                      </p:cBhvr>
                                    </p:animEffect>
                                  </p:childTnLst>
                                </p:cTn>
                              </p:par>
                              <p:par>
                                <p:cTn id="11" presetID="22" presetClass="entr" presetSubtype="8"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ipe(left)">
                                      <p:cBhvr>
                                        <p:cTn id="13" dur="500"/>
                                        <p:tgtEl>
                                          <p:spTgt spid="17"/>
                                        </p:tgtEl>
                                      </p:cBhvr>
                                    </p:animEffect>
                                  </p:childTnLst>
                                </p:cTn>
                              </p:par>
                              <p:par>
                                <p:cTn id="14" presetID="22" presetClass="entr" presetSubtype="8"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left)">
                                      <p:cBhvr>
                                        <p:cTn id="16" dur="500"/>
                                        <p:tgtEl>
                                          <p:spTgt spid="16"/>
                                        </p:tgtEl>
                                      </p:cBhvr>
                                    </p:animEffect>
                                  </p:childTnLst>
                                </p:cTn>
                              </p:par>
                              <p:par>
                                <p:cTn id="17" presetID="22" presetClass="entr" presetSubtype="8"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left)">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barn(inVertical)">
                                      <p:cBhvr>
                                        <p:cTn id="2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7256851" y="3353812"/>
            <a:ext cx="4651242" cy="4492325"/>
          </a:xfrm>
          <a:custGeom>
            <a:avLst/>
            <a:gdLst/>
            <a:ahLst/>
            <a:cxnLst/>
            <a:rect l="l" t="t" r="r" b="b"/>
            <a:pathLst>
              <a:path w="6976863" h="6738487">
                <a:moveTo>
                  <a:pt x="0" y="0"/>
                </a:moveTo>
                <a:lnTo>
                  <a:pt x="6976864" y="0"/>
                </a:lnTo>
                <a:lnTo>
                  <a:pt x="6976864" y="6738487"/>
                </a:lnTo>
                <a:lnTo>
                  <a:pt x="0" y="6738487"/>
                </a:lnTo>
                <a:lnTo>
                  <a:pt x="0" y="0"/>
                </a:lnTo>
                <a:close/>
              </a:path>
            </a:pathLst>
          </a:custGeom>
          <a:blipFill>
            <a:blip r:embed="rId2"/>
            <a:stretch>
              <a:fillRect/>
            </a:stretch>
          </a:blipFill>
        </p:spPr>
        <p:txBody>
          <a:bodyPr/>
          <a:lstStyle/>
          <a:p>
            <a:endParaRPr lang="en-US"/>
          </a:p>
        </p:txBody>
      </p:sp>
      <p:sp>
        <p:nvSpPr>
          <p:cNvPr id="4" name="Freeform 4"/>
          <p:cNvSpPr/>
          <p:nvPr/>
        </p:nvSpPr>
        <p:spPr>
          <a:xfrm>
            <a:off x="671590" y="5121763"/>
            <a:ext cx="10499337" cy="2100875"/>
          </a:xfrm>
          <a:custGeom>
            <a:avLst/>
            <a:gdLst/>
            <a:ahLst/>
            <a:cxnLst/>
            <a:rect l="l" t="t" r="r" b="b"/>
            <a:pathLst>
              <a:path w="15749006" h="3151313">
                <a:moveTo>
                  <a:pt x="0" y="0"/>
                </a:moveTo>
                <a:lnTo>
                  <a:pt x="15749006" y="0"/>
                </a:lnTo>
                <a:lnTo>
                  <a:pt x="15749006" y="3151312"/>
                </a:lnTo>
                <a:lnTo>
                  <a:pt x="0" y="3151312"/>
                </a:lnTo>
                <a:lnTo>
                  <a:pt x="0" y="0"/>
                </a:lnTo>
                <a:close/>
              </a:path>
            </a:pathLst>
          </a:custGeom>
          <a:blipFill>
            <a:blip r:embed="rId3"/>
            <a:stretch>
              <a:fillRect/>
            </a:stretch>
          </a:blipFill>
        </p:spPr>
        <p:txBody>
          <a:bodyPr/>
          <a:lstStyle/>
          <a:p>
            <a:endParaRPr lang="en-US"/>
          </a:p>
        </p:txBody>
      </p:sp>
      <p:sp>
        <p:nvSpPr>
          <p:cNvPr id="6" name="Freeform 6"/>
          <p:cNvSpPr/>
          <p:nvPr/>
        </p:nvSpPr>
        <p:spPr>
          <a:xfrm flipH="1">
            <a:off x="-1639821" y="-1560363"/>
            <a:ext cx="4651242" cy="4492325"/>
          </a:xfrm>
          <a:custGeom>
            <a:avLst/>
            <a:gdLst/>
            <a:ahLst/>
            <a:cxnLst/>
            <a:rect l="l" t="t" r="r" b="b"/>
            <a:pathLst>
              <a:path w="6976863" h="6738487">
                <a:moveTo>
                  <a:pt x="6976864" y="0"/>
                </a:moveTo>
                <a:lnTo>
                  <a:pt x="0" y="0"/>
                </a:lnTo>
                <a:lnTo>
                  <a:pt x="0" y="6738488"/>
                </a:lnTo>
                <a:lnTo>
                  <a:pt x="6976864" y="6738488"/>
                </a:lnTo>
                <a:lnTo>
                  <a:pt x="6976864" y="0"/>
                </a:lnTo>
                <a:close/>
              </a:path>
            </a:pathLst>
          </a:custGeom>
          <a:blipFill>
            <a:blip r:embed="rId2"/>
            <a:stretch>
              <a:fillRect/>
            </a:stretch>
          </a:blipFill>
        </p:spPr>
        <p:txBody>
          <a:bodyPr/>
          <a:lstStyle/>
          <a:p>
            <a:endParaRPr lang="en-US"/>
          </a:p>
        </p:txBody>
      </p:sp>
      <p:sp>
        <p:nvSpPr>
          <p:cNvPr id="11" name="Freeform 7"/>
          <p:cNvSpPr/>
          <p:nvPr/>
        </p:nvSpPr>
        <p:spPr>
          <a:xfrm>
            <a:off x="7463730" y="4896148"/>
            <a:ext cx="5199009" cy="2552105"/>
          </a:xfrm>
          <a:custGeom>
            <a:avLst/>
            <a:gdLst/>
            <a:ahLst/>
            <a:cxnLst/>
            <a:rect l="l" t="t" r="r" b="b"/>
            <a:pathLst>
              <a:path w="7798514" h="3828157">
                <a:moveTo>
                  <a:pt x="0" y="0"/>
                </a:moveTo>
                <a:lnTo>
                  <a:pt x="7798514" y="0"/>
                </a:lnTo>
                <a:lnTo>
                  <a:pt x="7798514" y="3828158"/>
                </a:lnTo>
                <a:lnTo>
                  <a:pt x="0" y="3828158"/>
                </a:lnTo>
                <a:lnTo>
                  <a:pt x="0" y="0"/>
                </a:lnTo>
                <a:close/>
              </a:path>
            </a:pathLst>
          </a:custGeom>
          <a:blipFill>
            <a:blip r:embed="rId4"/>
            <a:stretch>
              <a:fillRect/>
            </a:stretch>
          </a:blipFill>
        </p:spPr>
        <p:txBody>
          <a:bodyPr/>
          <a:lstStyle/>
          <a:p>
            <a:endParaRPr lang="en-US"/>
          </a:p>
        </p:txBody>
      </p:sp>
      <p:sp>
        <p:nvSpPr>
          <p:cNvPr id="12" name="Freeform 9"/>
          <p:cNvSpPr/>
          <p:nvPr/>
        </p:nvSpPr>
        <p:spPr>
          <a:xfrm flipH="1">
            <a:off x="-571753" y="4643472"/>
            <a:ext cx="5199009" cy="2552105"/>
          </a:xfrm>
          <a:custGeom>
            <a:avLst/>
            <a:gdLst/>
            <a:ahLst/>
            <a:cxnLst/>
            <a:rect l="l" t="t" r="r" b="b"/>
            <a:pathLst>
              <a:path w="7798514" h="3828157">
                <a:moveTo>
                  <a:pt x="7798515" y="0"/>
                </a:moveTo>
                <a:lnTo>
                  <a:pt x="0" y="0"/>
                </a:lnTo>
                <a:lnTo>
                  <a:pt x="0" y="3828157"/>
                </a:lnTo>
                <a:lnTo>
                  <a:pt x="7798515" y="3828157"/>
                </a:lnTo>
                <a:lnTo>
                  <a:pt x="7798515" y="0"/>
                </a:lnTo>
                <a:close/>
              </a:path>
            </a:pathLst>
          </a:custGeom>
          <a:blipFill>
            <a:blip r:embed="rId4"/>
            <a:stretch>
              <a:fillRect/>
            </a:stretch>
          </a:blipFill>
        </p:spPr>
        <p:txBody>
          <a:bodyPr/>
          <a:lstStyle/>
          <a:p>
            <a:endParaRPr lang="en-US"/>
          </a:p>
        </p:txBody>
      </p:sp>
      <p:pic>
        <p:nvPicPr>
          <p:cNvPr id="5" name="Picture 4"/>
          <p:cNvPicPr>
            <a:picLocks noChangeAspect="1"/>
          </p:cNvPicPr>
          <p:nvPr/>
        </p:nvPicPr>
        <p:blipFill>
          <a:blip r:embed="rId5"/>
          <a:stretch>
            <a:fillRect/>
          </a:stretch>
        </p:blipFill>
        <p:spPr>
          <a:xfrm>
            <a:off x="652874" y="842929"/>
            <a:ext cx="10912786" cy="4629297"/>
          </a:xfrm>
          <a:prstGeom prst="rect">
            <a:avLst/>
          </a:prstGeom>
        </p:spPr>
      </p:pic>
    </p:spTree>
    <p:extLst>
      <p:ext uri="{BB962C8B-B14F-4D97-AF65-F5344CB8AC3E}">
        <p14:creationId xmlns:p14="http://schemas.microsoft.com/office/powerpoint/2010/main" val="175940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barn(inVertical)">
                                      <p:cBhvr>
                                        <p:cTn id="3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7"/>
          <p:cNvSpPr/>
          <p:nvPr/>
        </p:nvSpPr>
        <p:spPr>
          <a:xfrm>
            <a:off x="7463730" y="4896148"/>
            <a:ext cx="5199009" cy="2552105"/>
          </a:xfrm>
          <a:custGeom>
            <a:avLst/>
            <a:gdLst/>
            <a:ahLst/>
            <a:cxnLst/>
            <a:rect l="l" t="t" r="r" b="b"/>
            <a:pathLst>
              <a:path w="7798514" h="3828157">
                <a:moveTo>
                  <a:pt x="0" y="0"/>
                </a:moveTo>
                <a:lnTo>
                  <a:pt x="7798514" y="0"/>
                </a:lnTo>
                <a:lnTo>
                  <a:pt x="7798514" y="3828158"/>
                </a:lnTo>
                <a:lnTo>
                  <a:pt x="0" y="3828158"/>
                </a:lnTo>
                <a:lnTo>
                  <a:pt x="0" y="0"/>
                </a:lnTo>
                <a:close/>
              </a:path>
            </a:pathLst>
          </a:custGeom>
          <a:blipFill>
            <a:blip r:embed="rId2"/>
            <a:stretch>
              <a:fillRect/>
            </a:stretch>
          </a:blipFill>
        </p:spPr>
        <p:txBody>
          <a:bodyPr/>
          <a:lstStyle/>
          <a:p>
            <a:endParaRPr lang="en-US"/>
          </a:p>
        </p:txBody>
      </p:sp>
      <p:sp>
        <p:nvSpPr>
          <p:cNvPr id="6" name="Freeform 6"/>
          <p:cNvSpPr/>
          <p:nvPr/>
        </p:nvSpPr>
        <p:spPr>
          <a:xfrm>
            <a:off x="1340440" y="4335788"/>
            <a:ext cx="9511121" cy="2528373"/>
          </a:xfrm>
          <a:custGeom>
            <a:avLst/>
            <a:gdLst/>
            <a:ahLst/>
            <a:cxnLst/>
            <a:rect l="l" t="t" r="r" b="b"/>
            <a:pathLst>
              <a:path w="14266682" h="3792560">
                <a:moveTo>
                  <a:pt x="0" y="0"/>
                </a:moveTo>
                <a:lnTo>
                  <a:pt x="14266682" y="0"/>
                </a:lnTo>
                <a:lnTo>
                  <a:pt x="14266682" y="3792560"/>
                </a:lnTo>
                <a:lnTo>
                  <a:pt x="0" y="3792560"/>
                </a:lnTo>
                <a:lnTo>
                  <a:pt x="0" y="0"/>
                </a:lnTo>
                <a:close/>
              </a:path>
            </a:pathLst>
          </a:custGeom>
          <a:blipFill>
            <a:blip r:embed="rId3"/>
            <a:stretch>
              <a:fillRect/>
            </a:stretch>
          </a:blipFill>
        </p:spPr>
        <p:txBody>
          <a:bodyPr/>
          <a:lstStyle/>
          <a:p>
            <a:endParaRPr lang="en-US"/>
          </a:p>
        </p:txBody>
      </p:sp>
      <p:sp>
        <p:nvSpPr>
          <p:cNvPr id="9" name="Freeform 9"/>
          <p:cNvSpPr/>
          <p:nvPr/>
        </p:nvSpPr>
        <p:spPr>
          <a:xfrm flipH="1">
            <a:off x="-571753" y="4643472"/>
            <a:ext cx="5199009" cy="2552105"/>
          </a:xfrm>
          <a:custGeom>
            <a:avLst/>
            <a:gdLst/>
            <a:ahLst/>
            <a:cxnLst/>
            <a:rect l="l" t="t" r="r" b="b"/>
            <a:pathLst>
              <a:path w="7798514" h="3828157">
                <a:moveTo>
                  <a:pt x="7798515" y="0"/>
                </a:moveTo>
                <a:lnTo>
                  <a:pt x="0" y="0"/>
                </a:lnTo>
                <a:lnTo>
                  <a:pt x="0" y="3828157"/>
                </a:lnTo>
                <a:lnTo>
                  <a:pt x="7798515" y="3828157"/>
                </a:lnTo>
                <a:lnTo>
                  <a:pt x="7798515" y="0"/>
                </a:lnTo>
                <a:close/>
              </a:path>
            </a:pathLst>
          </a:custGeom>
          <a:blipFill>
            <a:blip r:embed="rId2"/>
            <a:stretch>
              <a:fillRect/>
            </a:stretch>
          </a:blipFill>
        </p:spPr>
        <p:txBody>
          <a:bodyPr/>
          <a:lstStyle/>
          <a:p>
            <a:endParaRPr lang="en-US"/>
          </a:p>
        </p:txBody>
      </p:sp>
      <p:sp>
        <p:nvSpPr>
          <p:cNvPr id="11" name="Google Shape;2105;p47">
            <a:extLst>
              <a:ext uri="{FF2B5EF4-FFF2-40B4-BE49-F238E27FC236}">
                <a16:creationId xmlns:a16="http://schemas.microsoft.com/office/drawing/2014/main" id="{DA3FBF7E-E84E-7E93-863D-5C618E6F7EFA}"/>
              </a:ext>
            </a:extLst>
          </p:cNvPr>
          <p:cNvSpPr/>
          <p:nvPr/>
        </p:nvSpPr>
        <p:spPr>
          <a:xfrm>
            <a:off x="203200" y="330201"/>
            <a:ext cx="11887200" cy="5689600"/>
          </a:xfrm>
          <a:custGeom>
            <a:avLst/>
            <a:gdLst/>
            <a:ahLst/>
            <a:cxnLst/>
            <a:rect l="l" t="t" r="r" b="b"/>
            <a:pathLst>
              <a:path w="54430" h="54969" extrusionOk="0">
                <a:moveTo>
                  <a:pt x="16727" y="519"/>
                </a:moveTo>
                <a:lnTo>
                  <a:pt x="18344" y="540"/>
                </a:lnTo>
                <a:lnTo>
                  <a:pt x="17452" y="560"/>
                </a:lnTo>
                <a:lnTo>
                  <a:pt x="15856" y="560"/>
                </a:lnTo>
                <a:lnTo>
                  <a:pt x="16727" y="519"/>
                </a:lnTo>
                <a:close/>
                <a:moveTo>
                  <a:pt x="1430" y="12810"/>
                </a:moveTo>
                <a:lnTo>
                  <a:pt x="1430" y="13432"/>
                </a:lnTo>
                <a:lnTo>
                  <a:pt x="1389" y="13225"/>
                </a:lnTo>
                <a:lnTo>
                  <a:pt x="1389" y="13142"/>
                </a:lnTo>
                <a:lnTo>
                  <a:pt x="1389" y="13038"/>
                </a:lnTo>
                <a:lnTo>
                  <a:pt x="1430" y="12810"/>
                </a:lnTo>
                <a:close/>
                <a:moveTo>
                  <a:pt x="1430" y="13556"/>
                </a:moveTo>
                <a:lnTo>
                  <a:pt x="1410" y="13971"/>
                </a:lnTo>
                <a:lnTo>
                  <a:pt x="1410" y="13888"/>
                </a:lnTo>
                <a:lnTo>
                  <a:pt x="1430" y="13556"/>
                </a:lnTo>
                <a:close/>
                <a:moveTo>
                  <a:pt x="30966" y="1"/>
                </a:moveTo>
                <a:lnTo>
                  <a:pt x="30303" y="21"/>
                </a:lnTo>
                <a:lnTo>
                  <a:pt x="29640" y="63"/>
                </a:lnTo>
                <a:lnTo>
                  <a:pt x="29246" y="84"/>
                </a:lnTo>
                <a:lnTo>
                  <a:pt x="28355" y="42"/>
                </a:lnTo>
                <a:lnTo>
                  <a:pt x="27816" y="21"/>
                </a:lnTo>
                <a:lnTo>
                  <a:pt x="26634" y="21"/>
                </a:lnTo>
                <a:lnTo>
                  <a:pt x="26013" y="63"/>
                </a:lnTo>
                <a:lnTo>
                  <a:pt x="25577" y="104"/>
                </a:lnTo>
                <a:lnTo>
                  <a:pt x="25163" y="146"/>
                </a:lnTo>
                <a:lnTo>
                  <a:pt x="24976" y="187"/>
                </a:lnTo>
                <a:lnTo>
                  <a:pt x="24396" y="229"/>
                </a:lnTo>
                <a:lnTo>
                  <a:pt x="23940" y="249"/>
                </a:lnTo>
                <a:lnTo>
                  <a:pt x="23214" y="270"/>
                </a:lnTo>
                <a:lnTo>
                  <a:pt x="22344" y="249"/>
                </a:lnTo>
                <a:lnTo>
                  <a:pt x="21618" y="249"/>
                </a:lnTo>
                <a:lnTo>
                  <a:pt x="20872" y="270"/>
                </a:lnTo>
                <a:lnTo>
                  <a:pt x="20748" y="229"/>
                </a:lnTo>
                <a:lnTo>
                  <a:pt x="20582" y="208"/>
                </a:lnTo>
                <a:lnTo>
                  <a:pt x="19421" y="167"/>
                </a:lnTo>
                <a:lnTo>
                  <a:pt x="18530" y="146"/>
                </a:lnTo>
                <a:lnTo>
                  <a:pt x="18136" y="125"/>
                </a:lnTo>
                <a:lnTo>
                  <a:pt x="17722" y="125"/>
                </a:lnTo>
                <a:lnTo>
                  <a:pt x="16830" y="167"/>
                </a:lnTo>
                <a:lnTo>
                  <a:pt x="14530" y="167"/>
                </a:lnTo>
                <a:lnTo>
                  <a:pt x="13929" y="146"/>
                </a:lnTo>
                <a:lnTo>
                  <a:pt x="13328" y="167"/>
                </a:lnTo>
                <a:lnTo>
                  <a:pt x="11980" y="208"/>
                </a:lnTo>
                <a:lnTo>
                  <a:pt x="10239" y="249"/>
                </a:lnTo>
                <a:lnTo>
                  <a:pt x="8519" y="249"/>
                </a:lnTo>
                <a:lnTo>
                  <a:pt x="7752" y="270"/>
                </a:lnTo>
                <a:lnTo>
                  <a:pt x="6964" y="291"/>
                </a:lnTo>
                <a:lnTo>
                  <a:pt x="5824" y="291"/>
                </a:lnTo>
                <a:lnTo>
                  <a:pt x="4664" y="270"/>
                </a:lnTo>
                <a:lnTo>
                  <a:pt x="4021" y="291"/>
                </a:lnTo>
                <a:lnTo>
                  <a:pt x="3379" y="332"/>
                </a:lnTo>
                <a:lnTo>
                  <a:pt x="2322" y="312"/>
                </a:lnTo>
                <a:lnTo>
                  <a:pt x="2177" y="332"/>
                </a:lnTo>
                <a:lnTo>
                  <a:pt x="2135" y="332"/>
                </a:lnTo>
                <a:lnTo>
                  <a:pt x="2114" y="374"/>
                </a:lnTo>
                <a:lnTo>
                  <a:pt x="2135" y="395"/>
                </a:lnTo>
                <a:lnTo>
                  <a:pt x="2156" y="395"/>
                </a:lnTo>
                <a:lnTo>
                  <a:pt x="2322" y="415"/>
                </a:lnTo>
                <a:lnTo>
                  <a:pt x="2715" y="415"/>
                </a:lnTo>
                <a:lnTo>
                  <a:pt x="3586" y="436"/>
                </a:lnTo>
                <a:lnTo>
                  <a:pt x="4456" y="436"/>
                </a:lnTo>
                <a:lnTo>
                  <a:pt x="6115" y="457"/>
                </a:lnTo>
                <a:lnTo>
                  <a:pt x="6695" y="477"/>
                </a:lnTo>
                <a:lnTo>
                  <a:pt x="7255" y="498"/>
                </a:lnTo>
                <a:lnTo>
                  <a:pt x="7690" y="498"/>
                </a:lnTo>
                <a:lnTo>
                  <a:pt x="7172" y="519"/>
                </a:lnTo>
                <a:lnTo>
                  <a:pt x="6156" y="540"/>
                </a:lnTo>
                <a:lnTo>
                  <a:pt x="2881" y="540"/>
                </a:lnTo>
                <a:lnTo>
                  <a:pt x="2591" y="581"/>
                </a:lnTo>
                <a:lnTo>
                  <a:pt x="2322" y="643"/>
                </a:lnTo>
                <a:lnTo>
                  <a:pt x="2094" y="705"/>
                </a:lnTo>
                <a:lnTo>
                  <a:pt x="1907" y="788"/>
                </a:lnTo>
                <a:lnTo>
                  <a:pt x="1721" y="892"/>
                </a:lnTo>
                <a:lnTo>
                  <a:pt x="1575" y="1016"/>
                </a:lnTo>
                <a:lnTo>
                  <a:pt x="1451" y="1141"/>
                </a:lnTo>
                <a:lnTo>
                  <a:pt x="1347" y="1265"/>
                </a:lnTo>
                <a:lnTo>
                  <a:pt x="1265" y="1410"/>
                </a:lnTo>
                <a:lnTo>
                  <a:pt x="1202" y="1555"/>
                </a:lnTo>
                <a:lnTo>
                  <a:pt x="1140" y="1680"/>
                </a:lnTo>
                <a:lnTo>
                  <a:pt x="1099" y="1825"/>
                </a:lnTo>
                <a:lnTo>
                  <a:pt x="1078" y="1970"/>
                </a:lnTo>
                <a:lnTo>
                  <a:pt x="1057" y="2219"/>
                </a:lnTo>
                <a:lnTo>
                  <a:pt x="1057" y="2571"/>
                </a:lnTo>
                <a:lnTo>
                  <a:pt x="1037" y="2923"/>
                </a:lnTo>
                <a:lnTo>
                  <a:pt x="995" y="3607"/>
                </a:lnTo>
                <a:lnTo>
                  <a:pt x="912" y="4084"/>
                </a:lnTo>
                <a:lnTo>
                  <a:pt x="891" y="4312"/>
                </a:lnTo>
                <a:lnTo>
                  <a:pt x="871" y="4540"/>
                </a:lnTo>
                <a:lnTo>
                  <a:pt x="829" y="5535"/>
                </a:lnTo>
                <a:lnTo>
                  <a:pt x="809" y="6447"/>
                </a:lnTo>
                <a:lnTo>
                  <a:pt x="809" y="6530"/>
                </a:lnTo>
                <a:lnTo>
                  <a:pt x="809" y="6550"/>
                </a:lnTo>
                <a:lnTo>
                  <a:pt x="829" y="6758"/>
                </a:lnTo>
                <a:lnTo>
                  <a:pt x="850" y="6944"/>
                </a:lnTo>
                <a:lnTo>
                  <a:pt x="891" y="7089"/>
                </a:lnTo>
                <a:lnTo>
                  <a:pt x="912" y="7317"/>
                </a:lnTo>
                <a:lnTo>
                  <a:pt x="912" y="7483"/>
                </a:lnTo>
                <a:lnTo>
                  <a:pt x="891" y="7670"/>
                </a:lnTo>
                <a:lnTo>
                  <a:pt x="829" y="8043"/>
                </a:lnTo>
                <a:lnTo>
                  <a:pt x="809" y="8229"/>
                </a:lnTo>
                <a:lnTo>
                  <a:pt x="809" y="8416"/>
                </a:lnTo>
                <a:lnTo>
                  <a:pt x="850" y="9100"/>
                </a:lnTo>
                <a:lnTo>
                  <a:pt x="850" y="9307"/>
                </a:lnTo>
                <a:lnTo>
                  <a:pt x="726" y="9929"/>
                </a:lnTo>
                <a:lnTo>
                  <a:pt x="581" y="10841"/>
                </a:lnTo>
                <a:lnTo>
                  <a:pt x="518" y="11152"/>
                </a:lnTo>
                <a:lnTo>
                  <a:pt x="456" y="11483"/>
                </a:lnTo>
                <a:lnTo>
                  <a:pt x="456" y="11649"/>
                </a:lnTo>
                <a:lnTo>
                  <a:pt x="456" y="11815"/>
                </a:lnTo>
                <a:lnTo>
                  <a:pt x="477" y="11981"/>
                </a:lnTo>
                <a:lnTo>
                  <a:pt x="518" y="12147"/>
                </a:lnTo>
                <a:lnTo>
                  <a:pt x="581" y="12375"/>
                </a:lnTo>
                <a:lnTo>
                  <a:pt x="601" y="12582"/>
                </a:lnTo>
                <a:lnTo>
                  <a:pt x="581" y="12706"/>
                </a:lnTo>
                <a:lnTo>
                  <a:pt x="560" y="12851"/>
                </a:lnTo>
                <a:lnTo>
                  <a:pt x="581" y="12997"/>
                </a:lnTo>
                <a:lnTo>
                  <a:pt x="601" y="13162"/>
                </a:lnTo>
                <a:lnTo>
                  <a:pt x="601" y="13328"/>
                </a:lnTo>
                <a:lnTo>
                  <a:pt x="601" y="13411"/>
                </a:lnTo>
                <a:lnTo>
                  <a:pt x="560" y="13494"/>
                </a:lnTo>
                <a:lnTo>
                  <a:pt x="498" y="13639"/>
                </a:lnTo>
                <a:lnTo>
                  <a:pt x="456" y="13805"/>
                </a:lnTo>
                <a:lnTo>
                  <a:pt x="456" y="14095"/>
                </a:lnTo>
                <a:lnTo>
                  <a:pt x="477" y="14385"/>
                </a:lnTo>
                <a:lnTo>
                  <a:pt x="435" y="14758"/>
                </a:lnTo>
                <a:lnTo>
                  <a:pt x="353" y="15152"/>
                </a:lnTo>
                <a:lnTo>
                  <a:pt x="311" y="15442"/>
                </a:lnTo>
                <a:lnTo>
                  <a:pt x="290" y="15774"/>
                </a:lnTo>
                <a:lnTo>
                  <a:pt x="228" y="16541"/>
                </a:lnTo>
                <a:lnTo>
                  <a:pt x="125" y="17018"/>
                </a:lnTo>
                <a:lnTo>
                  <a:pt x="42" y="17349"/>
                </a:lnTo>
                <a:lnTo>
                  <a:pt x="21" y="17660"/>
                </a:lnTo>
                <a:lnTo>
                  <a:pt x="0" y="18158"/>
                </a:lnTo>
                <a:lnTo>
                  <a:pt x="0" y="18655"/>
                </a:lnTo>
                <a:lnTo>
                  <a:pt x="21" y="19194"/>
                </a:lnTo>
                <a:lnTo>
                  <a:pt x="62" y="19463"/>
                </a:lnTo>
                <a:lnTo>
                  <a:pt x="104" y="19733"/>
                </a:lnTo>
                <a:lnTo>
                  <a:pt x="166" y="20044"/>
                </a:lnTo>
                <a:lnTo>
                  <a:pt x="104" y="20417"/>
                </a:lnTo>
                <a:lnTo>
                  <a:pt x="62" y="20769"/>
                </a:lnTo>
                <a:lnTo>
                  <a:pt x="21" y="21204"/>
                </a:lnTo>
                <a:lnTo>
                  <a:pt x="21" y="21660"/>
                </a:lnTo>
                <a:lnTo>
                  <a:pt x="21" y="21909"/>
                </a:lnTo>
                <a:lnTo>
                  <a:pt x="42" y="22158"/>
                </a:lnTo>
                <a:lnTo>
                  <a:pt x="125" y="22676"/>
                </a:lnTo>
                <a:lnTo>
                  <a:pt x="166" y="22863"/>
                </a:lnTo>
                <a:lnTo>
                  <a:pt x="207" y="23028"/>
                </a:lnTo>
                <a:lnTo>
                  <a:pt x="332" y="23360"/>
                </a:lnTo>
                <a:lnTo>
                  <a:pt x="415" y="23505"/>
                </a:lnTo>
                <a:lnTo>
                  <a:pt x="498" y="23982"/>
                </a:lnTo>
                <a:lnTo>
                  <a:pt x="539" y="24355"/>
                </a:lnTo>
                <a:lnTo>
                  <a:pt x="581" y="24935"/>
                </a:lnTo>
                <a:lnTo>
                  <a:pt x="581" y="25288"/>
                </a:lnTo>
                <a:lnTo>
                  <a:pt x="560" y="25640"/>
                </a:lnTo>
                <a:lnTo>
                  <a:pt x="560" y="25951"/>
                </a:lnTo>
                <a:lnTo>
                  <a:pt x="560" y="26241"/>
                </a:lnTo>
                <a:lnTo>
                  <a:pt x="601" y="26842"/>
                </a:lnTo>
                <a:lnTo>
                  <a:pt x="518" y="26946"/>
                </a:lnTo>
                <a:lnTo>
                  <a:pt x="498" y="27008"/>
                </a:lnTo>
                <a:lnTo>
                  <a:pt x="477" y="27070"/>
                </a:lnTo>
                <a:lnTo>
                  <a:pt x="415" y="27547"/>
                </a:lnTo>
                <a:lnTo>
                  <a:pt x="373" y="28003"/>
                </a:lnTo>
                <a:lnTo>
                  <a:pt x="311" y="28728"/>
                </a:lnTo>
                <a:lnTo>
                  <a:pt x="290" y="29060"/>
                </a:lnTo>
                <a:lnTo>
                  <a:pt x="270" y="29412"/>
                </a:lnTo>
                <a:lnTo>
                  <a:pt x="311" y="29765"/>
                </a:lnTo>
                <a:lnTo>
                  <a:pt x="353" y="30117"/>
                </a:lnTo>
                <a:lnTo>
                  <a:pt x="373" y="30200"/>
                </a:lnTo>
                <a:lnTo>
                  <a:pt x="373" y="30262"/>
                </a:lnTo>
                <a:lnTo>
                  <a:pt x="373" y="30946"/>
                </a:lnTo>
                <a:lnTo>
                  <a:pt x="373" y="31464"/>
                </a:lnTo>
                <a:lnTo>
                  <a:pt x="332" y="31982"/>
                </a:lnTo>
                <a:lnTo>
                  <a:pt x="332" y="32459"/>
                </a:lnTo>
                <a:lnTo>
                  <a:pt x="353" y="32957"/>
                </a:lnTo>
                <a:lnTo>
                  <a:pt x="456" y="34055"/>
                </a:lnTo>
                <a:lnTo>
                  <a:pt x="518" y="34760"/>
                </a:lnTo>
                <a:lnTo>
                  <a:pt x="539" y="35465"/>
                </a:lnTo>
                <a:lnTo>
                  <a:pt x="539" y="36024"/>
                </a:lnTo>
                <a:lnTo>
                  <a:pt x="539" y="36356"/>
                </a:lnTo>
                <a:lnTo>
                  <a:pt x="539" y="36688"/>
                </a:lnTo>
                <a:lnTo>
                  <a:pt x="539" y="36853"/>
                </a:lnTo>
                <a:lnTo>
                  <a:pt x="560" y="37144"/>
                </a:lnTo>
                <a:lnTo>
                  <a:pt x="581" y="37475"/>
                </a:lnTo>
                <a:lnTo>
                  <a:pt x="622" y="37828"/>
                </a:lnTo>
                <a:lnTo>
                  <a:pt x="643" y="38118"/>
                </a:lnTo>
                <a:lnTo>
                  <a:pt x="643" y="38594"/>
                </a:lnTo>
                <a:lnTo>
                  <a:pt x="622" y="39050"/>
                </a:lnTo>
                <a:lnTo>
                  <a:pt x="601" y="39486"/>
                </a:lnTo>
                <a:lnTo>
                  <a:pt x="601" y="39983"/>
                </a:lnTo>
                <a:lnTo>
                  <a:pt x="622" y="40232"/>
                </a:lnTo>
                <a:lnTo>
                  <a:pt x="663" y="40501"/>
                </a:lnTo>
                <a:lnTo>
                  <a:pt x="705" y="40771"/>
                </a:lnTo>
                <a:lnTo>
                  <a:pt x="726" y="41019"/>
                </a:lnTo>
                <a:lnTo>
                  <a:pt x="726" y="41517"/>
                </a:lnTo>
                <a:lnTo>
                  <a:pt x="705" y="41890"/>
                </a:lnTo>
                <a:lnTo>
                  <a:pt x="705" y="41952"/>
                </a:lnTo>
                <a:lnTo>
                  <a:pt x="726" y="41994"/>
                </a:lnTo>
                <a:lnTo>
                  <a:pt x="767" y="42035"/>
                </a:lnTo>
                <a:lnTo>
                  <a:pt x="850" y="42035"/>
                </a:lnTo>
                <a:lnTo>
                  <a:pt x="891" y="42014"/>
                </a:lnTo>
                <a:lnTo>
                  <a:pt x="912" y="41952"/>
                </a:lnTo>
                <a:lnTo>
                  <a:pt x="912" y="41890"/>
                </a:lnTo>
                <a:lnTo>
                  <a:pt x="912" y="41558"/>
                </a:lnTo>
                <a:lnTo>
                  <a:pt x="954" y="41206"/>
                </a:lnTo>
                <a:lnTo>
                  <a:pt x="974" y="40854"/>
                </a:lnTo>
                <a:lnTo>
                  <a:pt x="995" y="40667"/>
                </a:lnTo>
                <a:lnTo>
                  <a:pt x="995" y="40501"/>
                </a:lnTo>
                <a:lnTo>
                  <a:pt x="974" y="40149"/>
                </a:lnTo>
                <a:lnTo>
                  <a:pt x="974" y="39465"/>
                </a:lnTo>
                <a:lnTo>
                  <a:pt x="995" y="38802"/>
                </a:lnTo>
                <a:lnTo>
                  <a:pt x="1078" y="38346"/>
                </a:lnTo>
                <a:lnTo>
                  <a:pt x="1099" y="38097"/>
                </a:lnTo>
                <a:lnTo>
                  <a:pt x="1119" y="37869"/>
                </a:lnTo>
                <a:lnTo>
                  <a:pt x="1140" y="36874"/>
                </a:lnTo>
                <a:lnTo>
                  <a:pt x="1182" y="35299"/>
                </a:lnTo>
                <a:lnTo>
                  <a:pt x="1182" y="35237"/>
                </a:lnTo>
                <a:lnTo>
                  <a:pt x="1306" y="34656"/>
                </a:lnTo>
                <a:lnTo>
                  <a:pt x="1347" y="34490"/>
                </a:lnTo>
                <a:lnTo>
                  <a:pt x="1347" y="34304"/>
                </a:lnTo>
                <a:lnTo>
                  <a:pt x="1368" y="33952"/>
                </a:lnTo>
                <a:lnTo>
                  <a:pt x="1347" y="33309"/>
                </a:lnTo>
                <a:lnTo>
                  <a:pt x="1327" y="32666"/>
                </a:lnTo>
                <a:lnTo>
                  <a:pt x="1285" y="31423"/>
                </a:lnTo>
                <a:lnTo>
                  <a:pt x="1244" y="30822"/>
                </a:lnTo>
                <a:lnTo>
                  <a:pt x="1182" y="30200"/>
                </a:lnTo>
                <a:lnTo>
                  <a:pt x="1182" y="29371"/>
                </a:lnTo>
                <a:lnTo>
                  <a:pt x="1223" y="28542"/>
                </a:lnTo>
                <a:lnTo>
                  <a:pt x="1223" y="28480"/>
                </a:lnTo>
                <a:lnTo>
                  <a:pt x="1285" y="29081"/>
                </a:lnTo>
                <a:lnTo>
                  <a:pt x="1347" y="29640"/>
                </a:lnTo>
                <a:lnTo>
                  <a:pt x="1451" y="30179"/>
                </a:lnTo>
                <a:lnTo>
                  <a:pt x="1513" y="30428"/>
                </a:lnTo>
                <a:lnTo>
                  <a:pt x="1596" y="30677"/>
                </a:lnTo>
                <a:lnTo>
                  <a:pt x="1555" y="31195"/>
                </a:lnTo>
                <a:lnTo>
                  <a:pt x="1534" y="31775"/>
                </a:lnTo>
                <a:lnTo>
                  <a:pt x="1534" y="32356"/>
                </a:lnTo>
                <a:lnTo>
                  <a:pt x="1575" y="32915"/>
                </a:lnTo>
                <a:lnTo>
                  <a:pt x="1555" y="33350"/>
                </a:lnTo>
                <a:lnTo>
                  <a:pt x="1555" y="33703"/>
                </a:lnTo>
                <a:lnTo>
                  <a:pt x="1575" y="33972"/>
                </a:lnTo>
                <a:lnTo>
                  <a:pt x="1596" y="34221"/>
                </a:lnTo>
                <a:lnTo>
                  <a:pt x="1638" y="34408"/>
                </a:lnTo>
                <a:lnTo>
                  <a:pt x="1679" y="34594"/>
                </a:lnTo>
                <a:lnTo>
                  <a:pt x="1783" y="34988"/>
                </a:lnTo>
                <a:lnTo>
                  <a:pt x="1783" y="35071"/>
                </a:lnTo>
                <a:lnTo>
                  <a:pt x="1721" y="35195"/>
                </a:lnTo>
                <a:lnTo>
                  <a:pt x="1679" y="35361"/>
                </a:lnTo>
                <a:lnTo>
                  <a:pt x="1658" y="35548"/>
                </a:lnTo>
                <a:lnTo>
                  <a:pt x="1638" y="35755"/>
                </a:lnTo>
                <a:lnTo>
                  <a:pt x="1596" y="36211"/>
                </a:lnTo>
                <a:lnTo>
                  <a:pt x="1617" y="36667"/>
                </a:lnTo>
                <a:lnTo>
                  <a:pt x="1596" y="37144"/>
                </a:lnTo>
                <a:lnTo>
                  <a:pt x="1575" y="37600"/>
                </a:lnTo>
                <a:lnTo>
                  <a:pt x="1596" y="38056"/>
                </a:lnTo>
                <a:lnTo>
                  <a:pt x="1638" y="38511"/>
                </a:lnTo>
                <a:lnTo>
                  <a:pt x="1638" y="38885"/>
                </a:lnTo>
                <a:lnTo>
                  <a:pt x="1638" y="39216"/>
                </a:lnTo>
                <a:lnTo>
                  <a:pt x="1596" y="39817"/>
                </a:lnTo>
                <a:lnTo>
                  <a:pt x="1596" y="40107"/>
                </a:lnTo>
                <a:lnTo>
                  <a:pt x="1617" y="40356"/>
                </a:lnTo>
                <a:lnTo>
                  <a:pt x="1638" y="40605"/>
                </a:lnTo>
                <a:lnTo>
                  <a:pt x="1679" y="40833"/>
                </a:lnTo>
                <a:lnTo>
                  <a:pt x="1783" y="41310"/>
                </a:lnTo>
                <a:lnTo>
                  <a:pt x="1783" y="41869"/>
                </a:lnTo>
                <a:lnTo>
                  <a:pt x="1741" y="42512"/>
                </a:lnTo>
                <a:lnTo>
                  <a:pt x="1721" y="43113"/>
                </a:lnTo>
                <a:lnTo>
                  <a:pt x="1721" y="43631"/>
                </a:lnTo>
                <a:lnTo>
                  <a:pt x="1700" y="44087"/>
                </a:lnTo>
                <a:lnTo>
                  <a:pt x="1575" y="44419"/>
                </a:lnTo>
                <a:lnTo>
                  <a:pt x="1534" y="44585"/>
                </a:lnTo>
                <a:lnTo>
                  <a:pt x="1493" y="44750"/>
                </a:lnTo>
                <a:lnTo>
                  <a:pt x="1430" y="45269"/>
                </a:lnTo>
                <a:lnTo>
                  <a:pt x="1368" y="46077"/>
                </a:lnTo>
                <a:lnTo>
                  <a:pt x="1347" y="46678"/>
                </a:lnTo>
                <a:lnTo>
                  <a:pt x="1368" y="47403"/>
                </a:lnTo>
                <a:lnTo>
                  <a:pt x="1410" y="48108"/>
                </a:lnTo>
                <a:lnTo>
                  <a:pt x="1430" y="48419"/>
                </a:lnTo>
                <a:lnTo>
                  <a:pt x="1493" y="48668"/>
                </a:lnTo>
                <a:lnTo>
                  <a:pt x="1430" y="49476"/>
                </a:lnTo>
                <a:lnTo>
                  <a:pt x="1410" y="50430"/>
                </a:lnTo>
                <a:lnTo>
                  <a:pt x="1410" y="51570"/>
                </a:lnTo>
                <a:lnTo>
                  <a:pt x="1430" y="52627"/>
                </a:lnTo>
                <a:lnTo>
                  <a:pt x="1451" y="53103"/>
                </a:lnTo>
                <a:lnTo>
                  <a:pt x="1493" y="53559"/>
                </a:lnTo>
                <a:lnTo>
                  <a:pt x="1534" y="53808"/>
                </a:lnTo>
                <a:lnTo>
                  <a:pt x="1575" y="54015"/>
                </a:lnTo>
                <a:lnTo>
                  <a:pt x="1638" y="54181"/>
                </a:lnTo>
                <a:lnTo>
                  <a:pt x="1700" y="54326"/>
                </a:lnTo>
                <a:lnTo>
                  <a:pt x="1783" y="54451"/>
                </a:lnTo>
                <a:lnTo>
                  <a:pt x="1845" y="54533"/>
                </a:lnTo>
                <a:lnTo>
                  <a:pt x="1928" y="54616"/>
                </a:lnTo>
                <a:lnTo>
                  <a:pt x="2031" y="54658"/>
                </a:lnTo>
                <a:lnTo>
                  <a:pt x="2135" y="54699"/>
                </a:lnTo>
                <a:lnTo>
                  <a:pt x="2239" y="54699"/>
                </a:lnTo>
                <a:lnTo>
                  <a:pt x="2446" y="54720"/>
                </a:lnTo>
                <a:lnTo>
                  <a:pt x="2943" y="54679"/>
                </a:lnTo>
                <a:lnTo>
                  <a:pt x="3959" y="54679"/>
                </a:lnTo>
                <a:lnTo>
                  <a:pt x="5679" y="54658"/>
                </a:lnTo>
                <a:lnTo>
                  <a:pt x="7358" y="54658"/>
                </a:lnTo>
                <a:lnTo>
                  <a:pt x="9389" y="54637"/>
                </a:lnTo>
                <a:lnTo>
                  <a:pt x="12063" y="54679"/>
                </a:lnTo>
                <a:lnTo>
                  <a:pt x="13431" y="54699"/>
                </a:lnTo>
                <a:lnTo>
                  <a:pt x="16478" y="54699"/>
                </a:lnTo>
                <a:lnTo>
                  <a:pt x="19028" y="54720"/>
                </a:lnTo>
                <a:lnTo>
                  <a:pt x="20333" y="54741"/>
                </a:lnTo>
                <a:lnTo>
                  <a:pt x="21722" y="54761"/>
                </a:lnTo>
                <a:lnTo>
                  <a:pt x="23131" y="54741"/>
                </a:lnTo>
                <a:lnTo>
                  <a:pt x="27194" y="54741"/>
                </a:lnTo>
                <a:lnTo>
                  <a:pt x="29453" y="54761"/>
                </a:lnTo>
                <a:lnTo>
                  <a:pt x="32023" y="54782"/>
                </a:lnTo>
                <a:lnTo>
                  <a:pt x="35008" y="54803"/>
                </a:lnTo>
                <a:lnTo>
                  <a:pt x="36335" y="54803"/>
                </a:lnTo>
                <a:lnTo>
                  <a:pt x="37247" y="54782"/>
                </a:lnTo>
                <a:lnTo>
                  <a:pt x="38076" y="54761"/>
                </a:lnTo>
                <a:lnTo>
                  <a:pt x="39216" y="54741"/>
                </a:lnTo>
                <a:lnTo>
                  <a:pt x="41910" y="54782"/>
                </a:lnTo>
                <a:lnTo>
                  <a:pt x="43796" y="54782"/>
                </a:lnTo>
                <a:lnTo>
                  <a:pt x="46532" y="54761"/>
                </a:lnTo>
                <a:lnTo>
                  <a:pt x="46947" y="54761"/>
                </a:lnTo>
                <a:lnTo>
                  <a:pt x="47320" y="54720"/>
                </a:lnTo>
                <a:lnTo>
                  <a:pt x="48045" y="54637"/>
                </a:lnTo>
                <a:lnTo>
                  <a:pt x="48398" y="54616"/>
                </a:lnTo>
                <a:lnTo>
                  <a:pt x="48771" y="54616"/>
                </a:lnTo>
                <a:lnTo>
                  <a:pt x="49185" y="54679"/>
                </a:lnTo>
                <a:lnTo>
                  <a:pt x="49413" y="54720"/>
                </a:lnTo>
                <a:lnTo>
                  <a:pt x="49662" y="54782"/>
                </a:lnTo>
                <a:lnTo>
                  <a:pt x="49911" y="54865"/>
                </a:lnTo>
                <a:lnTo>
                  <a:pt x="50201" y="54907"/>
                </a:lnTo>
                <a:lnTo>
                  <a:pt x="50491" y="54948"/>
                </a:lnTo>
                <a:lnTo>
                  <a:pt x="50781" y="54969"/>
                </a:lnTo>
                <a:lnTo>
                  <a:pt x="51092" y="54969"/>
                </a:lnTo>
                <a:lnTo>
                  <a:pt x="51403" y="54948"/>
                </a:lnTo>
                <a:lnTo>
                  <a:pt x="51714" y="54886"/>
                </a:lnTo>
                <a:lnTo>
                  <a:pt x="52004" y="54824"/>
                </a:lnTo>
                <a:lnTo>
                  <a:pt x="52274" y="54720"/>
                </a:lnTo>
                <a:lnTo>
                  <a:pt x="52543" y="54575"/>
                </a:lnTo>
                <a:lnTo>
                  <a:pt x="52771" y="54409"/>
                </a:lnTo>
                <a:lnTo>
                  <a:pt x="52978" y="54202"/>
                </a:lnTo>
                <a:lnTo>
                  <a:pt x="53061" y="54098"/>
                </a:lnTo>
                <a:lnTo>
                  <a:pt x="53144" y="53974"/>
                </a:lnTo>
                <a:lnTo>
                  <a:pt x="53206" y="53849"/>
                </a:lnTo>
                <a:lnTo>
                  <a:pt x="53268" y="53704"/>
                </a:lnTo>
                <a:lnTo>
                  <a:pt x="53310" y="53539"/>
                </a:lnTo>
                <a:lnTo>
                  <a:pt x="53331" y="53373"/>
                </a:lnTo>
                <a:lnTo>
                  <a:pt x="53351" y="53207"/>
                </a:lnTo>
                <a:lnTo>
                  <a:pt x="53372" y="53020"/>
                </a:lnTo>
                <a:lnTo>
                  <a:pt x="53351" y="52647"/>
                </a:lnTo>
                <a:lnTo>
                  <a:pt x="53393" y="52336"/>
                </a:lnTo>
                <a:lnTo>
                  <a:pt x="53414" y="52171"/>
                </a:lnTo>
                <a:lnTo>
                  <a:pt x="53393" y="52005"/>
                </a:lnTo>
                <a:lnTo>
                  <a:pt x="53372" y="51839"/>
                </a:lnTo>
                <a:lnTo>
                  <a:pt x="53372" y="51673"/>
                </a:lnTo>
                <a:lnTo>
                  <a:pt x="53372" y="51362"/>
                </a:lnTo>
                <a:lnTo>
                  <a:pt x="53393" y="51051"/>
                </a:lnTo>
                <a:lnTo>
                  <a:pt x="53393" y="50886"/>
                </a:lnTo>
                <a:lnTo>
                  <a:pt x="53434" y="50284"/>
                </a:lnTo>
                <a:lnTo>
                  <a:pt x="53517" y="49808"/>
                </a:lnTo>
                <a:lnTo>
                  <a:pt x="53538" y="49580"/>
                </a:lnTo>
                <a:lnTo>
                  <a:pt x="53559" y="49352"/>
                </a:lnTo>
                <a:lnTo>
                  <a:pt x="53600" y="48357"/>
                </a:lnTo>
                <a:lnTo>
                  <a:pt x="53621" y="47445"/>
                </a:lnTo>
                <a:lnTo>
                  <a:pt x="53621" y="47362"/>
                </a:lnTo>
                <a:lnTo>
                  <a:pt x="53621" y="47341"/>
                </a:lnTo>
                <a:lnTo>
                  <a:pt x="53600" y="47134"/>
                </a:lnTo>
                <a:lnTo>
                  <a:pt x="53579" y="46927"/>
                </a:lnTo>
                <a:lnTo>
                  <a:pt x="53538" y="46802"/>
                </a:lnTo>
                <a:lnTo>
                  <a:pt x="53517" y="46574"/>
                </a:lnTo>
                <a:lnTo>
                  <a:pt x="53517" y="46408"/>
                </a:lnTo>
                <a:lnTo>
                  <a:pt x="53538" y="46222"/>
                </a:lnTo>
                <a:lnTo>
                  <a:pt x="53600" y="45849"/>
                </a:lnTo>
                <a:lnTo>
                  <a:pt x="53621" y="45662"/>
                </a:lnTo>
                <a:lnTo>
                  <a:pt x="53621" y="45476"/>
                </a:lnTo>
                <a:lnTo>
                  <a:pt x="53579" y="44792"/>
                </a:lnTo>
                <a:lnTo>
                  <a:pt x="53579" y="44585"/>
                </a:lnTo>
                <a:lnTo>
                  <a:pt x="53704" y="43963"/>
                </a:lnTo>
                <a:lnTo>
                  <a:pt x="53849" y="43051"/>
                </a:lnTo>
                <a:lnTo>
                  <a:pt x="53911" y="42740"/>
                </a:lnTo>
                <a:lnTo>
                  <a:pt x="53973" y="42408"/>
                </a:lnTo>
                <a:lnTo>
                  <a:pt x="53973" y="42242"/>
                </a:lnTo>
                <a:lnTo>
                  <a:pt x="53973" y="42077"/>
                </a:lnTo>
                <a:lnTo>
                  <a:pt x="53952" y="41911"/>
                </a:lnTo>
                <a:lnTo>
                  <a:pt x="53911" y="41745"/>
                </a:lnTo>
                <a:lnTo>
                  <a:pt x="53849" y="41517"/>
                </a:lnTo>
                <a:lnTo>
                  <a:pt x="53828" y="41310"/>
                </a:lnTo>
                <a:lnTo>
                  <a:pt x="53849" y="41165"/>
                </a:lnTo>
                <a:lnTo>
                  <a:pt x="53870" y="41040"/>
                </a:lnTo>
                <a:lnTo>
                  <a:pt x="53849" y="40874"/>
                </a:lnTo>
                <a:lnTo>
                  <a:pt x="53828" y="40729"/>
                </a:lnTo>
                <a:lnTo>
                  <a:pt x="53828" y="40563"/>
                </a:lnTo>
                <a:lnTo>
                  <a:pt x="53828" y="40481"/>
                </a:lnTo>
                <a:lnTo>
                  <a:pt x="53870" y="40398"/>
                </a:lnTo>
                <a:lnTo>
                  <a:pt x="53932" y="40253"/>
                </a:lnTo>
                <a:lnTo>
                  <a:pt x="53973" y="40087"/>
                </a:lnTo>
                <a:lnTo>
                  <a:pt x="53973" y="39797"/>
                </a:lnTo>
                <a:lnTo>
                  <a:pt x="53952" y="39506"/>
                </a:lnTo>
                <a:lnTo>
                  <a:pt x="53994" y="39133"/>
                </a:lnTo>
                <a:lnTo>
                  <a:pt x="54077" y="38739"/>
                </a:lnTo>
                <a:lnTo>
                  <a:pt x="54118" y="38429"/>
                </a:lnTo>
                <a:lnTo>
                  <a:pt x="54139" y="38118"/>
                </a:lnTo>
                <a:lnTo>
                  <a:pt x="54201" y="37351"/>
                </a:lnTo>
                <a:lnTo>
                  <a:pt x="54305" y="36853"/>
                </a:lnTo>
                <a:lnTo>
                  <a:pt x="54388" y="36542"/>
                </a:lnTo>
                <a:lnTo>
                  <a:pt x="54408" y="36211"/>
                </a:lnTo>
                <a:lnTo>
                  <a:pt x="54429" y="35734"/>
                </a:lnTo>
                <a:lnTo>
                  <a:pt x="54429" y="35237"/>
                </a:lnTo>
                <a:lnTo>
                  <a:pt x="54408" y="34698"/>
                </a:lnTo>
                <a:lnTo>
                  <a:pt x="54367" y="34408"/>
                </a:lnTo>
                <a:lnTo>
                  <a:pt x="54326" y="34138"/>
                </a:lnTo>
                <a:lnTo>
                  <a:pt x="54263" y="33827"/>
                </a:lnTo>
                <a:lnTo>
                  <a:pt x="54326" y="33475"/>
                </a:lnTo>
                <a:lnTo>
                  <a:pt x="54367" y="33102"/>
                </a:lnTo>
                <a:lnTo>
                  <a:pt x="54408" y="32666"/>
                </a:lnTo>
                <a:lnTo>
                  <a:pt x="54429" y="32231"/>
                </a:lnTo>
                <a:lnTo>
                  <a:pt x="54408" y="31982"/>
                </a:lnTo>
                <a:lnTo>
                  <a:pt x="54388" y="31734"/>
                </a:lnTo>
                <a:lnTo>
                  <a:pt x="54305" y="31216"/>
                </a:lnTo>
                <a:lnTo>
                  <a:pt x="54263" y="31029"/>
                </a:lnTo>
                <a:lnTo>
                  <a:pt x="54222" y="30863"/>
                </a:lnTo>
                <a:lnTo>
                  <a:pt x="54098" y="30532"/>
                </a:lnTo>
                <a:lnTo>
                  <a:pt x="54015" y="30387"/>
                </a:lnTo>
                <a:lnTo>
                  <a:pt x="53952" y="29910"/>
                </a:lnTo>
                <a:lnTo>
                  <a:pt x="53890" y="29537"/>
                </a:lnTo>
                <a:lnTo>
                  <a:pt x="53849" y="28936"/>
                </a:lnTo>
                <a:lnTo>
                  <a:pt x="53849" y="28583"/>
                </a:lnTo>
                <a:lnTo>
                  <a:pt x="53870" y="28231"/>
                </a:lnTo>
                <a:lnTo>
                  <a:pt x="53870" y="27941"/>
                </a:lnTo>
                <a:lnTo>
                  <a:pt x="53870" y="27651"/>
                </a:lnTo>
                <a:lnTo>
                  <a:pt x="53828" y="27049"/>
                </a:lnTo>
                <a:lnTo>
                  <a:pt x="53911" y="26946"/>
                </a:lnTo>
                <a:lnTo>
                  <a:pt x="53932" y="26884"/>
                </a:lnTo>
                <a:lnTo>
                  <a:pt x="53952" y="26821"/>
                </a:lnTo>
                <a:lnTo>
                  <a:pt x="54015" y="26345"/>
                </a:lnTo>
                <a:lnTo>
                  <a:pt x="54056" y="25868"/>
                </a:lnTo>
                <a:lnTo>
                  <a:pt x="54118" y="25163"/>
                </a:lnTo>
                <a:lnTo>
                  <a:pt x="54139" y="24832"/>
                </a:lnTo>
                <a:lnTo>
                  <a:pt x="54160" y="24479"/>
                </a:lnTo>
                <a:lnTo>
                  <a:pt x="54118" y="24127"/>
                </a:lnTo>
                <a:lnTo>
                  <a:pt x="54077" y="23775"/>
                </a:lnTo>
                <a:lnTo>
                  <a:pt x="54056" y="23692"/>
                </a:lnTo>
                <a:lnTo>
                  <a:pt x="54056" y="23630"/>
                </a:lnTo>
                <a:lnTo>
                  <a:pt x="54056" y="22946"/>
                </a:lnTo>
                <a:lnTo>
                  <a:pt x="54077" y="22427"/>
                </a:lnTo>
                <a:lnTo>
                  <a:pt x="54098" y="21909"/>
                </a:lnTo>
                <a:lnTo>
                  <a:pt x="54098" y="21412"/>
                </a:lnTo>
                <a:lnTo>
                  <a:pt x="54098" y="20935"/>
                </a:lnTo>
                <a:lnTo>
                  <a:pt x="53973" y="19836"/>
                </a:lnTo>
                <a:lnTo>
                  <a:pt x="53911" y="19132"/>
                </a:lnTo>
                <a:lnTo>
                  <a:pt x="53890" y="18427"/>
                </a:lnTo>
                <a:lnTo>
                  <a:pt x="53890" y="17867"/>
                </a:lnTo>
                <a:lnTo>
                  <a:pt x="53890" y="17536"/>
                </a:lnTo>
                <a:lnTo>
                  <a:pt x="53890" y="17204"/>
                </a:lnTo>
                <a:lnTo>
                  <a:pt x="53890" y="17038"/>
                </a:lnTo>
                <a:lnTo>
                  <a:pt x="53870" y="16748"/>
                </a:lnTo>
                <a:lnTo>
                  <a:pt x="53849" y="16417"/>
                </a:lnTo>
                <a:lnTo>
                  <a:pt x="53807" y="16064"/>
                </a:lnTo>
                <a:lnTo>
                  <a:pt x="53787" y="15774"/>
                </a:lnTo>
                <a:lnTo>
                  <a:pt x="53787" y="15297"/>
                </a:lnTo>
                <a:lnTo>
                  <a:pt x="53807" y="14841"/>
                </a:lnTo>
                <a:lnTo>
                  <a:pt x="53828" y="14406"/>
                </a:lnTo>
                <a:lnTo>
                  <a:pt x="53828" y="13909"/>
                </a:lnTo>
                <a:lnTo>
                  <a:pt x="53807" y="13639"/>
                </a:lnTo>
                <a:lnTo>
                  <a:pt x="53766" y="13390"/>
                </a:lnTo>
                <a:lnTo>
                  <a:pt x="53724" y="13121"/>
                </a:lnTo>
                <a:lnTo>
                  <a:pt x="53704" y="12872"/>
                </a:lnTo>
                <a:lnTo>
                  <a:pt x="53704" y="12375"/>
                </a:lnTo>
                <a:lnTo>
                  <a:pt x="53724" y="12002"/>
                </a:lnTo>
                <a:lnTo>
                  <a:pt x="53724" y="11939"/>
                </a:lnTo>
                <a:lnTo>
                  <a:pt x="53704" y="11898"/>
                </a:lnTo>
                <a:lnTo>
                  <a:pt x="53662" y="11857"/>
                </a:lnTo>
                <a:lnTo>
                  <a:pt x="53621" y="11836"/>
                </a:lnTo>
                <a:lnTo>
                  <a:pt x="53579" y="11857"/>
                </a:lnTo>
                <a:lnTo>
                  <a:pt x="53538" y="11877"/>
                </a:lnTo>
                <a:lnTo>
                  <a:pt x="53517" y="11939"/>
                </a:lnTo>
                <a:lnTo>
                  <a:pt x="53517" y="12002"/>
                </a:lnTo>
                <a:lnTo>
                  <a:pt x="53517" y="12333"/>
                </a:lnTo>
                <a:lnTo>
                  <a:pt x="53476" y="12686"/>
                </a:lnTo>
                <a:lnTo>
                  <a:pt x="53455" y="13038"/>
                </a:lnTo>
                <a:lnTo>
                  <a:pt x="53434" y="13225"/>
                </a:lnTo>
                <a:lnTo>
                  <a:pt x="53434" y="13390"/>
                </a:lnTo>
                <a:lnTo>
                  <a:pt x="53455" y="13743"/>
                </a:lnTo>
                <a:lnTo>
                  <a:pt x="53455" y="14406"/>
                </a:lnTo>
                <a:lnTo>
                  <a:pt x="53434" y="15090"/>
                </a:lnTo>
                <a:lnTo>
                  <a:pt x="53351" y="15546"/>
                </a:lnTo>
                <a:lnTo>
                  <a:pt x="53331" y="15774"/>
                </a:lnTo>
                <a:lnTo>
                  <a:pt x="53310" y="16023"/>
                </a:lnTo>
                <a:lnTo>
                  <a:pt x="53289" y="17018"/>
                </a:lnTo>
                <a:lnTo>
                  <a:pt x="53289" y="17391"/>
                </a:lnTo>
                <a:lnTo>
                  <a:pt x="53268" y="17246"/>
                </a:lnTo>
                <a:lnTo>
                  <a:pt x="53248" y="16624"/>
                </a:lnTo>
                <a:lnTo>
                  <a:pt x="53227" y="16520"/>
                </a:lnTo>
                <a:lnTo>
                  <a:pt x="53248" y="16251"/>
                </a:lnTo>
                <a:lnTo>
                  <a:pt x="53248" y="15981"/>
                </a:lnTo>
                <a:lnTo>
                  <a:pt x="53268" y="15712"/>
                </a:lnTo>
                <a:lnTo>
                  <a:pt x="53268" y="15422"/>
                </a:lnTo>
                <a:lnTo>
                  <a:pt x="53227" y="14986"/>
                </a:lnTo>
                <a:lnTo>
                  <a:pt x="53186" y="14572"/>
                </a:lnTo>
                <a:lnTo>
                  <a:pt x="53144" y="14219"/>
                </a:lnTo>
                <a:lnTo>
                  <a:pt x="53123" y="13867"/>
                </a:lnTo>
                <a:lnTo>
                  <a:pt x="53144" y="13494"/>
                </a:lnTo>
                <a:lnTo>
                  <a:pt x="53186" y="13017"/>
                </a:lnTo>
                <a:lnTo>
                  <a:pt x="53165" y="12520"/>
                </a:lnTo>
                <a:lnTo>
                  <a:pt x="53206" y="12043"/>
                </a:lnTo>
                <a:lnTo>
                  <a:pt x="53206" y="11587"/>
                </a:lnTo>
                <a:lnTo>
                  <a:pt x="53186" y="11152"/>
                </a:lnTo>
                <a:lnTo>
                  <a:pt x="53144" y="10675"/>
                </a:lnTo>
                <a:lnTo>
                  <a:pt x="53165" y="10323"/>
                </a:lnTo>
                <a:lnTo>
                  <a:pt x="53165" y="9970"/>
                </a:lnTo>
                <a:lnTo>
                  <a:pt x="53186" y="9577"/>
                </a:lnTo>
                <a:lnTo>
                  <a:pt x="53186" y="9204"/>
                </a:lnTo>
                <a:lnTo>
                  <a:pt x="53186" y="8872"/>
                </a:lnTo>
                <a:lnTo>
                  <a:pt x="53144" y="8561"/>
                </a:lnTo>
                <a:lnTo>
                  <a:pt x="53082" y="7981"/>
                </a:lnTo>
                <a:lnTo>
                  <a:pt x="53040" y="7566"/>
                </a:lnTo>
                <a:lnTo>
                  <a:pt x="53040" y="7359"/>
                </a:lnTo>
                <a:lnTo>
                  <a:pt x="53061" y="7027"/>
                </a:lnTo>
                <a:lnTo>
                  <a:pt x="53082" y="6778"/>
                </a:lnTo>
                <a:lnTo>
                  <a:pt x="53103" y="6530"/>
                </a:lnTo>
                <a:lnTo>
                  <a:pt x="53103" y="6240"/>
                </a:lnTo>
                <a:lnTo>
                  <a:pt x="53082" y="5970"/>
                </a:lnTo>
                <a:lnTo>
                  <a:pt x="53103" y="5701"/>
                </a:lnTo>
                <a:lnTo>
                  <a:pt x="53144" y="5493"/>
                </a:lnTo>
                <a:lnTo>
                  <a:pt x="53227" y="5037"/>
                </a:lnTo>
                <a:lnTo>
                  <a:pt x="53268" y="4768"/>
                </a:lnTo>
                <a:lnTo>
                  <a:pt x="53289" y="4498"/>
                </a:lnTo>
                <a:lnTo>
                  <a:pt x="53310" y="3939"/>
                </a:lnTo>
                <a:lnTo>
                  <a:pt x="53414" y="3338"/>
                </a:lnTo>
                <a:lnTo>
                  <a:pt x="53434" y="3048"/>
                </a:lnTo>
                <a:lnTo>
                  <a:pt x="53455" y="2757"/>
                </a:lnTo>
                <a:lnTo>
                  <a:pt x="53455" y="2467"/>
                </a:lnTo>
                <a:lnTo>
                  <a:pt x="53455" y="2198"/>
                </a:lnTo>
                <a:lnTo>
                  <a:pt x="53414" y="1928"/>
                </a:lnTo>
                <a:lnTo>
                  <a:pt x="53372" y="1700"/>
                </a:lnTo>
                <a:lnTo>
                  <a:pt x="53310" y="1472"/>
                </a:lnTo>
                <a:lnTo>
                  <a:pt x="53227" y="1265"/>
                </a:lnTo>
                <a:lnTo>
                  <a:pt x="53123" y="1099"/>
                </a:lnTo>
                <a:lnTo>
                  <a:pt x="52999" y="933"/>
                </a:lnTo>
                <a:lnTo>
                  <a:pt x="52854" y="830"/>
                </a:lnTo>
                <a:lnTo>
                  <a:pt x="52667" y="726"/>
                </a:lnTo>
                <a:lnTo>
                  <a:pt x="52460" y="685"/>
                </a:lnTo>
                <a:lnTo>
                  <a:pt x="52232" y="664"/>
                </a:lnTo>
                <a:lnTo>
                  <a:pt x="51341" y="664"/>
                </a:lnTo>
                <a:lnTo>
                  <a:pt x="49703" y="705"/>
                </a:lnTo>
                <a:lnTo>
                  <a:pt x="46263" y="747"/>
                </a:lnTo>
                <a:lnTo>
                  <a:pt x="44356" y="768"/>
                </a:lnTo>
                <a:lnTo>
                  <a:pt x="39920" y="768"/>
                </a:lnTo>
                <a:lnTo>
                  <a:pt x="37288" y="726"/>
                </a:lnTo>
                <a:lnTo>
                  <a:pt x="36542" y="685"/>
                </a:lnTo>
                <a:lnTo>
                  <a:pt x="35733" y="664"/>
                </a:lnTo>
                <a:lnTo>
                  <a:pt x="34863" y="643"/>
                </a:lnTo>
                <a:lnTo>
                  <a:pt x="36625" y="643"/>
                </a:lnTo>
                <a:lnTo>
                  <a:pt x="36873" y="623"/>
                </a:lnTo>
                <a:lnTo>
                  <a:pt x="37143" y="643"/>
                </a:lnTo>
                <a:lnTo>
                  <a:pt x="37412" y="643"/>
                </a:lnTo>
                <a:lnTo>
                  <a:pt x="37661" y="623"/>
                </a:lnTo>
                <a:lnTo>
                  <a:pt x="37910" y="623"/>
                </a:lnTo>
                <a:lnTo>
                  <a:pt x="38449" y="664"/>
                </a:lnTo>
                <a:lnTo>
                  <a:pt x="38988" y="685"/>
                </a:lnTo>
                <a:lnTo>
                  <a:pt x="39630" y="705"/>
                </a:lnTo>
                <a:lnTo>
                  <a:pt x="40128" y="705"/>
                </a:lnTo>
                <a:lnTo>
                  <a:pt x="40625" y="685"/>
                </a:lnTo>
                <a:lnTo>
                  <a:pt x="41060" y="664"/>
                </a:lnTo>
                <a:lnTo>
                  <a:pt x="41330" y="664"/>
                </a:lnTo>
                <a:lnTo>
                  <a:pt x="41889" y="685"/>
                </a:lnTo>
                <a:lnTo>
                  <a:pt x="42490" y="685"/>
                </a:lnTo>
                <a:lnTo>
                  <a:pt x="43071" y="664"/>
                </a:lnTo>
                <a:lnTo>
                  <a:pt x="43589" y="643"/>
                </a:lnTo>
                <a:lnTo>
                  <a:pt x="44128" y="643"/>
                </a:lnTo>
                <a:lnTo>
                  <a:pt x="44439" y="623"/>
                </a:lnTo>
                <a:lnTo>
                  <a:pt x="45268" y="623"/>
                </a:lnTo>
                <a:lnTo>
                  <a:pt x="45537" y="643"/>
                </a:lnTo>
                <a:lnTo>
                  <a:pt x="50988" y="643"/>
                </a:lnTo>
                <a:lnTo>
                  <a:pt x="51610" y="623"/>
                </a:lnTo>
                <a:lnTo>
                  <a:pt x="52253" y="602"/>
                </a:lnTo>
                <a:lnTo>
                  <a:pt x="53082" y="581"/>
                </a:lnTo>
                <a:lnTo>
                  <a:pt x="53227" y="560"/>
                </a:lnTo>
                <a:lnTo>
                  <a:pt x="53268" y="560"/>
                </a:lnTo>
                <a:lnTo>
                  <a:pt x="53289" y="540"/>
                </a:lnTo>
                <a:lnTo>
                  <a:pt x="53268" y="519"/>
                </a:lnTo>
                <a:lnTo>
                  <a:pt x="53227" y="519"/>
                </a:lnTo>
                <a:lnTo>
                  <a:pt x="53082" y="498"/>
                </a:lnTo>
                <a:lnTo>
                  <a:pt x="52688" y="498"/>
                </a:lnTo>
                <a:lnTo>
                  <a:pt x="52087" y="457"/>
                </a:lnTo>
                <a:lnTo>
                  <a:pt x="51672" y="457"/>
                </a:lnTo>
                <a:lnTo>
                  <a:pt x="51258" y="477"/>
                </a:lnTo>
                <a:lnTo>
                  <a:pt x="50387" y="457"/>
                </a:lnTo>
                <a:lnTo>
                  <a:pt x="49538" y="436"/>
                </a:lnTo>
                <a:lnTo>
                  <a:pt x="48957" y="415"/>
                </a:lnTo>
                <a:lnTo>
                  <a:pt x="48398" y="395"/>
                </a:lnTo>
                <a:lnTo>
                  <a:pt x="47175" y="374"/>
                </a:lnTo>
                <a:lnTo>
                  <a:pt x="46035" y="353"/>
                </a:lnTo>
                <a:lnTo>
                  <a:pt x="45910" y="353"/>
                </a:lnTo>
                <a:lnTo>
                  <a:pt x="45413" y="374"/>
                </a:lnTo>
                <a:lnTo>
                  <a:pt x="45247" y="395"/>
                </a:lnTo>
                <a:lnTo>
                  <a:pt x="44957" y="415"/>
                </a:lnTo>
                <a:lnTo>
                  <a:pt x="44750" y="415"/>
                </a:lnTo>
                <a:lnTo>
                  <a:pt x="44542" y="395"/>
                </a:lnTo>
                <a:lnTo>
                  <a:pt x="44066" y="374"/>
                </a:lnTo>
                <a:lnTo>
                  <a:pt x="42781" y="374"/>
                </a:lnTo>
                <a:lnTo>
                  <a:pt x="42511" y="395"/>
                </a:lnTo>
                <a:lnTo>
                  <a:pt x="41744" y="332"/>
                </a:lnTo>
                <a:lnTo>
                  <a:pt x="40625" y="270"/>
                </a:lnTo>
                <a:lnTo>
                  <a:pt x="39817" y="208"/>
                </a:lnTo>
                <a:lnTo>
                  <a:pt x="39402" y="208"/>
                </a:lnTo>
                <a:lnTo>
                  <a:pt x="39008" y="229"/>
                </a:lnTo>
                <a:lnTo>
                  <a:pt x="38718" y="270"/>
                </a:lnTo>
                <a:lnTo>
                  <a:pt x="38469" y="270"/>
                </a:lnTo>
                <a:lnTo>
                  <a:pt x="38138" y="249"/>
                </a:lnTo>
                <a:lnTo>
                  <a:pt x="37951" y="270"/>
                </a:lnTo>
                <a:lnTo>
                  <a:pt x="37557" y="270"/>
                </a:lnTo>
                <a:lnTo>
                  <a:pt x="37350" y="249"/>
                </a:lnTo>
                <a:lnTo>
                  <a:pt x="37164" y="229"/>
                </a:lnTo>
                <a:lnTo>
                  <a:pt x="36956" y="208"/>
                </a:lnTo>
                <a:lnTo>
                  <a:pt x="35796" y="208"/>
                </a:lnTo>
                <a:lnTo>
                  <a:pt x="35298" y="167"/>
                </a:lnTo>
                <a:lnTo>
                  <a:pt x="34531" y="125"/>
                </a:lnTo>
                <a:lnTo>
                  <a:pt x="33578" y="104"/>
                </a:lnTo>
                <a:lnTo>
                  <a:pt x="32977" y="63"/>
                </a:lnTo>
                <a:lnTo>
                  <a:pt x="32583" y="21"/>
                </a:lnTo>
                <a:lnTo>
                  <a:pt x="32189" y="21"/>
                </a:lnTo>
                <a:lnTo>
                  <a:pt x="31588" y="1"/>
                </a:lnTo>
                <a:close/>
              </a:path>
            </a:pathLst>
          </a:custGeom>
          <a:solidFill>
            <a:schemeClr val="bg1"/>
          </a:solidFill>
          <a:ln>
            <a:noFill/>
          </a:ln>
        </p:spPr>
        <p:txBody>
          <a:bodyPr spcFirstLastPara="1" wrap="square" lIns="121900" tIns="121900" rIns="121900" bIns="121900" anchor="ctr" anchorCtr="0">
            <a:noAutofit/>
          </a:bodyPr>
          <a:lstStyle/>
          <a:p>
            <a:pPr defTabSz="1219231">
              <a:buClr>
                <a:srgbClr val="000000"/>
              </a:buClr>
              <a:defRPr/>
            </a:pPr>
            <a:endParaRPr sz="4800" kern="0">
              <a:solidFill>
                <a:srgbClr val="000000"/>
              </a:solidFill>
              <a:latin typeface="Cambria" panose="02040503050406030204" pitchFamily="18" charset="0"/>
              <a:ea typeface="Cambria" panose="02040503050406030204" pitchFamily="18" charset="0"/>
              <a:cs typeface="Arial"/>
              <a:sym typeface="Arial"/>
            </a:endParaRPr>
          </a:p>
        </p:txBody>
      </p:sp>
      <p:sp>
        <p:nvSpPr>
          <p:cNvPr id="3" name="Freeform 3"/>
          <p:cNvSpPr/>
          <p:nvPr/>
        </p:nvSpPr>
        <p:spPr>
          <a:xfrm rot="-2319581">
            <a:off x="8632934" y="1038544"/>
            <a:ext cx="4651242" cy="4492325"/>
          </a:xfrm>
          <a:custGeom>
            <a:avLst/>
            <a:gdLst/>
            <a:ahLst/>
            <a:cxnLst/>
            <a:rect l="l" t="t" r="r" b="b"/>
            <a:pathLst>
              <a:path w="6976863" h="6738487">
                <a:moveTo>
                  <a:pt x="0" y="0"/>
                </a:moveTo>
                <a:lnTo>
                  <a:pt x="6976864" y="0"/>
                </a:lnTo>
                <a:lnTo>
                  <a:pt x="6976864" y="6738487"/>
                </a:lnTo>
                <a:lnTo>
                  <a:pt x="0" y="6738487"/>
                </a:lnTo>
                <a:lnTo>
                  <a:pt x="0" y="0"/>
                </a:lnTo>
                <a:close/>
              </a:path>
            </a:pathLst>
          </a:custGeom>
          <a:blipFill>
            <a:blip r:embed="rId4"/>
            <a:stretch>
              <a:fillRect/>
            </a:stretch>
          </a:blipFill>
        </p:spPr>
        <p:txBody>
          <a:bodyPr/>
          <a:lstStyle/>
          <a:p>
            <a:endParaRPr lang="en-US"/>
          </a:p>
        </p:txBody>
      </p:sp>
      <p:sp>
        <p:nvSpPr>
          <p:cNvPr id="4" name="Freeform 4"/>
          <p:cNvSpPr/>
          <p:nvPr/>
        </p:nvSpPr>
        <p:spPr>
          <a:xfrm flipH="1">
            <a:off x="-679950" y="-1922593"/>
            <a:ext cx="4651242" cy="4492325"/>
          </a:xfrm>
          <a:custGeom>
            <a:avLst/>
            <a:gdLst/>
            <a:ahLst/>
            <a:cxnLst/>
            <a:rect l="l" t="t" r="r" b="b"/>
            <a:pathLst>
              <a:path w="6976863" h="6738487">
                <a:moveTo>
                  <a:pt x="6976864" y="0"/>
                </a:moveTo>
                <a:lnTo>
                  <a:pt x="0" y="0"/>
                </a:lnTo>
                <a:lnTo>
                  <a:pt x="0" y="6738488"/>
                </a:lnTo>
                <a:lnTo>
                  <a:pt x="6976864" y="6738488"/>
                </a:lnTo>
                <a:lnTo>
                  <a:pt x="6976864" y="0"/>
                </a:lnTo>
                <a:close/>
              </a:path>
            </a:pathLst>
          </a:custGeom>
          <a:blipFill>
            <a:blip r:embed="rId4"/>
            <a:stretch>
              <a:fillRect/>
            </a:stretch>
          </a:blipFill>
        </p:spPr>
        <p:txBody>
          <a:bodyPr/>
          <a:lstStyle/>
          <a:p>
            <a:endParaRPr lang="en-US"/>
          </a:p>
        </p:txBody>
      </p:sp>
      <p:sp>
        <p:nvSpPr>
          <p:cNvPr id="12" name="Rectangle 11"/>
          <p:cNvSpPr/>
          <p:nvPr/>
        </p:nvSpPr>
        <p:spPr>
          <a:xfrm>
            <a:off x="734457" y="483103"/>
            <a:ext cx="8291052" cy="584775"/>
          </a:xfrm>
          <a:prstGeom prst="rect">
            <a:avLst/>
          </a:prstGeom>
        </p:spPr>
        <p:txBody>
          <a:bodyPr wrap="none">
            <a:spAutoFit/>
          </a:bodyPr>
          <a:lstStyle/>
          <a:p>
            <a:pPr defTabSz="609630">
              <a:defRPr/>
            </a:pPr>
            <a:r>
              <a:rPr lang="en-US" sz="3200" b="1" kern="0" dirty="0">
                <a:solidFill>
                  <a:prstClr val="black"/>
                </a:solidFill>
                <a:latin typeface="Cambria" panose="02040503050406030204" pitchFamily="18" charset="0"/>
                <a:ea typeface="Cambria" panose="02040503050406030204" pitchFamily="18" charset="0"/>
                <a:cs typeface="Arial"/>
                <a:sym typeface="Arial"/>
              </a:rPr>
              <a:t>1. </a:t>
            </a:r>
            <a:r>
              <a:rPr lang="en-US" sz="3200" b="1" kern="0" dirty="0" err="1">
                <a:solidFill>
                  <a:prstClr val="black"/>
                </a:solidFill>
                <a:latin typeface="Cambria" panose="02040503050406030204" pitchFamily="18" charset="0"/>
                <a:ea typeface="Cambria" panose="02040503050406030204" pitchFamily="18" charset="0"/>
                <a:cs typeface="Arial"/>
                <a:sym typeface="Arial"/>
              </a:rPr>
              <a:t>Đọc</a:t>
            </a:r>
            <a:r>
              <a:rPr lang="en-US" sz="3200" b="1" kern="0" dirty="0">
                <a:solidFill>
                  <a:prstClr val="black"/>
                </a:solidFill>
                <a:latin typeface="Cambria" panose="02040503050406030204" pitchFamily="18" charset="0"/>
                <a:ea typeface="Cambria" panose="02040503050406030204" pitchFamily="18" charset="0"/>
                <a:cs typeface="Arial"/>
                <a:sym typeface="Arial"/>
              </a:rPr>
              <a:t> </a:t>
            </a:r>
            <a:r>
              <a:rPr lang="en-US" sz="3200" b="1" kern="0" dirty="0" err="1">
                <a:solidFill>
                  <a:prstClr val="black"/>
                </a:solidFill>
                <a:latin typeface="Cambria" panose="02040503050406030204" pitchFamily="18" charset="0"/>
                <a:ea typeface="Cambria" panose="02040503050406030204" pitchFamily="18" charset="0"/>
                <a:cs typeface="Arial"/>
                <a:sym typeface="Arial"/>
              </a:rPr>
              <a:t>đoạn</a:t>
            </a:r>
            <a:r>
              <a:rPr lang="en-US" sz="3200" b="1" kern="0" dirty="0">
                <a:solidFill>
                  <a:prstClr val="black"/>
                </a:solidFill>
                <a:latin typeface="Cambria" panose="02040503050406030204" pitchFamily="18" charset="0"/>
                <a:ea typeface="Cambria" panose="02040503050406030204" pitchFamily="18" charset="0"/>
                <a:cs typeface="Arial"/>
                <a:sym typeface="Arial"/>
              </a:rPr>
              <a:t> </a:t>
            </a:r>
            <a:r>
              <a:rPr lang="en-US" sz="3200" b="1" kern="0" dirty="0" err="1">
                <a:solidFill>
                  <a:prstClr val="black"/>
                </a:solidFill>
                <a:latin typeface="Cambria" panose="02040503050406030204" pitchFamily="18" charset="0"/>
                <a:ea typeface="Cambria" panose="02040503050406030204" pitchFamily="18" charset="0"/>
                <a:cs typeface="Arial"/>
                <a:sym typeface="Arial"/>
              </a:rPr>
              <a:t>văn</a:t>
            </a:r>
            <a:r>
              <a:rPr lang="en-US" sz="3200" b="1" kern="0" dirty="0">
                <a:solidFill>
                  <a:prstClr val="black"/>
                </a:solidFill>
                <a:latin typeface="Cambria" panose="02040503050406030204" pitchFamily="18" charset="0"/>
                <a:ea typeface="Cambria" panose="02040503050406030204" pitchFamily="18" charset="0"/>
                <a:cs typeface="Arial"/>
                <a:sym typeface="Arial"/>
              </a:rPr>
              <a:t> </a:t>
            </a:r>
            <a:r>
              <a:rPr lang="en-US" sz="3200" b="1" kern="0" dirty="0" err="1">
                <a:solidFill>
                  <a:prstClr val="black"/>
                </a:solidFill>
                <a:latin typeface="Cambria" panose="02040503050406030204" pitchFamily="18" charset="0"/>
                <a:ea typeface="Cambria" panose="02040503050406030204" pitchFamily="18" charset="0"/>
                <a:cs typeface="Arial"/>
                <a:sym typeface="Arial"/>
              </a:rPr>
              <a:t>dưới</a:t>
            </a:r>
            <a:r>
              <a:rPr lang="en-US" sz="3200" b="1" kern="0" dirty="0">
                <a:solidFill>
                  <a:prstClr val="black"/>
                </a:solidFill>
                <a:latin typeface="Cambria" panose="02040503050406030204" pitchFamily="18" charset="0"/>
                <a:ea typeface="Cambria" panose="02040503050406030204" pitchFamily="18" charset="0"/>
                <a:cs typeface="Arial"/>
                <a:sym typeface="Arial"/>
              </a:rPr>
              <a:t> </a:t>
            </a:r>
            <a:r>
              <a:rPr lang="en-US" sz="3200" b="1" kern="0" dirty="0" err="1">
                <a:solidFill>
                  <a:prstClr val="black"/>
                </a:solidFill>
                <a:latin typeface="Cambria" panose="02040503050406030204" pitchFamily="18" charset="0"/>
                <a:ea typeface="Cambria" panose="02040503050406030204" pitchFamily="18" charset="0"/>
                <a:cs typeface="Arial"/>
                <a:sym typeface="Arial"/>
              </a:rPr>
              <a:t>đây</a:t>
            </a:r>
            <a:r>
              <a:rPr lang="en-US" sz="3200" b="1" kern="0" dirty="0">
                <a:solidFill>
                  <a:prstClr val="black"/>
                </a:solidFill>
                <a:latin typeface="Cambria" panose="02040503050406030204" pitchFamily="18" charset="0"/>
                <a:ea typeface="Cambria" panose="02040503050406030204" pitchFamily="18" charset="0"/>
                <a:cs typeface="Arial"/>
                <a:sym typeface="Arial"/>
              </a:rPr>
              <a:t> </a:t>
            </a:r>
            <a:r>
              <a:rPr lang="en-US" sz="3200" b="1" kern="0" dirty="0" err="1">
                <a:solidFill>
                  <a:prstClr val="black"/>
                </a:solidFill>
                <a:latin typeface="Cambria" panose="02040503050406030204" pitchFamily="18" charset="0"/>
                <a:ea typeface="Cambria" panose="02040503050406030204" pitchFamily="18" charset="0"/>
                <a:cs typeface="Arial"/>
                <a:sym typeface="Arial"/>
              </a:rPr>
              <a:t>và</a:t>
            </a:r>
            <a:r>
              <a:rPr lang="en-US" sz="3200" b="1" kern="0" dirty="0">
                <a:solidFill>
                  <a:prstClr val="black"/>
                </a:solidFill>
                <a:latin typeface="Cambria" panose="02040503050406030204" pitchFamily="18" charset="0"/>
                <a:ea typeface="Cambria" panose="02040503050406030204" pitchFamily="18" charset="0"/>
                <a:cs typeface="Arial"/>
                <a:sym typeface="Arial"/>
              </a:rPr>
              <a:t> </a:t>
            </a:r>
            <a:r>
              <a:rPr lang="en-US" sz="3200" b="1" kern="0" dirty="0" err="1">
                <a:solidFill>
                  <a:prstClr val="black"/>
                </a:solidFill>
                <a:latin typeface="Cambria" panose="02040503050406030204" pitchFamily="18" charset="0"/>
                <a:ea typeface="Cambria" panose="02040503050406030204" pitchFamily="18" charset="0"/>
                <a:cs typeface="Arial"/>
                <a:sym typeface="Arial"/>
              </a:rPr>
              <a:t>trả</a:t>
            </a:r>
            <a:r>
              <a:rPr lang="en-US" sz="3200" b="1" kern="0" dirty="0">
                <a:solidFill>
                  <a:prstClr val="black"/>
                </a:solidFill>
                <a:latin typeface="Cambria" panose="02040503050406030204" pitchFamily="18" charset="0"/>
                <a:ea typeface="Cambria" panose="02040503050406030204" pitchFamily="18" charset="0"/>
                <a:cs typeface="Arial"/>
                <a:sym typeface="Arial"/>
              </a:rPr>
              <a:t> </a:t>
            </a:r>
            <a:r>
              <a:rPr lang="en-US" sz="3200" b="1" kern="0" dirty="0" err="1">
                <a:solidFill>
                  <a:prstClr val="black"/>
                </a:solidFill>
                <a:latin typeface="Cambria" panose="02040503050406030204" pitchFamily="18" charset="0"/>
                <a:ea typeface="Cambria" panose="02040503050406030204" pitchFamily="18" charset="0"/>
                <a:cs typeface="Arial"/>
                <a:sym typeface="Arial"/>
              </a:rPr>
              <a:t>lời</a:t>
            </a:r>
            <a:r>
              <a:rPr lang="en-US" sz="3200" b="1" kern="0" dirty="0">
                <a:solidFill>
                  <a:prstClr val="black"/>
                </a:solidFill>
                <a:latin typeface="Cambria" panose="02040503050406030204" pitchFamily="18" charset="0"/>
                <a:ea typeface="Cambria" panose="02040503050406030204" pitchFamily="18" charset="0"/>
                <a:cs typeface="Arial"/>
                <a:sym typeface="Arial"/>
              </a:rPr>
              <a:t> </a:t>
            </a:r>
            <a:r>
              <a:rPr lang="en-US" sz="3200" b="1" kern="0" dirty="0" err="1">
                <a:solidFill>
                  <a:prstClr val="black"/>
                </a:solidFill>
                <a:latin typeface="Cambria" panose="02040503050406030204" pitchFamily="18" charset="0"/>
                <a:ea typeface="Cambria" panose="02040503050406030204" pitchFamily="18" charset="0"/>
                <a:cs typeface="Arial"/>
                <a:sym typeface="Arial"/>
              </a:rPr>
              <a:t>câu</a:t>
            </a:r>
            <a:r>
              <a:rPr lang="en-US" sz="3200" b="1" kern="0" dirty="0">
                <a:solidFill>
                  <a:prstClr val="black"/>
                </a:solidFill>
                <a:latin typeface="Cambria" panose="02040503050406030204" pitchFamily="18" charset="0"/>
                <a:ea typeface="Cambria" panose="02040503050406030204" pitchFamily="18" charset="0"/>
                <a:cs typeface="Arial"/>
                <a:sym typeface="Arial"/>
              </a:rPr>
              <a:t> </a:t>
            </a:r>
            <a:r>
              <a:rPr lang="en-US" sz="3200" b="1" kern="0" dirty="0" err="1">
                <a:solidFill>
                  <a:prstClr val="black"/>
                </a:solidFill>
                <a:latin typeface="Cambria" panose="02040503050406030204" pitchFamily="18" charset="0"/>
                <a:ea typeface="Cambria" panose="02040503050406030204" pitchFamily="18" charset="0"/>
                <a:cs typeface="Arial"/>
                <a:sym typeface="Arial"/>
              </a:rPr>
              <a:t>hỏi</a:t>
            </a:r>
            <a:r>
              <a:rPr lang="en-US" sz="3200" b="1" kern="0" dirty="0">
                <a:solidFill>
                  <a:prstClr val="black"/>
                </a:solidFill>
                <a:latin typeface="Cambria" panose="02040503050406030204" pitchFamily="18" charset="0"/>
                <a:ea typeface="Cambria" panose="02040503050406030204" pitchFamily="18" charset="0"/>
                <a:cs typeface="Arial"/>
                <a:sym typeface="Arial"/>
              </a:rPr>
              <a:t>.</a:t>
            </a:r>
            <a:endParaRPr lang="en-GB" sz="1067" kern="0" dirty="0">
              <a:solidFill>
                <a:sysClr val="windowText" lastClr="000000"/>
              </a:solidFill>
            </a:endParaRPr>
          </a:p>
        </p:txBody>
      </p:sp>
      <p:sp>
        <p:nvSpPr>
          <p:cNvPr id="14" name="Rectangle 13"/>
          <p:cNvSpPr/>
          <p:nvPr/>
        </p:nvSpPr>
        <p:spPr>
          <a:xfrm>
            <a:off x="734458" y="4648560"/>
            <a:ext cx="9643981" cy="584775"/>
          </a:xfrm>
          <a:prstGeom prst="rect">
            <a:avLst/>
          </a:prstGeom>
        </p:spPr>
        <p:txBody>
          <a:bodyPr wrap="square">
            <a:spAutoFit/>
          </a:bodyPr>
          <a:lstStyle/>
          <a:p>
            <a:pPr algn="just" defTabSz="609630">
              <a:defRPr/>
            </a:pPr>
            <a:r>
              <a:rPr lang="en-US" sz="3200" kern="0">
                <a:solidFill>
                  <a:prstClr val="black"/>
                </a:solidFill>
                <a:latin typeface="Cambria" panose="02040503050406030204" pitchFamily="18" charset="0"/>
                <a:ea typeface="Cambria" panose="02040503050406030204" pitchFamily="18" charset="0"/>
                <a:cs typeface="Arial"/>
                <a:sym typeface="Arial"/>
              </a:rPr>
              <a:t>+ Đoạn văn trên có mấy câu?</a:t>
            </a:r>
            <a:endParaRPr lang="en-GB" sz="1067" kern="0" dirty="0">
              <a:solidFill>
                <a:sysClr val="windowText" lastClr="000000"/>
              </a:solidFill>
            </a:endParaRPr>
          </a:p>
        </p:txBody>
      </p:sp>
      <p:grpSp>
        <p:nvGrpSpPr>
          <p:cNvPr id="17" name="Group 16"/>
          <p:cNvGrpSpPr/>
          <p:nvPr/>
        </p:nvGrpSpPr>
        <p:grpSpPr>
          <a:xfrm>
            <a:off x="241115" y="876550"/>
            <a:ext cx="14943043" cy="3766921"/>
            <a:chOff x="361671" y="1314825"/>
            <a:chExt cx="22414565" cy="5650382"/>
          </a:xfrm>
        </p:grpSpPr>
        <p:grpSp>
          <p:nvGrpSpPr>
            <p:cNvPr id="16" name="Group 15"/>
            <p:cNvGrpSpPr/>
            <p:nvPr/>
          </p:nvGrpSpPr>
          <p:grpSpPr>
            <a:xfrm>
              <a:off x="361671" y="1314825"/>
              <a:ext cx="22414565" cy="5650382"/>
              <a:chOff x="321894" y="1667038"/>
              <a:chExt cx="22414565" cy="5650382"/>
            </a:xfrm>
          </p:grpSpPr>
          <p:sp>
            <p:nvSpPr>
              <p:cNvPr id="15" name="Google Shape;2105;p47">
                <a:extLst>
                  <a:ext uri="{FF2B5EF4-FFF2-40B4-BE49-F238E27FC236}">
                    <a16:creationId xmlns:a16="http://schemas.microsoft.com/office/drawing/2014/main" id="{DA3FBF7E-E84E-7E93-863D-5C618E6F7EFA}"/>
                  </a:ext>
                </a:extLst>
              </p:cNvPr>
              <p:cNvSpPr/>
              <p:nvPr/>
            </p:nvSpPr>
            <p:spPr>
              <a:xfrm>
                <a:off x="321894" y="1667038"/>
                <a:ext cx="17316729" cy="5650382"/>
              </a:xfrm>
              <a:custGeom>
                <a:avLst/>
                <a:gdLst/>
                <a:ahLst/>
                <a:cxnLst/>
                <a:rect l="l" t="t" r="r" b="b"/>
                <a:pathLst>
                  <a:path w="54430" h="54969" extrusionOk="0">
                    <a:moveTo>
                      <a:pt x="16727" y="519"/>
                    </a:moveTo>
                    <a:lnTo>
                      <a:pt x="18344" y="540"/>
                    </a:lnTo>
                    <a:lnTo>
                      <a:pt x="17452" y="560"/>
                    </a:lnTo>
                    <a:lnTo>
                      <a:pt x="15856" y="560"/>
                    </a:lnTo>
                    <a:lnTo>
                      <a:pt x="16727" y="519"/>
                    </a:lnTo>
                    <a:close/>
                    <a:moveTo>
                      <a:pt x="1430" y="12810"/>
                    </a:moveTo>
                    <a:lnTo>
                      <a:pt x="1430" y="13432"/>
                    </a:lnTo>
                    <a:lnTo>
                      <a:pt x="1389" y="13225"/>
                    </a:lnTo>
                    <a:lnTo>
                      <a:pt x="1389" y="13142"/>
                    </a:lnTo>
                    <a:lnTo>
                      <a:pt x="1389" y="13038"/>
                    </a:lnTo>
                    <a:lnTo>
                      <a:pt x="1430" y="12810"/>
                    </a:lnTo>
                    <a:close/>
                    <a:moveTo>
                      <a:pt x="1430" y="13556"/>
                    </a:moveTo>
                    <a:lnTo>
                      <a:pt x="1410" y="13971"/>
                    </a:lnTo>
                    <a:lnTo>
                      <a:pt x="1410" y="13888"/>
                    </a:lnTo>
                    <a:lnTo>
                      <a:pt x="1430" y="13556"/>
                    </a:lnTo>
                    <a:close/>
                    <a:moveTo>
                      <a:pt x="30966" y="1"/>
                    </a:moveTo>
                    <a:lnTo>
                      <a:pt x="30303" y="21"/>
                    </a:lnTo>
                    <a:lnTo>
                      <a:pt x="29640" y="63"/>
                    </a:lnTo>
                    <a:lnTo>
                      <a:pt x="29246" y="84"/>
                    </a:lnTo>
                    <a:lnTo>
                      <a:pt x="28355" y="42"/>
                    </a:lnTo>
                    <a:lnTo>
                      <a:pt x="27816" y="21"/>
                    </a:lnTo>
                    <a:lnTo>
                      <a:pt x="26634" y="21"/>
                    </a:lnTo>
                    <a:lnTo>
                      <a:pt x="26013" y="63"/>
                    </a:lnTo>
                    <a:lnTo>
                      <a:pt x="25577" y="104"/>
                    </a:lnTo>
                    <a:lnTo>
                      <a:pt x="25163" y="146"/>
                    </a:lnTo>
                    <a:lnTo>
                      <a:pt x="24976" y="187"/>
                    </a:lnTo>
                    <a:lnTo>
                      <a:pt x="24396" y="229"/>
                    </a:lnTo>
                    <a:lnTo>
                      <a:pt x="23940" y="249"/>
                    </a:lnTo>
                    <a:lnTo>
                      <a:pt x="23214" y="270"/>
                    </a:lnTo>
                    <a:lnTo>
                      <a:pt x="22344" y="249"/>
                    </a:lnTo>
                    <a:lnTo>
                      <a:pt x="21618" y="249"/>
                    </a:lnTo>
                    <a:lnTo>
                      <a:pt x="20872" y="270"/>
                    </a:lnTo>
                    <a:lnTo>
                      <a:pt x="20748" y="229"/>
                    </a:lnTo>
                    <a:lnTo>
                      <a:pt x="20582" y="208"/>
                    </a:lnTo>
                    <a:lnTo>
                      <a:pt x="19421" y="167"/>
                    </a:lnTo>
                    <a:lnTo>
                      <a:pt x="18530" y="146"/>
                    </a:lnTo>
                    <a:lnTo>
                      <a:pt x="18136" y="125"/>
                    </a:lnTo>
                    <a:lnTo>
                      <a:pt x="17722" y="125"/>
                    </a:lnTo>
                    <a:lnTo>
                      <a:pt x="16830" y="167"/>
                    </a:lnTo>
                    <a:lnTo>
                      <a:pt x="14530" y="167"/>
                    </a:lnTo>
                    <a:lnTo>
                      <a:pt x="13929" y="146"/>
                    </a:lnTo>
                    <a:lnTo>
                      <a:pt x="13328" y="167"/>
                    </a:lnTo>
                    <a:lnTo>
                      <a:pt x="11980" y="208"/>
                    </a:lnTo>
                    <a:lnTo>
                      <a:pt x="10239" y="249"/>
                    </a:lnTo>
                    <a:lnTo>
                      <a:pt x="8519" y="249"/>
                    </a:lnTo>
                    <a:lnTo>
                      <a:pt x="7752" y="270"/>
                    </a:lnTo>
                    <a:lnTo>
                      <a:pt x="6964" y="291"/>
                    </a:lnTo>
                    <a:lnTo>
                      <a:pt x="5824" y="291"/>
                    </a:lnTo>
                    <a:lnTo>
                      <a:pt x="4664" y="270"/>
                    </a:lnTo>
                    <a:lnTo>
                      <a:pt x="4021" y="291"/>
                    </a:lnTo>
                    <a:lnTo>
                      <a:pt x="3379" y="332"/>
                    </a:lnTo>
                    <a:lnTo>
                      <a:pt x="2322" y="312"/>
                    </a:lnTo>
                    <a:lnTo>
                      <a:pt x="2177" y="332"/>
                    </a:lnTo>
                    <a:lnTo>
                      <a:pt x="2135" y="332"/>
                    </a:lnTo>
                    <a:lnTo>
                      <a:pt x="2114" y="374"/>
                    </a:lnTo>
                    <a:lnTo>
                      <a:pt x="2135" y="395"/>
                    </a:lnTo>
                    <a:lnTo>
                      <a:pt x="2156" y="395"/>
                    </a:lnTo>
                    <a:lnTo>
                      <a:pt x="2322" y="415"/>
                    </a:lnTo>
                    <a:lnTo>
                      <a:pt x="2715" y="415"/>
                    </a:lnTo>
                    <a:lnTo>
                      <a:pt x="3586" y="436"/>
                    </a:lnTo>
                    <a:lnTo>
                      <a:pt x="4456" y="436"/>
                    </a:lnTo>
                    <a:lnTo>
                      <a:pt x="6115" y="457"/>
                    </a:lnTo>
                    <a:lnTo>
                      <a:pt x="6695" y="477"/>
                    </a:lnTo>
                    <a:lnTo>
                      <a:pt x="7255" y="498"/>
                    </a:lnTo>
                    <a:lnTo>
                      <a:pt x="7690" y="498"/>
                    </a:lnTo>
                    <a:lnTo>
                      <a:pt x="7172" y="519"/>
                    </a:lnTo>
                    <a:lnTo>
                      <a:pt x="6156" y="540"/>
                    </a:lnTo>
                    <a:lnTo>
                      <a:pt x="2881" y="540"/>
                    </a:lnTo>
                    <a:lnTo>
                      <a:pt x="2591" y="581"/>
                    </a:lnTo>
                    <a:lnTo>
                      <a:pt x="2322" y="643"/>
                    </a:lnTo>
                    <a:lnTo>
                      <a:pt x="2094" y="705"/>
                    </a:lnTo>
                    <a:lnTo>
                      <a:pt x="1907" y="788"/>
                    </a:lnTo>
                    <a:lnTo>
                      <a:pt x="1721" y="892"/>
                    </a:lnTo>
                    <a:lnTo>
                      <a:pt x="1575" y="1016"/>
                    </a:lnTo>
                    <a:lnTo>
                      <a:pt x="1451" y="1141"/>
                    </a:lnTo>
                    <a:lnTo>
                      <a:pt x="1347" y="1265"/>
                    </a:lnTo>
                    <a:lnTo>
                      <a:pt x="1265" y="1410"/>
                    </a:lnTo>
                    <a:lnTo>
                      <a:pt x="1202" y="1555"/>
                    </a:lnTo>
                    <a:lnTo>
                      <a:pt x="1140" y="1680"/>
                    </a:lnTo>
                    <a:lnTo>
                      <a:pt x="1099" y="1825"/>
                    </a:lnTo>
                    <a:lnTo>
                      <a:pt x="1078" y="1970"/>
                    </a:lnTo>
                    <a:lnTo>
                      <a:pt x="1057" y="2219"/>
                    </a:lnTo>
                    <a:lnTo>
                      <a:pt x="1057" y="2571"/>
                    </a:lnTo>
                    <a:lnTo>
                      <a:pt x="1037" y="2923"/>
                    </a:lnTo>
                    <a:lnTo>
                      <a:pt x="995" y="3607"/>
                    </a:lnTo>
                    <a:lnTo>
                      <a:pt x="912" y="4084"/>
                    </a:lnTo>
                    <a:lnTo>
                      <a:pt x="891" y="4312"/>
                    </a:lnTo>
                    <a:lnTo>
                      <a:pt x="871" y="4540"/>
                    </a:lnTo>
                    <a:lnTo>
                      <a:pt x="829" y="5535"/>
                    </a:lnTo>
                    <a:lnTo>
                      <a:pt x="809" y="6447"/>
                    </a:lnTo>
                    <a:lnTo>
                      <a:pt x="809" y="6530"/>
                    </a:lnTo>
                    <a:lnTo>
                      <a:pt x="809" y="6550"/>
                    </a:lnTo>
                    <a:lnTo>
                      <a:pt x="829" y="6758"/>
                    </a:lnTo>
                    <a:lnTo>
                      <a:pt x="850" y="6944"/>
                    </a:lnTo>
                    <a:lnTo>
                      <a:pt x="891" y="7089"/>
                    </a:lnTo>
                    <a:lnTo>
                      <a:pt x="912" y="7317"/>
                    </a:lnTo>
                    <a:lnTo>
                      <a:pt x="912" y="7483"/>
                    </a:lnTo>
                    <a:lnTo>
                      <a:pt x="891" y="7670"/>
                    </a:lnTo>
                    <a:lnTo>
                      <a:pt x="829" y="8043"/>
                    </a:lnTo>
                    <a:lnTo>
                      <a:pt x="809" y="8229"/>
                    </a:lnTo>
                    <a:lnTo>
                      <a:pt x="809" y="8416"/>
                    </a:lnTo>
                    <a:lnTo>
                      <a:pt x="850" y="9100"/>
                    </a:lnTo>
                    <a:lnTo>
                      <a:pt x="850" y="9307"/>
                    </a:lnTo>
                    <a:lnTo>
                      <a:pt x="726" y="9929"/>
                    </a:lnTo>
                    <a:lnTo>
                      <a:pt x="581" y="10841"/>
                    </a:lnTo>
                    <a:lnTo>
                      <a:pt x="518" y="11152"/>
                    </a:lnTo>
                    <a:lnTo>
                      <a:pt x="456" y="11483"/>
                    </a:lnTo>
                    <a:lnTo>
                      <a:pt x="456" y="11649"/>
                    </a:lnTo>
                    <a:lnTo>
                      <a:pt x="456" y="11815"/>
                    </a:lnTo>
                    <a:lnTo>
                      <a:pt x="477" y="11981"/>
                    </a:lnTo>
                    <a:lnTo>
                      <a:pt x="518" y="12147"/>
                    </a:lnTo>
                    <a:lnTo>
                      <a:pt x="581" y="12375"/>
                    </a:lnTo>
                    <a:lnTo>
                      <a:pt x="601" y="12582"/>
                    </a:lnTo>
                    <a:lnTo>
                      <a:pt x="581" y="12706"/>
                    </a:lnTo>
                    <a:lnTo>
                      <a:pt x="560" y="12851"/>
                    </a:lnTo>
                    <a:lnTo>
                      <a:pt x="581" y="12997"/>
                    </a:lnTo>
                    <a:lnTo>
                      <a:pt x="601" y="13162"/>
                    </a:lnTo>
                    <a:lnTo>
                      <a:pt x="601" y="13328"/>
                    </a:lnTo>
                    <a:lnTo>
                      <a:pt x="601" y="13411"/>
                    </a:lnTo>
                    <a:lnTo>
                      <a:pt x="560" y="13494"/>
                    </a:lnTo>
                    <a:lnTo>
                      <a:pt x="498" y="13639"/>
                    </a:lnTo>
                    <a:lnTo>
                      <a:pt x="456" y="13805"/>
                    </a:lnTo>
                    <a:lnTo>
                      <a:pt x="456" y="14095"/>
                    </a:lnTo>
                    <a:lnTo>
                      <a:pt x="477" y="14385"/>
                    </a:lnTo>
                    <a:lnTo>
                      <a:pt x="435" y="14758"/>
                    </a:lnTo>
                    <a:lnTo>
                      <a:pt x="353" y="15152"/>
                    </a:lnTo>
                    <a:lnTo>
                      <a:pt x="311" y="15442"/>
                    </a:lnTo>
                    <a:lnTo>
                      <a:pt x="290" y="15774"/>
                    </a:lnTo>
                    <a:lnTo>
                      <a:pt x="228" y="16541"/>
                    </a:lnTo>
                    <a:lnTo>
                      <a:pt x="125" y="17018"/>
                    </a:lnTo>
                    <a:lnTo>
                      <a:pt x="42" y="17349"/>
                    </a:lnTo>
                    <a:lnTo>
                      <a:pt x="21" y="17660"/>
                    </a:lnTo>
                    <a:lnTo>
                      <a:pt x="0" y="18158"/>
                    </a:lnTo>
                    <a:lnTo>
                      <a:pt x="0" y="18655"/>
                    </a:lnTo>
                    <a:lnTo>
                      <a:pt x="21" y="19194"/>
                    </a:lnTo>
                    <a:lnTo>
                      <a:pt x="62" y="19463"/>
                    </a:lnTo>
                    <a:lnTo>
                      <a:pt x="104" y="19733"/>
                    </a:lnTo>
                    <a:lnTo>
                      <a:pt x="166" y="20044"/>
                    </a:lnTo>
                    <a:lnTo>
                      <a:pt x="104" y="20417"/>
                    </a:lnTo>
                    <a:lnTo>
                      <a:pt x="62" y="20769"/>
                    </a:lnTo>
                    <a:lnTo>
                      <a:pt x="21" y="21204"/>
                    </a:lnTo>
                    <a:lnTo>
                      <a:pt x="21" y="21660"/>
                    </a:lnTo>
                    <a:lnTo>
                      <a:pt x="21" y="21909"/>
                    </a:lnTo>
                    <a:lnTo>
                      <a:pt x="42" y="22158"/>
                    </a:lnTo>
                    <a:lnTo>
                      <a:pt x="125" y="22676"/>
                    </a:lnTo>
                    <a:lnTo>
                      <a:pt x="166" y="22863"/>
                    </a:lnTo>
                    <a:lnTo>
                      <a:pt x="207" y="23028"/>
                    </a:lnTo>
                    <a:lnTo>
                      <a:pt x="332" y="23360"/>
                    </a:lnTo>
                    <a:lnTo>
                      <a:pt x="415" y="23505"/>
                    </a:lnTo>
                    <a:lnTo>
                      <a:pt x="498" y="23982"/>
                    </a:lnTo>
                    <a:lnTo>
                      <a:pt x="539" y="24355"/>
                    </a:lnTo>
                    <a:lnTo>
                      <a:pt x="581" y="24935"/>
                    </a:lnTo>
                    <a:lnTo>
                      <a:pt x="581" y="25288"/>
                    </a:lnTo>
                    <a:lnTo>
                      <a:pt x="560" y="25640"/>
                    </a:lnTo>
                    <a:lnTo>
                      <a:pt x="560" y="25951"/>
                    </a:lnTo>
                    <a:lnTo>
                      <a:pt x="560" y="26241"/>
                    </a:lnTo>
                    <a:lnTo>
                      <a:pt x="601" y="26842"/>
                    </a:lnTo>
                    <a:lnTo>
                      <a:pt x="518" y="26946"/>
                    </a:lnTo>
                    <a:lnTo>
                      <a:pt x="498" y="27008"/>
                    </a:lnTo>
                    <a:lnTo>
                      <a:pt x="477" y="27070"/>
                    </a:lnTo>
                    <a:lnTo>
                      <a:pt x="415" y="27547"/>
                    </a:lnTo>
                    <a:lnTo>
                      <a:pt x="373" y="28003"/>
                    </a:lnTo>
                    <a:lnTo>
                      <a:pt x="311" y="28728"/>
                    </a:lnTo>
                    <a:lnTo>
                      <a:pt x="290" y="29060"/>
                    </a:lnTo>
                    <a:lnTo>
                      <a:pt x="270" y="29412"/>
                    </a:lnTo>
                    <a:lnTo>
                      <a:pt x="311" y="29765"/>
                    </a:lnTo>
                    <a:lnTo>
                      <a:pt x="353" y="30117"/>
                    </a:lnTo>
                    <a:lnTo>
                      <a:pt x="373" y="30200"/>
                    </a:lnTo>
                    <a:lnTo>
                      <a:pt x="373" y="30262"/>
                    </a:lnTo>
                    <a:lnTo>
                      <a:pt x="373" y="30946"/>
                    </a:lnTo>
                    <a:lnTo>
                      <a:pt x="373" y="31464"/>
                    </a:lnTo>
                    <a:lnTo>
                      <a:pt x="332" y="31982"/>
                    </a:lnTo>
                    <a:lnTo>
                      <a:pt x="332" y="32459"/>
                    </a:lnTo>
                    <a:lnTo>
                      <a:pt x="353" y="32957"/>
                    </a:lnTo>
                    <a:lnTo>
                      <a:pt x="456" y="34055"/>
                    </a:lnTo>
                    <a:lnTo>
                      <a:pt x="518" y="34760"/>
                    </a:lnTo>
                    <a:lnTo>
                      <a:pt x="539" y="35465"/>
                    </a:lnTo>
                    <a:lnTo>
                      <a:pt x="539" y="36024"/>
                    </a:lnTo>
                    <a:lnTo>
                      <a:pt x="539" y="36356"/>
                    </a:lnTo>
                    <a:lnTo>
                      <a:pt x="539" y="36688"/>
                    </a:lnTo>
                    <a:lnTo>
                      <a:pt x="539" y="36853"/>
                    </a:lnTo>
                    <a:lnTo>
                      <a:pt x="560" y="37144"/>
                    </a:lnTo>
                    <a:lnTo>
                      <a:pt x="581" y="37475"/>
                    </a:lnTo>
                    <a:lnTo>
                      <a:pt x="622" y="37828"/>
                    </a:lnTo>
                    <a:lnTo>
                      <a:pt x="643" y="38118"/>
                    </a:lnTo>
                    <a:lnTo>
                      <a:pt x="643" y="38594"/>
                    </a:lnTo>
                    <a:lnTo>
                      <a:pt x="622" y="39050"/>
                    </a:lnTo>
                    <a:lnTo>
                      <a:pt x="601" y="39486"/>
                    </a:lnTo>
                    <a:lnTo>
                      <a:pt x="601" y="39983"/>
                    </a:lnTo>
                    <a:lnTo>
                      <a:pt x="622" y="40232"/>
                    </a:lnTo>
                    <a:lnTo>
                      <a:pt x="663" y="40501"/>
                    </a:lnTo>
                    <a:lnTo>
                      <a:pt x="705" y="40771"/>
                    </a:lnTo>
                    <a:lnTo>
                      <a:pt x="726" y="41019"/>
                    </a:lnTo>
                    <a:lnTo>
                      <a:pt x="726" y="41517"/>
                    </a:lnTo>
                    <a:lnTo>
                      <a:pt x="705" y="41890"/>
                    </a:lnTo>
                    <a:lnTo>
                      <a:pt x="705" y="41952"/>
                    </a:lnTo>
                    <a:lnTo>
                      <a:pt x="726" y="41994"/>
                    </a:lnTo>
                    <a:lnTo>
                      <a:pt x="767" y="42035"/>
                    </a:lnTo>
                    <a:lnTo>
                      <a:pt x="850" y="42035"/>
                    </a:lnTo>
                    <a:lnTo>
                      <a:pt x="891" y="42014"/>
                    </a:lnTo>
                    <a:lnTo>
                      <a:pt x="912" y="41952"/>
                    </a:lnTo>
                    <a:lnTo>
                      <a:pt x="912" y="41890"/>
                    </a:lnTo>
                    <a:lnTo>
                      <a:pt x="912" y="41558"/>
                    </a:lnTo>
                    <a:lnTo>
                      <a:pt x="954" y="41206"/>
                    </a:lnTo>
                    <a:lnTo>
                      <a:pt x="974" y="40854"/>
                    </a:lnTo>
                    <a:lnTo>
                      <a:pt x="995" y="40667"/>
                    </a:lnTo>
                    <a:lnTo>
                      <a:pt x="995" y="40501"/>
                    </a:lnTo>
                    <a:lnTo>
                      <a:pt x="974" y="40149"/>
                    </a:lnTo>
                    <a:lnTo>
                      <a:pt x="974" y="39465"/>
                    </a:lnTo>
                    <a:lnTo>
                      <a:pt x="995" y="38802"/>
                    </a:lnTo>
                    <a:lnTo>
                      <a:pt x="1078" y="38346"/>
                    </a:lnTo>
                    <a:lnTo>
                      <a:pt x="1099" y="38097"/>
                    </a:lnTo>
                    <a:lnTo>
                      <a:pt x="1119" y="37869"/>
                    </a:lnTo>
                    <a:lnTo>
                      <a:pt x="1140" y="36874"/>
                    </a:lnTo>
                    <a:lnTo>
                      <a:pt x="1182" y="35299"/>
                    </a:lnTo>
                    <a:lnTo>
                      <a:pt x="1182" y="35237"/>
                    </a:lnTo>
                    <a:lnTo>
                      <a:pt x="1306" y="34656"/>
                    </a:lnTo>
                    <a:lnTo>
                      <a:pt x="1347" y="34490"/>
                    </a:lnTo>
                    <a:lnTo>
                      <a:pt x="1347" y="34304"/>
                    </a:lnTo>
                    <a:lnTo>
                      <a:pt x="1368" y="33952"/>
                    </a:lnTo>
                    <a:lnTo>
                      <a:pt x="1347" y="33309"/>
                    </a:lnTo>
                    <a:lnTo>
                      <a:pt x="1327" y="32666"/>
                    </a:lnTo>
                    <a:lnTo>
                      <a:pt x="1285" y="31423"/>
                    </a:lnTo>
                    <a:lnTo>
                      <a:pt x="1244" y="30822"/>
                    </a:lnTo>
                    <a:lnTo>
                      <a:pt x="1182" y="30200"/>
                    </a:lnTo>
                    <a:lnTo>
                      <a:pt x="1182" y="29371"/>
                    </a:lnTo>
                    <a:lnTo>
                      <a:pt x="1223" y="28542"/>
                    </a:lnTo>
                    <a:lnTo>
                      <a:pt x="1223" y="28480"/>
                    </a:lnTo>
                    <a:lnTo>
                      <a:pt x="1285" y="29081"/>
                    </a:lnTo>
                    <a:lnTo>
                      <a:pt x="1347" y="29640"/>
                    </a:lnTo>
                    <a:lnTo>
                      <a:pt x="1451" y="30179"/>
                    </a:lnTo>
                    <a:lnTo>
                      <a:pt x="1513" y="30428"/>
                    </a:lnTo>
                    <a:lnTo>
                      <a:pt x="1596" y="30677"/>
                    </a:lnTo>
                    <a:lnTo>
                      <a:pt x="1555" y="31195"/>
                    </a:lnTo>
                    <a:lnTo>
                      <a:pt x="1534" y="31775"/>
                    </a:lnTo>
                    <a:lnTo>
                      <a:pt x="1534" y="32356"/>
                    </a:lnTo>
                    <a:lnTo>
                      <a:pt x="1575" y="32915"/>
                    </a:lnTo>
                    <a:lnTo>
                      <a:pt x="1555" y="33350"/>
                    </a:lnTo>
                    <a:lnTo>
                      <a:pt x="1555" y="33703"/>
                    </a:lnTo>
                    <a:lnTo>
                      <a:pt x="1575" y="33972"/>
                    </a:lnTo>
                    <a:lnTo>
                      <a:pt x="1596" y="34221"/>
                    </a:lnTo>
                    <a:lnTo>
                      <a:pt x="1638" y="34408"/>
                    </a:lnTo>
                    <a:lnTo>
                      <a:pt x="1679" y="34594"/>
                    </a:lnTo>
                    <a:lnTo>
                      <a:pt x="1783" y="34988"/>
                    </a:lnTo>
                    <a:lnTo>
                      <a:pt x="1783" y="35071"/>
                    </a:lnTo>
                    <a:lnTo>
                      <a:pt x="1721" y="35195"/>
                    </a:lnTo>
                    <a:lnTo>
                      <a:pt x="1679" y="35361"/>
                    </a:lnTo>
                    <a:lnTo>
                      <a:pt x="1658" y="35548"/>
                    </a:lnTo>
                    <a:lnTo>
                      <a:pt x="1638" y="35755"/>
                    </a:lnTo>
                    <a:lnTo>
                      <a:pt x="1596" y="36211"/>
                    </a:lnTo>
                    <a:lnTo>
                      <a:pt x="1617" y="36667"/>
                    </a:lnTo>
                    <a:lnTo>
                      <a:pt x="1596" y="37144"/>
                    </a:lnTo>
                    <a:lnTo>
                      <a:pt x="1575" y="37600"/>
                    </a:lnTo>
                    <a:lnTo>
                      <a:pt x="1596" y="38056"/>
                    </a:lnTo>
                    <a:lnTo>
                      <a:pt x="1638" y="38511"/>
                    </a:lnTo>
                    <a:lnTo>
                      <a:pt x="1638" y="38885"/>
                    </a:lnTo>
                    <a:lnTo>
                      <a:pt x="1638" y="39216"/>
                    </a:lnTo>
                    <a:lnTo>
                      <a:pt x="1596" y="39817"/>
                    </a:lnTo>
                    <a:lnTo>
                      <a:pt x="1596" y="40107"/>
                    </a:lnTo>
                    <a:lnTo>
                      <a:pt x="1617" y="40356"/>
                    </a:lnTo>
                    <a:lnTo>
                      <a:pt x="1638" y="40605"/>
                    </a:lnTo>
                    <a:lnTo>
                      <a:pt x="1679" y="40833"/>
                    </a:lnTo>
                    <a:lnTo>
                      <a:pt x="1783" y="41310"/>
                    </a:lnTo>
                    <a:lnTo>
                      <a:pt x="1783" y="41869"/>
                    </a:lnTo>
                    <a:lnTo>
                      <a:pt x="1741" y="42512"/>
                    </a:lnTo>
                    <a:lnTo>
                      <a:pt x="1721" y="43113"/>
                    </a:lnTo>
                    <a:lnTo>
                      <a:pt x="1721" y="43631"/>
                    </a:lnTo>
                    <a:lnTo>
                      <a:pt x="1700" y="44087"/>
                    </a:lnTo>
                    <a:lnTo>
                      <a:pt x="1575" y="44419"/>
                    </a:lnTo>
                    <a:lnTo>
                      <a:pt x="1534" y="44585"/>
                    </a:lnTo>
                    <a:lnTo>
                      <a:pt x="1493" y="44750"/>
                    </a:lnTo>
                    <a:lnTo>
                      <a:pt x="1430" y="45269"/>
                    </a:lnTo>
                    <a:lnTo>
                      <a:pt x="1368" y="46077"/>
                    </a:lnTo>
                    <a:lnTo>
                      <a:pt x="1347" y="46678"/>
                    </a:lnTo>
                    <a:lnTo>
                      <a:pt x="1368" y="47403"/>
                    </a:lnTo>
                    <a:lnTo>
                      <a:pt x="1410" y="48108"/>
                    </a:lnTo>
                    <a:lnTo>
                      <a:pt x="1430" y="48419"/>
                    </a:lnTo>
                    <a:lnTo>
                      <a:pt x="1493" y="48668"/>
                    </a:lnTo>
                    <a:lnTo>
                      <a:pt x="1430" y="49476"/>
                    </a:lnTo>
                    <a:lnTo>
                      <a:pt x="1410" y="50430"/>
                    </a:lnTo>
                    <a:lnTo>
                      <a:pt x="1410" y="51570"/>
                    </a:lnTo>
                    <a:lnTo>
                      <a:pt x="1430" y="52627"/>
                    </a:lnTo>
                    <a:lnTo>
                      <a:pt x="1451" y="53103"/>
                    </a:lnTo>
                    <a:lnTo>
                      <a:pt x="1493" y="53559"/>
                    </a:lnTo>
                    <a:lnTo>
                      <a:pt x="1534" y="53808"/>
                    </a:lnTo>
                    <a:lnTo>
                      <a:pt x="1575" y="54015"/>
                    </a:lnTo>
                    <a:lnTo>
                      <a:pt x="1638" y="54181"/>
                    </a:lnTo>
                    <a:lnTo>
                      <a:pt x="1700" y="54326"/>
                    </a:lnTo>
                    <a:lnTo>
                      <a:pt x="1783" y="54451"/>
                    </a:lnTo>
                    <a:lnTo>
                      <a:pt x="1845" y="54533"/>
                    </a:lnTo>
                    <a:lnTo>
                      <a:pt x="1928" y="54616"/>
                    </a:lnTo>
                    <a:lnTo>
                      <a:pt x="2031" y="54658"/>
                    </a:lnTo>
                    <a:lnTo>
                      <a:pt x="2135" y="54699"/>
                    </a:lnTo>
                    <a:lnTo>
                      <a:pt x="2239" y="54699"/>
                    </a:lnTo>
                    <a:lnTo>
                      <a:pt x="2446" y="54720"/>
                    </a:lnTo>
                    <a:lnTo>
                      <a:pt x="2943" y="54679"/>
                    </a:lnTo>
                    <a:lnTo>
                      <a:pt x="3959" y="54679"/>
                    </a:lnTo>
                    <a:lnTo>
                      <a:pt x="5679" y="54658"/>
                    </a:lnTo>
                    <a:lnTo>
                      <a:pt x="7358" y="54658"/>
                    </a:lnTo>
                    <a:lnTo>
                      <a:pt x="9389" y="54637"/>
                    </a:lnTo>
                    <a:lnTo>
                      <a:pt x="12063" y="54679"/>
                    </a:lnTo>
                    <a:lnTo>
                      <a:pt x="13431" y="54699"/>
                    </a:lnTo>
                    <a:lnTo>
                      <a:pt x="16478" y="54699"/>
                    </a:lnTo>
                    <a:lnTo>
                      <a:pt x="19028" y="54720"/>
                    </a:lnTo>
                    <a:lnTo>
                      <a:pt x="20333" y="54741"/>
                    </a:lnTo>
                    <a:lnTo>
                      <a:pt x="21722" y="54761"/>
                    </a:lnTo>
                    <a:lnTo>
                      <a:pt x="23131" y="54741"/>
                    </a:lnTo>
                    <a:lnTo>
                      <a:pt x="27194" y="54741"/>
                    </a:lnTo>
                    <a:lnTo>
                      <a:pt x="29453" y="54761"/>
                    </a:lnTo>
                    <a:lnTo>
                      <a:pt x="32023" y="54782"/>
                    </a:lnTo>
                    <a:lnTo>
                      <a:pt x="35008" y="54803"/>
                    </a:lnTo>
                    <a:lnTo>
                      <a:pt x="36335" y="54803"/>
                    </a:lnTo>
                    <a:lnTo>
                      <a:pt x="37247" y="54782"/>
                    </a:lnTo>
                    <a:lnTo>
                      <a:pt x="38076" y="54761"/>
                    </a:lnTo>
                    <a:lnTo>
                      <a:pt x="39216" y="54741"/>
                    </a:lnTo>
                    <a:lnTo>
                      <a:pt x="41910" y="54782"/>
                    </a:lnTo>
                    <a:lnTo>
                      <a:pt x="43796" y="54782"/>
                    </a:lnTo>
                    <a:lnTo>
                      <a:pt x="46532" y="54761"/>
                    </a:lnTo>
                    <a:lnTo>
                      <a:pt x="46947" y="54761"/>
                    </a:lnTo>
                    <a:lnTo>
                      <a:pt x="47320" y="54720"/>
                    </a:lnTo>
                    <a:lnTo>
                      <a:pt x="48045" y="54637"/>
                    </a:lnTo>
                    <a:lnTo>
                      <a:pt x="48398" y="54616"/>
                    </a:lnTo>
                    <a:lnTo>
                      <a:pt x="48771" y="54616"/>
                    </a:lnTo>
                    <a:lnTo>
                      <a:pt x="49185" y="54679"/>
                    </a:lnTo>
                    <a:lnTo>
                      <a:pt x="49413" y="54720"/>
                    </a:lnTo>
                    <a:lnTo>
                      <a:pt x="49662" y="54782"/>
                    </a:lnTo>
                    <a:lnTo>
                      <a:pt x="49911" y="54865"/>
                    </a:lnTo>
                    <a:lnTo>
                      <a:pt x="50201" y="54907"/>
                    </a:lnTo>
                    <a:lnTo>
                      <a:pt x="50491" y="54948"/>
                    </a:lnTo>
                    <a:lnTo>
                      <a:pt x="50781" y="54969"/>
                    </a:lnTo>
                    <a:lnTo>
                      <a:pt x="51092" y="54969"/>
                    </a:lnTo>
                    <a:lnTo>
                      <a:pt x="51403" y="54948"/>
                    </a:lnTo>
                    <a:lnTo>
                      <a:pt x="51714" y="54886"/>
                    </a:lnTo>
                    <a:lnTo>
                      <a:pt x="52004" y="54824"/>
                    </a:lnTo>
                    <a:lnTo>
                      <a:pt x="52274" y="54720"/>
                    </a:lnTo>
                    <a:lnTo>
                      <a:pt x="52543" y="54575"/>
                    </a:lnTo>
                    <a:lnTo>
                      <a:pt x="52771" y="54409"/>
                    </a:lnTo>
                    <a:lnTo>
                      <a:pt x="52978" y="54202"/>
                    </a:lnTo>
                    <a:lnTo>
                      <a:pt x="53061" y="54098"/>
                    </a:lnTo>
                    <a:lnTo>
                      <a:pt x="53144" y="53974"/>
                    </a:lnTo>
                    <a:lnTo>
                      <a:pt x="53206" y="53849"/>
                    </a:lnTo>
                    <a:lnTo>
                      <a:pt x="53268" y="53704"/>
                    </a:lnTo>
                    <a:lnTo>
                      <a:pt x="53310" y="53539"/>
                    </a:lnTo>
                    <a:lnTo>
                      <a:pt x="53331" y="53373"/>
                    </a:lnTo>
                    <a:lnTo>
                      <a:pt x="53351" y="53207"/>
                    </a:lnTo>
                    <a:lnTo>
                      <a:pt x="53372" y="53020"/>
                    </a:lnTo>
                    <a:lnTo>
                      <a:pt x="53351" y="52647"/>
                    </a:lnTo>
                    <a:lnTo>
                      <a:pt x="53393" y="52336"/>
                    </a:lnTo>
                    <a:lnTo>
                      <a:pt x="53414" y="52171"/>
                    </a:lnTo>
                    <a:lnTo>
                      <a:pt x="53393" y="52005"/>
                    </a:lnTo>
                    <a:lnTo>
                      <a:pt x="53372" y="51839"/>
                    </a:lnTo>
                    <a:lnTo>
                      <a:pt x="53372" y="51673"/>
                    </a:lnTo>
                    <a:lnTo>
                      <a:pt x="53372" y="51362"/>
                    </a:lnTo>
                    <a:lnTo>
                      <a:pt x="53393" y="51051"/>
                    </a:lnTo>
                    <a:lnTo>
                      <a:pt x="53393" y="50886"/>
                    </a:lnTo>
                    <a:lnTo>
                      <a:pt x="53434" y="50284"/>
                    </a:lnTo>
                    <a:lnTo>
                      <a:pt x="53517" y="49808"/>
                    </a:lnTo>
                    <a:lnTo>
                      <a:pt x="53538" y="49580"/>
                    </a:lnTo>
                    <a:lnTo>
                      <a:pt x="53559" y="49352"/>
                    </a:lnTo>
                    <a:lnTo>
                      <a:pt x="53600" y="48357"/>
                    </a:lnTo>
                    <a:lnTo>
                      <a:pt x="53621" y="47445"/>
                    </a:lnTo>
                    <a:lnTo>
                      <a:pt x="53621" y="47362"/>
                    </a:lnTo>
                    <a:lnTo>
                      <a:pt x="53621" y="47341"/>
                    </a:lnTo>
                    <a:lnTo>
                      <a:pt x="53600" y="47134"/>
                    </a:lnTo>
                    <a:lnTo>
                      <a:pt x="53579" y="46927"/>
                    </a:lnTo>
                    <a:lnTo>
                      <a:pt x="53538" y="46802"/>
                    </a:lnTo>
                    <a:lnTo>
                      <a:pt x="53517" y="46574"/>
                    </a:lnTo>
                    <a:lnTo>
                      <a:pt x="53517" y="46408"/>
                    </a:lnTo>
                    <a:lnTo>
                      <a:pt x="53538" y="46222"/>
                    </a:lnTo>
                    <a:lnTo>
                      <a:pt x="53600" y="45849"/>
                    </a:lnTo>
                    <a:lnTo>
                      <a:pt x="53621" y="45662"/>
                    </a:lnTo>
                    <a:lnTo>
                      <a:pt x="53621" y="45476"/>
                    </a:lnTo>
                    <a:lnTo>
                      <a:pt x="53579" y="44792"/>
                    </a:lnTo>
                    <a:lnTo>
                      <a:pt x="53579" y="44585"/>
                    </a:lnTo>
                    <a:lnTo>
                      <a:pt x="53704" y="43963"/>
                    </a:lnTo>
                    <a:lnTo>
                      <a:pt x="53849" y="43051"/>
                    </a:lnTo>
                    <a:lnTo>
                      <a:pt x="53911" y="42740"/>
                    </a:lnTo>
                    <a:lnTo>
                      <a:pt x="53973" y="42408"/>
                    </a:lnTo>
                    <a:lnTo>
                      <a:pt x="53973" y="42242"/>
                    </a:lnTo>
                    <a:lnTo>
                      <a:pt x="53973" y="42077"/>
                    </a:lnTo>
                    <a:lnTo>
                      <a:pt x="53952" y="41911"/>
                    </a:lnTo>
                    <a:lnTo>
                      <a:pt x="53911" y="41745"/>
                    </a:lnTo>
                    <a:lnTo>
                      <a:pt x="53849" y="41517"/>
                    </a:lnTo>
                    <a:lnTo>
                      <a:pt x="53828" y="41310"/>
                    </a:lnTo>
                    <a:lnTo>
                      <a:pt x="53849" y="41165"/>
                    </a:lnTo>
                    <a:lnTo>
                      <a:pt x="53870" y="41040"/>
                    </a:lnTo>
                    <a:lnTo>
                      <a:pt x="53849" y="40874"/>
                    </a:lnTo>
                    <a:lnTo>
                      <a:pt x="53828" y="40729"/>
                    </a:lnTo>
                    <a:lnTo>
                      <a:pt x="53828" y="40563"/>
                    </a:lnTo>
                    <a:lnTo>
                      <a:pt x="53828" y="40481"/>
                    </a:lnTo>
                    <a:lnTo>
                      <a:pt x="53870" y="40398"/>
                    </a:lnTo>
                    <a:lnTo>
                      <a:pt x="53932" y="40253"/>
                    </a:lnTo>
                    <a:lnTo>
                      <a:pt x="53973" y="40087"/>
                    </a:lnTo>
                    <a:lnTo>
                      <a:pt x="53973" y="39797"/>
                    </a:lnTo>
                    <a:lnTo>
                      <a:pt x="53952" y="39506"/>
                    </a:lnTo>
                    <a:lnTo>
                      <a:pt x="53994" y="39133"/>
                    </a:lnTo>
                    <a:lnTo>
                      <a:pt x="54077" y="38739"/>
                    </a:lnTo>
                    <a:lnTo>
                      <a:pt x="54118" y="38429"/>
                    </a:lnTo>
                    <a:lnTo>
                      <a:pt x="54139" y="38118"/>
                    </a:lnTo>
                    <a:lnTo>
                      <a:pt x="54201" y="37351"/>
                    </a:lnTo>
                    <a:lnTo>
                      <a:pt x="54305" y="36853"/>
                    </a:lnTo>
                    <a:lnTo>
                      <a:pt x="54388" y="36542"/>
                    </a:lnTo>
                    <a:lnTo>
                      <a:pt x="54408" y="36211"/>
                    </a:lnTo>
                    <a:lnTo>
                      <a:pt x="54429" y="35734"/>
                    </a:lnTo>
                    <a:lnTo>
                      <a:pt x="54429" y="35237"/>
                    </a:lnTo>
                    <a:lnTo>
                      <a:pt x="54408" y="34698"/>
                    </a:lnTo>
                    <a:lnTo>
                      <a:pt x="54367" y="34408"/>
                    </a:lnTo>
                    <a:lnTo>
                      <a:pt x="54326" y="34138"/>
                    </a:lnTo>
                    <a:lnTo>
                      <a:pt x="54263" y="33827"/>
                    </a:lnTo>
                    <a:lnTo>
                      <a:pt x="54326" y="33475"/>
                    </a:lnTo>
                    <a:lnTo>
                      <a:pt x="54367" y="33102"/>
                    </a:lnTo>
                    <a:lnTo>
                      <a:pt x="54408" y="32666"/>
                    </a:lnTo>
                    <a:lnTo>
                      <a:pt x="54429" y="32231"/>
                    </a:lnTo>
                    <a:lnTo>
                      <a:pt x="54408" y="31982"/>
                    </a:lnTo>
                    <a:lnTo>
                      <a:pt x="54388" y="31734"/>
                    </a:lnTo>
                    <a:lnTo>
                      <a:pt x="54305" y="31216"/>
                    </a:lnTo>
                    <a:lnTo>
                      <a:pt x="54263" y="31029"/>
                    </a:lnTo>
                    <a:lnTo>
                      <a:pt x="54222" y="30863"/>
                    </a:lnTo>
                    <a:lnTo>
                      <a:pt x="54098" y="30532"/>
                    </a:lnTo>
                    <a:lnTo>
                      <a:pt x="54015" y="30387"/>
                    </a:lnTo>
                    <a:lnTo>
                      <a:pt x="53952" y="29910"/>
                    </a:lnTo>
                    <a:lnTo>
                      <a:pt x="53890" y="29537"/>
                    </a:lnTo>
                    <a:lnTo>
                      <a:pt x="53849" y="28936"/>
                    </a:lnTo>
                    <a:lnTo>
                      <a:pt x="53849" y="28583"/>
                    </a:lnTo>
                    <a:lnTo>
                      <a:pt x="53870" y="28231"/>
                    </a:lnTo>
                    <a:lnTo>
                      <a:pt x="53870" y="27941"/>
                    </a:lnTo>
                    <a:lnTo>
                      <a:pt x="53870" y="27651"/>
                    </a:lnTo>
                    <a:lnTo>
                      <a:pt x="53828" y="27049"/>
                    </a:lnTo>
                    <a:lnTo>
                      <a:pt x="53911" y="26946"/>
                    </a:lnTo>
                    <a:lnTo>
                      <a:pt x="53932" y="26884"/>
                    </a:lnTo>
                    <a:lnTo>
                      <a:pt x="53952" y="26821"/>
                    </a:lnTo>
                    <a:lnTo>
                      <a:pt x="54015" y="26345"/>
                    </a:lnTo>
                    <a:lnTo>
                      <a:pt x="54056" y="25868"/>
                    </a:lnTo>
                    <a:lnTo>
                      <a:pt x="54118" y="25163"/>
                    </a:lnTo>
                    <a:lnTo>
                      <a:pt x="54139" y="24832"/>
                    </a:lnTo>
                    <a:lnTo>
                      <a:pt x="54160" y="24479"/>
                    </a:lnTo>
                    <a:lnTo>
                      <a:pt x="54118" y="24127"/>
                    </a:lnTo>
                    <a:lnTo>
                      <a:pt x="54077" y="23775"/>
                    </a:lnTo>
                    <a:lnTo>
                      <a:pt x="54056" y="23692"/>
                    </a:lnTo>
                    <a:lnTo>
                      <a:pt x="54056" y="23630"/>
                    </a:lnTo>
                    <a:lnTo>
                      <a:pt x="54056" y="22946"/>
                    </a:lnTo>
                    <a:lnTo>
                      <a:pt x="54077" y="22427"/>
                    </a:lnTo>
                    <a:lnTo>
                      <a:pt x="54098" y="21909"/>
                    </a:lnTo>
                    <a:lnTo>
                      <a:pt x="54098" y="21412"/>
                    </a:lnTo>
                    <a:lnTo>
                      <a:pt x="54098" y="20935"/>
                    </a:lnTo>
                    <a:lnTo>
                      <a:pt x="53973" y="19836"/>
                    </a:lnTo>
                    <a:lnTo>
                      <a:pt x="53911" y="19132"/>
                    </a:lnTo>
                    <a:lnTo>
                      <a:pt x="53890" y="18427"/>
                    </a:lnTo>
                    <a:lnTo>
                      <a:pt x="53890" y="17867"/>
                    </a:lnTo>
                    <a:lnTo>
                      <a:pt x="53890" y="17536"/>
                    </a:lnTo>
                    <a:lnTo>
                      <a:pt x="53890" y="17204"/>
                    </a:lnTo>
                    <a:lnTo>
                      <a:pt x="53890" y="17038"/>
                    </a:lnTo>
                    <a:lnTo>
                      <a:pt x="53870" y="16748"/>
                    </a:lnTo>
                    <a:lnTo>
                      <a:pt x="53849" y="16417"/>
                    </a:lnTo>
                    <a:lnTo>
                      <a:pt x="53807" y="16064"/>
                    </a:lnTo>
                    <a:lnTo>
                      <a:pt x="53787" y="15774"/>
                    </a:lnTo>
                    <a:lnTo>
                      <a:pt x="53787" y="15297"/>
                    </a:lnTo>
                    <a:lnTo>
                      <a:pt x="53807" y="14841"/>
                    </a:lnTo>
                    <a:lnTo>
                      <a:pt x="53828" y="14406"/>
                    </a:lnTo>
                    <a:lnTo>
                      <a:pt x="53828" y="13909"/>
                    </a:lnTo>
                    <a:lnTo>
                      <a:pt x="53807" y="13639"/>
                    </a:lnTo>
                    <a:lnTo>
                      <a:pt x="53766" y="13390"/>
                    </a:lnTo>
                    <a:lnTo>
                      <a:pt x="53724" y="13121"/>
                    </a:lnTo>
                    <a:lnTo>
                      <a:pt x="53704" y="12872"/>
                    </a:lnTo>
                    <a:lnTo>
                      <a:pt x="53704" y="12375"/>
                    </a:lnTo>
                    <a:lnTo>
                      <a:pt x="53724" y="12002"/>
                    </a:lnTo>
                    <a:lnTo>
                      <a:pt x="53724" y="11939"/>
                    </a:lnTo>
                    <a:lnTo>
                      <a:pt x="53704" y="11898"/>
                    </a:lnTo>
                    <a:lnTo>
                      <a:pt x="53662" y="11857"/>
                    </a:lnTo>
                    <a:lnTo>
                      <a:pt x="53621" y="11836"/>
                    </a:lnTo>
                    <a:lnTo>
                      <a:pt x="53579" y="11857"/>
                    </a:lnTo>
                    <a:lnTo>
                      <a:pt x="53538" y="11877"/>
                    </a:lnTo>
                    <a:lnTo>
                      <a:pt x="53517" y="11939"/>
                    </a:lnTo>
                    <a:lnTo>
                      <a:pt x="53517" y="12002"/>
                    </a:lnTo>
                    <a:lnTo>
                      <a:pt x="53517" y="12333"/>
                    </a:lnTo>
                    <a:lnTo>
                      <a:pt x="53476" y="12686"/>
                    </a:lnTo>
                    <a:lnTo>
                      <a:pt x="53455" y="13038"/>
                    </a:lnTo>
                    <a:lnTo>
                      <a:pt x="53434" y="13225"/>
                    </a:lnTo>
                    <a:lnTo>
                      <a:pt x="53434" y="13390"/>
                    </a:lnTo>
                    <a:lnTo>
                      <a:pt x="53455" y="13743"/>
                    </a:lnTo>
                    <a:lnTo>
                      <a:pt x="53455" y="14406"/>
                    </a:lnTo>
                    <a:lnTo>
                      <a:pt x="53434" y="15090"/>
                    </a:lnTo>
                    <a:lnTo>
                      <a:pt x="53351" y="15546"/>
                    </a:lnTo>
                    <a:lnTo>
                      <a:pt x="53331" y="15774"/>
                    </a:lnTo>
                    <a:lnTo>
                      <a:pt x="53310" y="16023"/>
                    </a:lnTo>
                    <a:lnTo>
                      <a:pt x="53289" y="17018"/>
                    </a:lnTo>
                    <a:lnTo>
                      <a:pt x="53289" y="17391"/>
                    </a:lnTo>
                    <a:lnTo>
                      <a:pt x="53268" y="17246"/>
                    </a:lnTo>
                    <a:lnTo>
                      <a:pt x="53248" y="16624"/>
                    </a:lnTo>
                    <a:lnTo>
                      <a:pt x="53227" y="16520"/>
                    </a:lnTo>
                    <a:lnTo>
                      <a:pt x="53248" y="16251"/>
                    </a:lnTo>
                    <a:lnTo>
                      <a:pt x="53248" y="15981"/>
                    </a:lnTo>
                    <a:lnTo>
                      <a:pt x="53268" y="15712"/>
                    </a:lnTo>
                    <a:lnTo>
                      <a:pt x="53268" y="15422"/>
                    </a:lnTo>
                    <a:lnTo>
                      <a:pt x="53227" y="14986"/>
                    </a:lnTo>
                    <a:lnTo>
                      <a:pt x="53186" y="14572"/>
                    </a:lnTo>
                    <a:lnTo>
                      <a:pt x="53144" y="14219"/>
                    </a:lnTo>
                    <a:lnTo>
                      <a:pt x="53123" y="13867"/>
                    </a:lnTo>
                    <a:lnTo>
                      <a:pt x="53144" y="13494"/>
                    </a:lnTo>
                    <a:lnTo>
                      <a:pt x="53186" y="13017"/>
                    </a:lnTo>
                    <a:lnTo>
                      <a:pt x="53165" y="12520"/>
                    </a:lnTo>
                    <a:lnTo>
                      <a:pt x="53206" y="12043"/>
                    </a:lnTo>
                    <a:lnTo>
                      <a:pt x="53206" y="11587"/>
                    </a:lnTo>
                    <a:lnTo>
                      <a:pt x="53186" y="11152"/>
                    </a:lnTo>
                    <a:lnTo>
                      <a:pt x="53144" y="10675"/>
                    </a:lnTo>
                    <a:lnTo>
                      <a:pt x="53165" y="10323"/>
                    </a:lnTo>
                    <a:lnTo>
                      <a:pt x="53165" y="9970"/>
                    </a:lnTo>
                    <a:lnTo>
                      <a:pt x="53186" y="9577"/>
                    </a:lnTo>
                    <a:lnTo>
                      <a:pt x="53186" y="9204"/>
                    </a:lnTo>
                    <a:lnTo>
                      <a:pt x="53186" y="8872"/>
                    </a:lnTo>
                    <a:lnTo>
                      <a:pt x="53144" y="8561"/>
                    </a:lnTo>
                    <a:lnTo>
                      <a:pt x="53082" y="7981"/>
                    </a:lnTo>
                    <a:lnTo>
                      <a:pt x="53040" y="7566"/>
                    </a:lnTo>
                    <a:lnTo>
                      <a:pt x="53040" y="7359"/>
                    </a:lnTo>
                    <a:lnTo>
                      <a:pt x="53061" y="7027"/>
                    </a:lnTo>
                    <a:lnTo>
                      <a:pt x="53082" y="6778"/>
                    </a:lnTo>
                    <a:lnTo>
                      <a:pt x="53103" y="6530"/>
                    </a:lnTo>
                    <a:lnTo>
                      <a:pt x="53103" y="6240"/>
                    </a:lnTo>
                    <a:lnTo>
                      <a:pt x="53082" y="5970"/>
                    </a:lnTo>
                    <a:lnTo>
                      <a:pt x="53103" y="5701"/>
                    </a:lnTo>
                    <a:lnTo>
                      <a:pt x="53144" y="5493"/>
                    </a:lnTo>
                    <a:lnTo>
                      <a:pt x="53227" y="5037"/>
                    </a:lnTo>
                    <a:lnTo>
                      <a:pt x="53268" y="4768"/>
                    </a:lnTo>
                    <a:lnTo>
                      <a:pt x="53289" y="4498"/>
                    </a:lnTo>
                    <a:lnTo>
                      <a:pt x="53310" y="3939"/>
                    </a:lnTo>
                    <a:lnTo>
                      <a:pt x="53414" y="3338"/>
                    </a:lnTo>
                    <a:lnTo>
                      <a:pt x="53434" y="3048"/>
                    </a:lnTo>
                    <a:lnTo>
                      <a:pt x="53455" y="2757"/>
                    </a:lnTo>
                    <a:lnTo>
                      <a:pt x="53455" y="2467"/>
                    </a:lnTo>
                    <a:lnTo>
                      <a:pt x="53455" y="2198"/>
                    </a:lnTo>
                    <a:lnTo>
                      <a:pt x="53414" y="1928"/>
                    </a:lnTo>
                    <a:lnTo>
                      <a:pt x="53372" y="1700"/>
                    </a:lnTo>
                    <a:lnTo>
                      <a:pt x="53310" y="1472"/>
                    </a:lnTo>
                    <a:lnTo>
                      <a:pt x="53227" y="1265"/>
                    </a:lnTo>
                    <a:lnTo>
                      <a:pt x="53123" y="1099"/>
                    </a:lnTo>
                    <a:lnTo>
                      <a:pt x="52999" y="933"/>
                    </a:lnTo>
                    <a:lnTo>
                      <a:pt x="52854" y="830"/>
                    </a:lnTo>
                    <a:lnTo>
                      <a:pt x="52667" y="726"/>
                    </a:lnTo>
                    <a:lnTo>
                      <a:pt x="52460" y="685"/>
                    </a:lnTo>
                    <a:lnTo>
                      <a:pt x="52232" y="664"/>
                    </a:lnTo>
                    <a:lnTo>
                      <a:pt x="51341" y="664"/>
                    </a:lnTo>
                    <a:lnTo>
                      <a:pt x="49703" y="705"/>
                    </a:lnTo>
                    <a:lnTo>
                      <a:pt x="46263" y="747"/>
                    </a:lnTo>
                    <a:lnTo>
                      <a:pt x="44356" y="768"/>
                    </a:lnTo>
                    <a:lnTo>
                      <a:pt x="39920" y="768"/>
                    </a:lnTo>
                    <a:lnTo>
                      <a:pt x="37288" y="726"/>
                    </a:lnTo>
                    <a:lnTo>
                      <a:pt x="36542" y="685"/>
                    </a:lnTo>
                    <a:lnTo>
                      <a:pt x="35733" y="664"/>
                    </a:lnTo>
                    <a:lnTo>
                      <a:pt x="34863" y="643"/>
                    </a:lnTo>
                    <a:lnTo>
                      <a:pt x="36625" y="643"/>
                    </a:lnTo>
                    <a:lnTo>
                      <a:pt x="36873" y="623"/>
                    </a:lnTo>
                    <a:lnTo>
                      <a:pt x="37143" y="643"/>
                    </a:lnTo>
                    <a:lnTo>
                      <a:pt x="37412" y="643"/>
                    </a:lnTo>
                    <a:lnTo>
                      <a:pt x="37661" y="623"/>
                    </a:lnTo>
                    <a:lnTo>
                      <a:pt x="37910" y="623"/>
                    </a:lnTo>
                    <a:lnTo>
                      <a:pt x="38449" y="664"/>
                    </a:lnTo>
                    <a:lnTo>
                      <a:pt x="38988" y="685"/>
                    </a:lnTo>
                    <a:lnTo>
                      <a:pt x="39630" y="705"/>
                    </a:lnTo>
                    <a:lnTo>
                      <a:pt x="40128" y="705"/>
                    </a:lnTo>
                    <a:lnTo>
                      <a:pt x="40625" y="685"/>
                    </a:lnTo>
                    <a:lnTo>
                      <a:pt x="41060" y="664"/>
                    </a:lnTo>
                    <a:lnTo>
                      <a:pt x="41330" y="664"/>
                    </a:lnTo>
                    <a:lnTo>
                      <a:pt x="41889" y="685"/>
                    </a:lnTo>
                    <a:lnTo>
                      <a:pt x="42490" y="685"/>
                    </a:lnTo>
                    <a:lnTo>
                      <a:pt x="43071" y="664"/>
                    </a:lnTo>
                    <a:lnTo>
                      <a:pt x="43589" y="643"/>
                    </a:lnTo>
                    <a:lnTo>
                      <a:pt x="44128" y="643"/>
                    </a:lnTo>
                    <a:lnTo>
                      <a:pt x="44439" y="623"/>
                    </a:lnTo>
                    <a:lnTo>
                      <a:pt x="45268" y="623"/>
                    </a:lnTo>
                    <a:lnTo>
                      <a:pt x="45537" y="643"/>
                    </a:lnTo>
                    <a:lnTo>
                      <a:pt x="50988" y="643"/>
                    </a:lnTo>
                    <a:lnTo>
                      <a:pt x="51610" y="623"/>
                    </a:lnTo>
                    <a:lnTo>
                      <a:pt x="52253" y="602"/>
                    </a:lnTo>
                    <a:lnTo>
                      <a:pt x="53082" y="581"/>
                    </a:lnTo>
                    <a:lnTo>
                      <a:pt x="53227" y="560"/>
                    </a:lnTo>
                    <a:lnTo>
                      <a:pt x="53268" y="560"/>
                    </a:lnTo>
                    <a:lnTo>
                      <a:pt x="53289" y="540"/>
                    </a:lnTo>
                    <a:lnTo>
                      <a:pt x="53268" y="519"/>
                    </a:lnTo>
                    <a:lnTo>
                      <a:pt x="53227" y="519"/>
                    </a:lnTo>
                    <a:lnTo>
                      <a:pt x="53082" y="498"/>
                    </a:lnTo>
                    <a:lnTo>
                      <a:pt x="52688" y="498"/>
                    </a:lnTo>
                    <a:lnTo>
                      <a:pt x="52087" y="457"/>
                    </a:lnTo>
                    <a:lnTo>
                      <a:pt x="51672" y="457"/>
                    </a:lnTo>
                    <a:lnTo>
                      <a:pt x="51258" y="477"/>
                    </a:lnTo>
                    <a:lnTo>
                      <a:pt x="50387" y="457"/>
                    </a:lnTo>
                    <a:lnTo>
                      <a:pt x="49538" y="436"/>
                    </a:lnTo>
                    <a:lnTo>
                      <a:pt x="48957" y="415"/>
                    </a:lnTo>
                    <a:lnTo>
                      <a:pt x="48398" y="395"/>
                    </a:lnTo>
                    <a:lnTo>
                      <a:pt x="47175" y="374"/>
                    </a:lnTo>
                    <a:lnTo>
                      <a:pt x="46035" y="353"/>
                    </a:lnTo>
                    <a:lnTo>
                      <a:pt x="45910" y="353"/>
                    </a:lnTo>
                    <a:lnTo>
                      <a:pt x="45413" y="374"/>
                    </a:lnTo>
                    <a:lnTo>
                      <a:pt x="45247" y="395"/>
                    </a:lnTo>
                    <a:lnTo>
                      <a:pt x="44957" y="415"/>
                    </a:lnTo>
                    <a:lnTo>
                      <a:pt x="44750" y="415"/>
                    </a:lnTo>
                    <a:lnTo>
                      <a:pt x="44542" y="395"/>
                    </a:lnTo>
                    <a:lnTo>
                      <a:pt x="44066" y="374"/>
                    </a:lnTo>
                    <a:lnTo>
                      <a:pt x="42781" y="374"/>
                    </a:lnTo>
                    <a:lnTo>
                      <a:pt x="42511" y="395"/>
                    </a:lnTo>
                    <a:lnTo>
                      <a:pt x="41744" y="332"/>
                    </a:lnTo>
                    <a:lnTo>
                      <a:pt x="40625" y="270"/>
                    </a:lnTo>
                    <a:lnTo>
                      <a:pt x="39817" y="208"/>
                    </a:lnTo>
                    <a:lnTo>
                      <a:pt x="39402" y="208"/>
                    </a:lnTo>
                    <a:lnTo>
                      <a:pt x="39008" y="229"/>
                    </a:lnTo>
                    <a:lnTo>
                      <a:pt x="38718" y="270"/>
                    </a:lnTo>
                    <a:lnTo>
                      <a:pt x="38469" y="270"/>
                    </a:lnTo>
                    <a:lnTo>
                      <a:pt x="38138" y="249"/>
                    </a:lnTo>
                    <a:lnTo>
                      <a:pt x="37951" y="270"/>
                    </a:lnTo>
                    <a:lnTo>
                      <a:pt x="37557" y="270"/>
                    </a:lnTo>
                    <a:lnTo>
                      <a:pt x="37350" y="249"/>
                    </a:lnTo>
                    <a:lnTo>
                      <a:pt x="37164" y="229"/>
                    </a:lnTo>
                    <a:lnTo>
                      <a:pt x="36956" y="208"/>
                    </a:lnTo>
                    <a:lnTo>
                      <a:pt x="35796" y="208"/>
                    </a:lnTo>
                    <a:lnTo>
                      <a:pt x="35298" y="167"/>
                    </a:lnTo>
                    <a:lnTo>
                      <a:pt x="34531" y="125"/>
                    </a:lnTo>
                    <a:lnTo>
                      <a:pt x="33578" y="104"/>
                    </a:lnTo>
                    <a:lnTo>
                      <a:pt x="32977" y="63"/>
                    </a:lnTo>
                    <a:lnTo>
                      <a:pt x="32583" y="21"/>
                    </a:lnTo>
                    <a:lnTo>
                      <a:pt x="32189" y="21"/>
                    </a:lnTo>
                    <a:lnTo>
                      <a:pt x="31588" y="1"/>
                    </a:lnTo>
                    <a:close/>
                  </a:path>
                </a:pathLst>
              </a:custGeom>
              <a:solidFill>
                <a:srgbClr val="DCEEF2"/>
              </a:solidFill>
              <a:ln>
                <a:noFill/>
              </a:ln>
              <a:effectLst>
                <a:softEdge rad="317500"/>
              </a:effectLst>
            </p:spPr>
            <p:txBody>
              <a:bodyPr spcFirstLastPara="1" wrap="square" lIns="121900" tIns="121900" rIns="121900" bIns="121900" anchor="ctr" anchorCtr="0">
                <a:noAutofit/>
              </a:bodyPr>
              <a:lstStyle/>
              <a:p>
                <a:pPr defTabSz="1219231">
                  <a:buClr>
                    <a:srgbClr val="000000"/>
                  </a:buClr>
                  <a:defRPr/>
                </a:pPr>
                <a:endParaRPr sz="4800" kern="0">
                  <a:solidFill>
                    <a:srgbClr val="000000"/>
                  </a:solidFill>
                  <a:latin typeface="Cambria" panose="02040503050406030204" pitchFamily="18" charset="0"/>
                  <a:ea typeface="Cambria" panose="02040503050406030204" pitchFamily="18" charset="0"/>
                  <a:cs typeface="Arial"/>
                  <a:sym typeface="Arial"/>
                </a:endParaRPr>
              </a:p>
            </p:txBody>
          </p:sp>
          <p:sp>
            <p:nvSpPr>
              <p:cNvPr id="13" name="Rectangle 12"/>
              <p:cNvSpPr/>
              <p:nvPr/>
            </p:nvSpPr>
            <p:spPr>
              <a:xfrm>
                <a:off x="1366304" y="2126688"/>
                <a:ext cx="12045461" cy="4570482"/>
              </a:xfrm>
              <a:prstGeom prst="rect">
                <a:avLst/>
              </a:prstGeom>
            </p:spPr>
            <p:txBody>
              <a:bodyPr wrap="square">
                <a:spAutoFit/>
              </a:bodyPr>
              <a:lstStyle/>
              <a:p>
                <a:pPr algn="just" defTabSz="609630">
                  <a:defRPr/>
                </a:pPr>
                <a:r>
                  <a:rPr lang="en-US" sz="3200" kern="0" dirty="0">
                    <a:solidFill>
                      <a:prstClr val="black"/>
                    </a:solidFill>
                    <a:latin typeface="Cambria" panose="02040503050406030204" pitchFamily="18" charset="0"/>
                    <a:ea typeface="Cambria" panose="02040503050406030204" pitchFamily="18" charset="0"/>
                    <a:cs typeface="Arial"/>
                    <a:sym typeface="Arial"/>
                  </a:rPr>
                  <a:t>(1)</a:t>
                </a:r>
                <a:r>
                  <a:rPr lang="en-US" sz="3200" kern="0" dirty="0" err="1">
                    <a:solidFill>
                      <a:prstClr val="black"/>
                    </a:solidFill>
                    <a:latin typeface="Cambria" panose="02040503050406030204" pitchFamily="18" charset="0"/>
                    <a:ea typeface="Cambria" panose="02040503050406030204" pitchFamily="18" charset="0"/>
                    <a:cs typeface="Arial"/>
                    <a:sym typeface="Arial"/>
                  </a:rPr>
                  <a:t>Bên</a:t>
                </a:r>
                <a:r>
                  <a:rPr lang="en-US" sz="3200" kern="0" dirty="0">
                    <a:solidFill>
                      <a:prstClr val="black"/>
                    </a:solidFill>
                    <a:latin typeface="Cambria" panose="02040503050406030204" pitchFamily="18" charset="0"/>
                    <a:ea typeface="Cambria" panose="02040503050406030204" pitchFamily="18" charset="0"/>
                    <a:cs typeface="Arial"/>
                    <a:sym typeface="Arial"/>
                  </a:rPr>
                  <a:t> </a:t>
                </a:r>
                <a:r>
                  <a:rPr lang="en-US" sz="3200" kern="0" dirty="0" err="1">
                    <a:solidFill>
                      <a:prstClr val="black"/>
                    </a:solidFill>
                    <a:latin typeface="Cambria" panose="02040503050406030204" pitchFamily="18" charset="0"/>
                    <a:ea typeface="Cambria" panose="02040503050406030204" pitchFamily="18" charset="0"/>
                    <a:cs typeface="Arial"/>
                    <a:sym typeface="Arial"/>
                  </a:rPr>
                  <a:t>hàng</a:t>
                </a:r>
                <a:r>
                  <a:rPr lang="en-US" sz="3200" kern="0" dirty="0">
                    <a:solidFill>
                      <a:prstClr val="black"/>
                    </a:solidFill>
                    <a:latin typeface="Cambria" panose="02040503050406030204" pitchFamily="18" charset="0"/>
                    <a:ea typeface="Cambria" panose="02040503050406030204" pitchFamily="18" charset="0"/>
                    <a:cs typeface="Arial"/>
                    <a:sym typeface="Arial"/>
                  </a:rPr>
                  <a:t> </a:t>
                </a:r>
                <a:r>
                  <a:rPr lang="en-US" sz="3200" kern="0" dirty="0" err="1">
                    <a:solidFill>
                      <a:prstClr val="black"/>
                    </a:solidFill>
                    <a:latin typeface="Cambria" panose="02040503050406030204" pitchFamily="18" charset="0"/>
                    <a:ea typeface="Cambria" panose="02040503050406030204" pitchFamily="18" charset="0"/>
                    <a:cs typeface="Arial"/>
                    <a:sym typeface="Arial"/>
                  </a:rPr>
                  <a:t>xóm</a:t>
                </a:r>
                <a:r>
                  <a:rPr lang="en-US" sz="3200" kern="0" dirty="0">
                    <a:solidFill>
                      <a:prstClr val="black"/>
                    </a:solidFill>
                    <a:latin typeface="Cambria" panose="02040503050406030204" pitchFamily="18" charset="0"/>
                    <a:ea typeface="Cambria" panose="02040503050406030204" pitchFamily="18" charset="0"/>
                    <a:cs typeface="Arial"/>
                    <a:sym typeface="Arial"/>
                  </a:rPr>
                  <a:t> </a:t>
                </a:r>
                <a:r>
                  <a:rPr lang="en-US" sz="3200" kern="0" dirty="0" err="1">
                    <a:solidFill>
                      <a:prstClr val="black"/>
                    </a:solidFill>
                    <a:latin typeface="Cambria" panose="02040503050406030204" pitchFamily="18" charset="0"/>
                    <a:ea typeface="Cambria" panose="02040503050406030204" pitchFamily="18" charset="0"/>
                    <a:cs typeface="Arial"/>
                    <a:sym typeface="Arial"/>
                  </a:rPr>
                  <a:t>tôi</a:t>
                </a:r>
                <a:r>
                  <a:rPr lang="en-US" sz="3200" kern="0" dirty="0">
                    <a:solidFill>
                      <a:prstClr val="black"/>
                    </a:solidFill>
                    <a:latin typeface="Cambria" panose="02040503050406030204" pitchFamily="18" charset="0"/>
                    <a:ea typeface="Cambria" panose="02040503050406030204" pitchFamily="18" charset="0"/>
                    <a:cs typeface="Arial"/>
                    <a:sym typeface="Arial"/>
                  </a:rPr>
                  <a:t> </a:t>
                </a:r>
                <a:r>
                  <a:rPr lang="en-US" sz="3200" kern="0" dirty="0" err="1">
                    <a:solidFill>
                      <a:prstClr val="black"/>
                    </a:solidFill>
                    <a:latin typeface="Cambria" panose="02040503050406030204" pitchFamily="18" charset="0"/>
                    <a:ea typeface="Cambria" panose="02040503050406030204" pitchFamily="18" charset="0"/>
                    <a:cs typeface="Arial"/>
                    <a:sym typeface="Arial"/>
                  </a:rPr>
                  <a:t>có</a:t>
                </a:r>
                <a:r>
                  <a:rPr lang="en-US" sz="3200" kern="0" dirty="0">
                    <a:solidFill>
                      <a:prstClr val="black"/>
                    </a:solidFill>
                    <a:latin typeface="Cambria" panose="02040503050406030204" pitchFamily="18" charset="0"/>
                    <a:ea typeface="Cambria" panose="02040503050406030204" pitchFamily="18" charset="0"/>
                    <a:cs typeface="Arial"/>
                    <a:sym typeface="Arial"/>
                  </a:rPr>
                  <a:t> </a:t>
                </a:r>
                <a:r>
                  <a:rPr lang="en-US" sz="3200" kern="0" dirty="0" err="1">
                    <a:solidFill>
                      <a:prstClr val="black"/>
                    </a:solidFill>
                    <a:latin typeface="Cambria" panose="02040503050406030204" pitchFamily="18" charset="0"/>
                    <a:ea typeface="Cambria" panose="02040503050406030204" pitchFamily="18" charset="0"/>
                    <a:cs typeface="Arial"/>
                    <a:sym typeface="Arial"/>
                  </a:rPr>
                  <a:t>cái</a:t>
                </a:r>
                <a:r>
                  <a:rPr lang="en-US" sz="3200" kern="0" dirty="0">
                    <a:solidFill>
                      <a:prstClr val="black"/>
                    </a:solidFill>
                    <a:latin typeface="Cambria" panose="02040503050406030204" pitchFamily="18" charset="0"/>
                    <a:ea typeface="Cambria" panose="02040503050406030204" pitchFamily="18" charset="0"/>
                    <a:cs typeface="Arial"/>
                    <a:sym typeface="Arial"/>
                  </a:rPr>
                  <a:t> hang </a:t>
                </a:r>
                <a:r>
                  <a:rPr lang="en-US" sz="3200" kern="0" dirty="0" err="1">
                    <a:solidFill>
                      <a:prstClr val="black"/>
                    </a:solidFill>
                    <a:latin typeface="Cambria" panose="02040503050406030204" pitchFamily="18" charset="0"/>
                    <a:ea typeface="Cambria" panose="02040503050406030204" pitchFamily="18" charset="0"/>
                    <a:cs typeface="Arial"/>
                    <a:sym typeface="Arial"/>
                  </a:rPr>
                  <a:t>của</a:t>
                </a:r>
                <a:r>
                  <a:rPr lang="en-US" sz="3200" kern="0" dirty="0">
                    <a:solidFill>
                      <a:prstClr val="black"/>
                    </a:solidFill>
                    <a:latin typeface="Cambria" panose="02040503050406030204" pitchFamily="18" charset="0"/>
                    <a:ea typeface="Cambria" panose="02040503050406030204" pitchFamily="18" charset="0"/>
                    <a:cs typeface="Arial"/>
                    <a:sym typeface="Arial"/>
                  </a:rPr>
                  <a:t> </a:t>
                </a:r>
                <a:r>
                  <a:rPr lang="en-US" sz="3200" kern="0" dirty="0" err="1">
                    <a:solidFill>
                      <a:prstClr val="black"/>
                    </a:solidFill>
                    <a:latin typeface="Cambria" panose="02040503050406030204" pitchFamily="18" charset="0"/>
                    <a:ea typeface="Cambria" panose="02040503050406030204" pitchFamily="18" charset="0"/>
                    <a:cs typeface="Arial"/>
                    <a:sym typeface="Arial"/>
                  </a:rPr>
                  <a:t>Dế</a:t>
                </a:r>
                <a:r>
                  <a:rPr lang="en-US" sz="3200" kern="0" dirty="0">
                    <a:solidFill>
                      <a:prstClr val="black"/>
                    </a:solidFill>
                    <a:latin typeface="Cambria" panose="02040503050406030204" pitchFamily="18" charset="0"/>
                    <a:ea typeface="Cambria" panose="02040503050406030204" pitchFamily="18" charset="0"/>
                    <a:cs typeface="Arial"/>
                    <a:sym typeface="Arial"/>
                  </a:rPr>
                  <a:t> </a:t>
                </a:r>
                <a:r>
                  <a:rPr lang="en-US" sz="3200" kern="0" dirty="0" err="1">
                    <a:solidFill>
                      <a:prstClr val="black"/>
                    </a:solidFill>
                    <a:latin typeface="Cambria" panose="02040503050406030204" pitchFamily="18" charset="0"/>
                    <a:ea typeface="Cambria" panose="02040503050406030204" pitchFamily="18" charset="0"/>
                    <a:cs typeface="Arial"/>
                    <a:sym typeface="Arial"/>
                  </a:rPr>
                  <a:t>Choắt</a:t>
                </a:r>
                <a:r>
                  <a:rPr lang="en-US" sz="3200" kern="0" dirty="0">
                    <a:solidFill>
                      <a:prstClr val="black"/>
                    </a:solidFill>
                    <a:latin typeface="Cambria" panose="02040503050406030204" pitchFamily="18" charset="0"/>
                    <a:ea typeface="Cambria" panose="02040503050406030204" pitchFamily="18" charset="0"/>
                    <a:cs typeface="Arial"/>
                    <a:sym typeface="Arial"/>
                  </a:rPr>
                  <a:t>. (2)</a:t>
                </a:r>
                <a:r>
                  <a:rPr lang="en-US" sz="3200" kern="0" dirty="0" err="1">
                    <a:solidFill>
                      <a:prstClr val="black"/>
                    </a:solidFill>
                    <a:latin typeface="Cambria" panose="02040503050406030204" pitchFamily="18" charset="0"/>
                    <a:ea typeface="Cambria" panose="02040503050406030204" pitchFamily="18" charset="0"/>
                    <a:cs typeface="Arial"/>
                    <a:sym typeface="Arial"/>
                  </a:rPr>
                  <a:t>Dế</a:t>
                </a:r>
                <a:r>
                  <a:rPr lang="en-US" sz="3200" kern="0" dirty="0">
                    <a:solidFill>
                      <a:prstClr val="black"/>
                    </a:solidFill>
                    <a:latin typeface="Cambria" panose="02040503050406030204" pitchFamily="18" charset="0"/>
                    <a:ea typeface="Cambria" panose="02040503050406030204" pitchFamily="18" charset="0"/>
                    <a:cs typeface="Arial"/>
                    <a:sym typeface="Arial"/>
                  </a:rPr>
                  <a:t> </a:t>
                </a:r>
                <a:r>
                  <a:rPr lang="en-US" sz="3200" kern="0" dirty="0" err="1">
                    <a:solidFill>
                      <a:prstClr val="black"/>
                    </a:solidFill>
                    <a:latin typeface="Cambria" panose="02040503050406030204" pitchFamily="18" charset="0"/>
                    <a:ea typeface="Cambria" panose="02040503050406030204" pitchFamily="18" charset="0"/>
                    <a:cs typeface="Arial"/>
                    <a:sym typeface="Arial"/>
                  </a:rPr>
                  <a:t>Choắt</a:t>
                </a:r>
                <a:r>
                  <a:rPr lang="en-US" sz="3200" kern="0" dirty="0">
                    <a:solidFill>
                      <a:prstClr val="black"/>
                    </a:solidFill>
                    <a:latin typeface="Cambria" panose="02040503050406030204" pitchFamily="18" charset="0"/>
                    <a:ea typeface="Cambria" panose="02040503050406030204" pitchFamily="18" charset="0"/>
                    <a:cs typeface="Arial"/>
                    <a:sym typeface="Arial"/>
                  </a:rPr>
                  <a:t> </a:t>
                </a:r>
                <a:r>
                  <a:rPr lang="en-US" sz="3200" kern="0" dirty="0" err="1">
                    <a:solidFill>
                      <a:prstClr val="black"/>
                    </a:solidFill>
                    <a:latin typeface="Cambria" panose="02040503050406030204" pitchFamily="18" charset="0"/>
                    <a:ea typeface="Cambria" panose="02040503050406030204" pitchFamily="18" charset="0"/>
                    <a:cs typeface="Arial"/>
                    <a:sym typeface="Arial"/>
                  </a:rPr>
                  <a:t>là</a:t>
                </a:r>
                <a:r>
                  <a:rPr lang="en-US" sz="3200" kern="0" dirty="0">
                    <a:solidFill>
                      <a:prstClr val="black"/>
                    </a:solidFill>
                    <a:latin typeface="Cambria" panose="02040503050406030204" pitchFamily="18" charset="0"/>
                    <a:ea typeface="Cambria" panose="02040503050406030204" pitchFamily="18" charset="0"/>
                    <a:cs typeface="Arial"/>
                    <a:sym typeface="Arial"/>
                  </a:rPr>
                  <a:t> </a:t>
                </a:r>
                <a:r>
                  <a:rPr lang="en-US" sz="3200" kern="0" dirty="0" err="1">
                    <a:solidFill>
                      <a:prstClr val="black"/>
                    </a:solidFill>
                    <a:latin typeface="Cambria" panose="02040503050406030204" pitchFamily="18" charset="0"/>
                    <a:ea typeface="Cambria" panose="02040503050406030204" pitchFamily="18" charset="0"/>
                    <a:cs typeface="Arial"/>
                    <a:sym typeface="Arial"/>
                  </a:rPr>
                  <a:t>tên</a:t>
                </a:r>
                <a:r>
                  <a:rPr lang="en-US" sz="3200" kern="0" dirty="0">
                    <a:solidFill>
                      <a:prstClr val="black"/>
                    </a:solidFill>
                    <a:latin typeface="Cambria" panose="02040503050406030204" pitchFamily="18" charset="0"/>
                    <a:ea typeface="Cambria" panose="02040503050406030204" pitchFamily="18" charset="0"/>
                    <a:cs typeface="Arial"/>
                    <a:sym typeface="Arial"/>
                  </a:rPr>
                  <a:t> </a:t>
                </a:r>
                <a:r>
                  <a:rPr lang="en-US" sz="3200" kern="0" dirty="0" err="1">
                    <a:solidFill>
                      <a:prstClr val="black"/>
                    </a:solidFill>
                    <a:latin typeface="Cambria" panose="02040503050406030204" pitchFamily="18" charset="0"/>
                    <a:ea typeface="Cambria" panose="02040503050406030204" pitchFamily="18" charset="0"/>
                    <a:cs typeface="Arial"/>
                    <a:sym typeface="Arial"/>
                  </a:rPr>
                  <a:t>tôi</a:t>
                </a:r>
                <a:r>
                  <a:rPr lang="en-US" sz="3200" kern="0" dirty="0">
                    <a:solidFill>
                      <a:prstClr val="black"/>
                    </a:solidFill>
                    <a:latin typeface="Cambria" panose="02040503050406030204" pitchFamily="18" charset="0"/>
                    <a:ea typeface="Cambria" panose="02040503050406030204" pitchFamily="18" charset="0"/>
                    <a:cs typeface="Arial"/>
                    <a:sym typeface="Arial"/>
                  </a:rPr>
                  <a:t> </a:t>
                </a:r>
                <a:r>
                  <a:rPr lang="en-US" sz="3200" kern="0" dirty="0" err="1">
                    <a:solidFill>
                      <a:prstClr val="black"/>
                    </a:solidFill>
                    <a:latin typeface="Cambria" panose="02040503050406030204" pitchFamily="18" charset="0"/>
                    <a:ea typeface="Cambria" panose="02040503050406030204" pitchFamily="18" charset="0"/>
                    <a:cs typeface="Arial"/>
                    <a:sym typeface="Arial"/>
                  </a:rPr>
                  <a:t>đã</a:t>
                </a:r>
                <a:r>
                  <a:rPr lang="en-US" sz="3200" kern="0" dirty="0">
                    <a:solidFill>
                      <a:prstClr val="black"/>
                    </a:solidFill>
                    <a:latin typeface="Cambria" panose="02040503050406030204" pitchFamily="18" charset="0"/>
                    <a:ea typeface="Cambria" panose="02040503050406030204" pitchFamily="18" charset="0"/>
                    <a:cs typeface="Arial"/>
                    <a:sym typeface="Arial"/>
                  </a:rPr>
                  <a:t> </a:t>
                </a:r>
                <a:r>
                  <a:rPr lang="en-US" sz="3200" kern="0" dirty="0" err="1">
                    <a:solidFill>
                      <a:prstClr val="black"/>
                    </a:solidFill>
                    <a:latin typeface="Cambria" panose="02040503050406030204" pitchFamily="18" charset="0"/>
                    <a:ea typeface="Cambria" panose="02040503050406030204" pitchFamily="18" charset="0"/>
                    <a:cs typeface="Arial"/>
                    <a:sym typeface="Arial"/>
                  </a:rPr>
                  <a:t>đặt</a:t>
                </a:r>
                <a:r>
                  <a:rPr lang="en-US" sz="3200" kern="0" dirty="0">
                    <a:solidFill>
                      <a:prstClr val="black"/>
                    </a:solidFill>
                    <a:latin typeface="Cambria" panose="02040503050406030204" pitchFamily="18" charset="0"/>
                    <a:ea typeface="Cambria" panose="02040503050406030204" pitchFamily="18" charset="0"/>
                    <a:cs typeface="Arial"/>
                    <a:sym typeface="Arial"/>
                  </a:rPr>
                  <a:t> </a:t>
                </a:r>
                <a:r>
                  <a:rPr lang="en-US" sz="3200" kern="0" dirty="0" err="1">
                    <a:solidFill>
                      <a:prstClr val="black"/>
                    </a:solidFill>
                    <a:latin typeface="Cambria" panose="02040503050406030204" pitchFamily="18" charset="0"/>
                    <a:ea typeface="Cambria" panose="02040503050406030204" pitchFamily="18" charset="0"/>
                    <a:cs typeface="Arial"/>
                    <a:sym typeface="Arial"/>
                  </a:rPr>
                  <a:t>cho</a:t>
                </a:r>
                <a:r>
                  <a:rPr lang="en-US" sz="3200" kern="0" dirty="0">
                    <a:solidFill>
                      <a:prstClr val="black"/>
                    </a:solidFill>
                    <a:latin typeface="Cambria" panose="02040503050406030204" pitchFamily="18" charset="0"/>
                    <a:ea typeface="Cambria" panose="02040503050406030204" pitchFamily="18" charset="0"/>
                    <a:cs typeface="Arial"/>
                    <a:sym typeface="Arial"/>
                  </a:rPr>
                  <a:t> </a:t>
                </a:r>
                <a:r>
                  <a:rPr lang="en-US" sz="3200" kern="0" dirty="0" err="1">
                    <a:solidFill>
                      <a:prstClr val="black"/>
                    </a:solidFill>
                    <a:latin typeface="Cambria" panose="02040503050406030204" pitchFamily="18" charset="0"/>
                    <a:ea typeface="Cambria" panose="02040503050406030204" pitchFamily="18" charset="0"/>
                    <a:cs typeface="Arial"/>
                    <a:sym typeface="Arial"/>
                  </a:rPr>
                  <a:t>nó</a:t>
                </a:r>
                <a:r>
                  <a:rPr lang="en-US" sz="3200" kern="0" dirty="0">
                    <a:solidFill>
                      <a:prstClr val="black"/>
                    </a:solidFill>
                    <a:latin typeface="Cambria" panose="02040503050406030204" pitchFamily="18" charset="0"/>
                    <a:ea typeface="Cambria" panose="02040503050406030204" pitchFamily="18" charset="0"/>
                    <a:cs typeface="Arial"/>
                    <a:sym typeface="Arial"/>
                  </a:rPr>
                  <a:t> </a:t>
                </a:r>
                <a:r>
                  <a:rPr lang="en-US" sz="3200" kern="0" dirty="0" err="1">
                    <a:solidFill>
                      <a:prstClr val="black"/>
                    </a:solidFill>
                    <a:latin typeface="Cambria" panose="02040503050406030204" pitchFamily="18" charset="0"/>
                    <a:ea typeface="Cambria" panose="02040503050406030204" pitchFamily="18" charset="0"/>
                    <a:cs typeface="Arial"/>
                    <a:sym typeface="Arial"/>
                  </a:rPr>
                  <a:t>một</a:t>
                </a:r>
                <a:r>
                  <a:rPr lang="en-US" sz="3200" kern="0" dirty="0">
                    <a:solidFill>
                      <a:prstClr val="black"/>
                    </a:solidFill>
                    <a:latin typeface="Cambria" panose="02040503050406030204" pitchFamily="18" charset="0"/>
                    <a:ea typeface="Cambria" panose="02040503050406030204" pitchFamily="18" charset="0"/>
                    <a:cs typeface="Arial"/>
                    <a:sym typeface="Arial"/>
                  </a:rPr>
                  <a:t> </a:t>
                </a:r>
                <a:r>
                  <a:rPr lang="en-US" sz="3200" kern="0" dirty="0" err="1">
                    <a:solidFill>
                      <a:prstClr val="black"/>
                    </a:solidFill>
                    <a:latin typeface="Cambria" panose="02040503050406030204" pitchFamily="18" charset="0"/>
                    <a:ea typeface="Cambria" panose="02040503050406030204" pitchFamily="18" charset="0"/>
                    <a:cs typeface="Arial"/>
                    <a:sym typeface="Arial"/>
                  </a:rPr>
                  <a:t>cách</a:t>
                </a:r>
                <a:r>
                  <a:rPr lang="en-US" sz="3200" kern="0" dirty="0">
                    <a:solidFill>
                      <a:prstClr val="black"/>
                    </a:solidFill>
                    <a:latin typeface="Cambria" panose="02040503050406030204" pitchFamily="18" charset="0"/>
                    <a:ea typeface="Cambria" panose="02040503050406030204" pitchFamily="18" charset="0"/>
                    <a:cs typeface="Arial"/>
                    <a:sym typeface="Arial"/>
                  </a:rPr>
                  <a:t> </a:t>
                </a:r>
                <a:r>
                  <a:rPr lang="en-US" sz="3200" kern="0" dirty="0" err="1">
                    <a:solidFill>
                      <a:prstClr val="black"/>
                    </a:solidFill>
                    <a:latin typeface="Cambria" panose="02040503050406030204" pitchFamily="18" charset="0"/>
                    <a:ea typeface="Cambria" panose="02040503050406030204" pitchFamily="18" charset="0"/>
                    <a:cs typeface="Arial"/>
                    <a:sym typeface="Arial"/>
                  </a:rPr>
                  <a:t>chế</a:t>
                </a:r>
                <a:r>
                  <a:rPr lang="en-US" sz="3200" kern="0" dirty="0">
                    <a:solidFill>
                      <a:prstClr val="black"/>
                    </a:solidFill>
                    <a:latin typeface="Cambria" panose="02040503050406030204" pitchFamily="18" charset="0"/>
                    <a:ea typeface="Cambria" panose="02040503050406030204" pitchFamily="18" charset="0"/>
                    <a:cs typeface="Arial"/>
                    <a:sym typeface="Arial"/>
                  </a:rPr>
                  <a:t> </a:t>
                </a:r>
                <a:r>
                  <a:rPr lang="en-US" sz="3200" kern="0" dirty="0" err="1">
                    <a:solidFill>
                      <a:prstClr val="black"/>
                    </a:solidFill>
                    <a:latin typeface="Cambria" panose="02040503050406030204" pitchFamily="18" charset="0"/>
                    <a:ea typeface="Cambria" panose="02040503050406030204" pitchFamily="18" charset="0"/>
                    <a:cs typeface="Arial"/>
                    <a:sym typeface="Arial"/>
                  </a:rPr>
                  <a:t>giễu</a:t>
                </a:r>
                <a:r>
                  <a:rPr lang="en-US" sz="3200" kern="0" dirty="0">
                    <a:solidFill>
                      <a:prstClr val="black"/>
                    </a:solidFill>
                    <a:latin typeface="Cambria" panose="02040503050406030204" pitchFamily="18" charset="0"/>
                    <a:ea typeface="Cambria" panose="02040503050406030204" pitchFamily="18" charset="0"/>
                    <a:cs typeface="Arial"/>
                    <a:sym typeface="Arial"/>
                  </a:rPr>
                  <a:t> </a:t>
                </a:r>
                <a:r>
                  <a:rPr lang="en-US" sz="3200" kern="0" dirty="0" err="1">
                    <a:solidFill>
                      <a:prstClr val="black"/>
                    </a:solidFill>
                    <a:latin typeface="Cambria" panose="02040503050406030204" pitchFamily="18" charset="0"/>
                    <a:ea typeface="Cambria" panose="02040503050406030204" pitchFamily="18" charset="0"/>
                    <a:cs typeface="Arial"/>
                    <a:sym typeface="Arial"/>
                  </a:rPr>
                  <a:t>và</a:t>
                </a:r>
                <a:r>
                  <a:rPr lang="en-US" sz="3200" kern="0" dirty="0">
                    <a:solidFill>
                      <a:prstClr val="black"/>
                    </a:solidFill>
                    <a:latin typeface="Cambria" panose="02040503050406030204" pitchFamily="18" charset="0"/>
                    <a:ea typeface="Cambria" panose="02040503050406030204" pitchFamily="18" charset="0"/>
                    <a:cs typeface="Arial"/>
                    <a:sym typeface="Arial"/>
                  </a:rPr>
                  <a:t> </a:t>
                </a:r>
                <a:r>
                  <a:rPr lang="en-US" sz="3200" kern="0" dirty="0" err="1">
                    <a:solidFill>
                      <a:prstClr val="black"/>
                    </a:solidFill>
                    <a:latin typeface="Cambria" panose="02040503050406030204" pitchFamily="18" charset="0"/>
                    <a:ea typeface="Cambria" panose="02040503050406030204" pitchFamily="18" charset="0"/>
                    <a:cs typeface="Arial"/>
                    <a:sym typeface="Arial"/>
                  </a:rPr>
                  <a:t>trịch</a:t>
                </a:r>
                <a:r>
                  <a:rPr lang="en-US" sz="3200" kern="0" dirty="0">
                    <a:solidFill>
                      <a:prstClr val="black"/>
                    </a:solidFill>
                    <a:latin typeface="Cambria" panose="02040503050406030204" pitchFamily="18" charset="0"/>
                    <a:ea typeface="Cambria" panose="02040503050406030204" pitchFamily="18" charset="0"/>
                    <a:cs typeface="Arial"/>
                    <a:sym typeface="Arial"/>
                  </a:rPr>
                  <a:t> </a:t>
                </a:r>
                <a:r>
                  <a:rPr lang="en-US" sz="3200" kern="0" dirty="0" err="1">
                    <a:solidFill>
                      <a:prstClr val="black"/>
                    </a:solidFill>
                    <a:latin typeface="Cambria" panose="02040503050406030204" pitchFamily="18" charset="0"/>
                    <a:ea typeface="Cambria" panose="02040503050406030204" pitchFamily="18" charset="0"/>
                    <a:cs typeface="Arial"/>
                    <a:sym typeface="Arial"/>
                  </a:rPr>
                  <a:t>thướng</a:t>
                </a:r>
                <a:r>
                  <a:rPr lang="en-US" sz="3200" kern="0" dirty="0">
                    <a:solidFill>
                      <a:prstClr val="black"/>
                    </a:solidFill>
                    <a:latin typeface="Cambria" panose="02040503050406030204" pitchFamily="18" charset="0"/>
                    <a:ea typeface="Cambria" panose="02040503050406030204" pitchFamily="18" charset="0"/>
                    <a:cs typeface="Arial"/>
                    <a:sym typeface="Arial"/>
                  </a:rPr>
                  <a:t> </a:t>
                </a:r>
                <a:r>
                  <a:rPr lang="en-US" sz="3200" kern="0" dirty="0" err="1">
                    <a:solidFill>
                      <a:prstClr val="black"/>
                    </a:solidFill>
                    <a:latin typeface="Cambria" panose="02040503050406030204" pitchFamily="18" charset="0"/>
                    <a:ea typeface="Cambria" panose="02040503050406030204" pitchFamily="18" charset="0"/>
                    <a:cs typeface="Arial"/>
                    <a:sym typeface="Arial"/>
                  </a:rPr>
                  <a:t>thế</a:t>
                </a:r>
                <a:r>
                  <a:rPr lang="en-US" sz="3200" kern="0" dirty="0">
                    <a:solidFill>
                      <a:prstClr val="black"/>
                    </a:solidFill>
                    <a:latin typeface="Cambria" panose="02040503050406030204" pitchFamily="18" charset="0"/>
                    <a:ea typeface="Cambria" panose="02040503050406030204" pitchFamily="18" charset="0"/>
                    <a:cs typeface="Arial"/>
                    <a:sym typeface="Arial"/>
                  </a:rPr>
                  <a:t>. (3) </a:t>
                </a:r>
                <a:r>
                  <a:rPr lang="en-US" sz="3200" kern="0" dirty="0" err="1">
                    <a:solidFill>
                      <a:prstClr val="black"/>
                    </a:solidFill>
                    <a:latin typeface="Cambria" panose="02040503050406030204" pitchFamily="18" charset="0"/>
                    <a:ea typeface="Cambria" panose="02040503050406030204" pitchFamily="18" charset="0"/>
                    <a:cs typeface="Arial"/>
                    <a:sym typeface="Arial"/>
                  </a:rPr>
                  <a:t>Choắt</a:t>
                </a:r>
                <a:r>
                  <a:rPr lang="en-US" sz="3200" kern="0" dirty="0">
                    <a:solidFill>
                      <a:prstClr val="black"/>
                    </a:solidFill>
                    <a:latin typeface="Cambria" panose="02040503050406030204" pitchFamily="18" charset="0"/>
                    <a:ea typeface="Cambria" panose="02040503050406030204" pitchFamily="18" charset="0"/>
                    <a:cs typeface="Arial"/>
                    <a:sym typeface="Arial"/>
                  </a:rPr>
                  <a:t> </a:t>
                </a:r>
                <a:r>
                  <a:rPr lang="en-US" sz="3200" kern="0" dirty="0" err="1">
                    <a:solidFill>
                      <a:prstClr val="black"/>
                    </a:solidFill>
                    <a:latin typeface="Cambria" panose="02040503050406030204" pitchFamily="18" charset="0"/>
                    <a:ea typeface="Cambria" panose="02040503050406030204" pitchFamily="18" charset="0"/>
                    <a:cs typeface="Arial"/>
                    <a:sym typeface="Arial"/>
                  </a:rPr>
                  <a:t>nọ</a:t>
                </a:r>
                <a:r>
                  <a:rPr lang="en-US" sz="3200" kern="0" dirty="0">
                    <a:solidFill>
                      <a:prstClr val="black"/>
                    </a:solidFill>
                    <a:latin typeface="Cambria" panose="02040503050406030204" pitchFamily="18" charset="0"/>
                    <a:ea typeface="Cambria" panose="02040503050406030204" pitchFamily="18" charset="0"/>
                    <a:cs typeface="Arial"/>
                    <a:sym typeface="Arial"/>
                  </a:rPr>
                  <a:t> </a:t>
                </a:r>
                <a:r>
                  <a:rPr lang="en-US" sz="3200" kern="0" dirty="0" err="1">
                    <a:solidFill>
                      <a:prstClr val="black"/>
                    </a:solidFill>
                    <a:latin typeface="Cambria" panose="02040503050406030204" pitchFamily="18" charset="0"/>
                    <a:ea typeface="Cambria" panose="02040503050406030204" pitchFamily="18" charset="0"/>
                    <a:cs typeface="Arial"/>
                    <a:sym typeface="Arial"/>
                  </a:rPr>
                  <a:t>có</a:t>
                </a:r>
                <a:r>
                  <a:rPr lang="en-US" sz="3200" kern="0" dirty="0">
                    <a:solidFill>
                      <a:prstClr val="black"/>
                    </a:solidFill>
                    <a:latin typeface="Cambria" panose="02040503050406030204" pitchFamily="18" charset="0"/>
                    <a:ea typeface="Cambria" panose="02040503050406030204" pitchFamily="18" charset="0"/>
                    <a:cs typeface="Arial"/>
                    <a:sym typeface="Arial"/>
                  </a:rPr>
                  <a:t> </a:t>
                </a:r>
                <a:r>
                  <a:rPr lang="en-US" sz="3200" kern="0" dirty="0" err="1">
                    <a:solidFill>
                      <a:prstClr val="black"/>
                    </a:solidFill>
                    <a:latin typeface="Cambria" panose="02040503050406030204" pitchFamily="18" charset="0"/>
                    <a:ea typeface="Cambria" panose="02040503050406030204" pitchFamily="18" charset="0"/>
                    <a:cs typeface="Arial"/>
                    <a:sym typeface="Arial"/>
                  </a:rPr>
                  <a:t>lẽ</a:t>
                </a:r>
                <a:r>
                  <a:rPr lang="en-US" sz="3200" kern="0" dirty="0">
                    <a:solidFill>
                      <a:prstClr val="black"/>
                    </a:solidFill>
                    <a:latin typeface="Cambria" panose="02040503050406030204" pitchFamily="18" charset="0"/>
                    <a:ea typeface="Cambria" panose="02040503050406030204" pitchFamily="18" charset="0"/>
                    <a:cs typeface="Arial"/>
                    <a:sym typeface="Arial"/>
                  </a:rPr>
                  <a:t> </a:t>
                </a:r>
                <a:r>
                  <a:rPr lang="en-US" sz="3200" kern="0" dirty="0" err="1">
                    <a:solidFill>
                      <a:prstClr val="black"/>
                    </a:solidFill>
                    <a:latin typeface="Cambria" panose="02040503050406030204" pitchFamily="18" charset="0"/>
                    <a:ea typeface="Cambria" panose="02040503050406030204" pitchFamily="18" charset="0"/>
                    <a:cs typeface="Arial"/>
                    <a:sym typeface="Arial"/>
                  </a:rPr>
                  <a:t>cũng</a:t>
                </a:r>
                <a:r>
                  <a:rPr lang="en-US" sz="3200" kern="0" dirty="0">
                    <a:solidFill>
                      <a:prstClr val="black"/>
                    </a:solidFill>
                    <a:latin typeface="Cambria" panose="02040503050406030204" pitchFamily="18" charset="0"/>
                    <a:ea typeface="Cambria" panose="02040503050406030204" pitchFamily="18" charset="0"/>
                    <a:cs typeface="Arial"/>
                    <a:sym typeface="Arial"/>
                  </a:rPr>
                  <a:t> </a:t>
                </a:r>
                <a:r>
                  <a:rPr lang="en-US" sz="3200" kern="0" dirty="0" err="1">
                    <a:solidFill>
                      <a:prstClr val="black"/>
                    </a:solidFill>
                    <a:latin typeface="Cambria" panose="02040503050406030204" pitchFamily="18" charset="0"/>
                    <a:ea typeface="Cambria" panose="02040503050406030204" pitchFamily="18" charset="0"/>
                    <a:cs typeface="Arial"/>
                    <a:sym typeface="Arial"/>
                  </a:rPr>
                  <a:t>trạc</a:t>
                </a:r>
                <a:r>
                  <a:rPr lang="en-US" sz="3200" kern="0" dirty="0">
                    <a:solidFill>
                      <a:prstClr val="black"/>
                    </a:solidFill>
                    <a:latin typeface="Cambria" panose="02040503050406030204" pitchFamily="18" charset="0"/>
                    <a:ea typeface="Cambria" panose="02040503050406030204" pitchFamily="18" charset="0"/>
                    <a:cs typeface="Arial"/>
                    <a:sym typeface="Arial"/>
                  </a:rPr>
                  <a:t> </a:t>
                </a:r>
                <a:r>
                  <a:rPr lang="en-US" sz="3200" kern="0" dirty="0" err="1">
                    <a:solidFill>
                      <a:prstClr val="black"/>
                    </a:solidFill>
                    <a:latin typeface="Cambria" panose="02040503050406030204" pitchFamily="18" charset="0"/>
                    <a:ea typeface="Cambria" panose="02040503050406030204" pitchFamily="18" charset="0"/>
                    <a:cs typeface="Arial"/>
                    <a:sym typeface="Arial"/>
                  </a:rPr>
                  <a:t>tuổi</a:t>
                </a:r>
                <a:r>
                  <a:rPr lang="en-US" sz="3200" kern="0" dirty="0">
                    <a:solidFill>
                      <a:prstClr val="black"/>
                    </a:solidFill>
                    <a:latin typeface="Cambria" panose="02040503050406030204" pitchFamily="18" charset="0"/>
                    <a:ea typeface="Cambria" panose="02040503050406030204" pitchFamily="18" charset="0"/>
                    <a:cs typeface="Arial"/>
                    <a:sym typeface="Arial"/>
                  </a:rPr>
                  <a:t> </a:t>
                </a:r>
                <a:r>
                  <a:rPr lang="en-US" sz="3200" kern="0" dirty="0" err="1">
                    <a:solidFill>
                      <a:prstClr val="black"/>
                    </a:solidFill>
                    <a:latin typeface="Cambria" panose="02040503050406030204" pitchFamily="18" charset="0"/>
                    <a:ea typeface="Cambria" panose="02040503050406030204" pitchFamily="18" charset="0"/>
                    <a:cs typeface="Arial"/>
                    <a:sym typeface="Arial"/>
                  </a:rPr>
                  <a:t>tôi</a:t>
                </a:r>
                <a:r>
                  <a:rPr lang="en-US" sz="3200" kern="0" dirty="0">
                    <a:solidFill>
                      <a:prstClr val="black"/>
                    </a:solidFill>
                    <a:latin typeface="Cambria" panose="02040503050406030204" pitchFamily="18" charset="0"/>
                    <a:ea typeface="Cambria" panose="02040503050406030204" pitchFamily="18" charset="0"/>
                    <a:cs typeface="Arial"/>
                    <a:sym typeface="Arial"/>
                  </a:rPr>
                  <a:t>. (4) </a:t>
                </a:r>
                <a:r>
                  <a:rPr lang="en-US" sz="3200" kern="0" dirty="0" err="1">
                    <a:solidFill>
                      <a:prstClr val="black"/>
                    </a:solidFill>
                    <a:latin typeface="Cambria" panose="02040503050406030204" pitchFamily="18" charset="0"/>
                    <a:ea typeface="Cambria" panose="02040503050406030204" pitchFamily="18" charset="0"/>
                    <a:cs typeface="Arial"/>
                    <a:sym typeface="Arial"/>
                  </a:rPr>
                  <a:t>Nhưng</a:t>
                </a:r>
                <a:r>
                  <a:rPr lang="en-US" sz="3200" kern="0" dirty="0">
                    <a:solidFill>
                      <a:prstClr val="black"/>
                    </a:solidFill>
                    <a:latin typeface="Cambria" panose="02040503050406030204" pitchFamily="18" charset="0"/>
                    <a:ea typeface="Cambria" panose="02040503050406030204" pitchFamily="18" charset="0"/>
                    <a:cs typeface="Arial"/>
                    <a:sym typeface="Arial"/>
                  </a:rPr>
                  <a:t> </a:t>
                </a:r>
                <a:r>
                  <a:rPr lang="en-US" sz="3200" kern="0" dirty="0" err="1">
                    <a:solidFill>
                      <a:prstClr val="black"/>
                    </a:solidFill>
                    <a:latin typeface="Cambria" panose="02040503050406030204" pitchFamily="18" charset="0"/>
                    <a:ea typeface="Cambria" panose="02040503050406030204" pitchFamily="18" charset="0"/>
                    <a:cs typeface="Arial"/>
                    <a:sym typeface="Arial"/>
                  </a:rPr>
                  <a:t>vì</a:t>
                </a:r>
                <a:r>
                  <a:rPr lang="en-US" sz="3200" kern="0" dirty="0">
                    <a:solidFill>
                      <a:prstClr val="black"/>
                    </a:solidFill>
                    <a:latin typeface="Cambria" panose="02040503050406030204" pitchFamily="18" charset="0"/>
                    <a:ea typeface="Cambria" panose="02040503050406030204" pitchFamily="18" charset="0"/>
                    <a:cs typeface="Arial"/>
                    <a:sym typeface="Arial"/>
                  </a:rPr>
                  <a:t> </a:t>
                </a:r>
                <a:r>
                  <a:rPr lang="en-US" sz="3200" kern="0" dirty="0" err="1">
                    <a:solidFill>
                      <a:prstClr val="black"/>
                    </a:solidFill>
                    <a:latin typeface="Cambria" panose="02040503050406030204" pitchFamily="18" charset="0"/>
                    <a:ea typeface="Cambria" panose="02040503050406030204" pitchFamily="18" charset="0"/>
                    <a:cs typeface="Arial"/>
                    <a:sym typeface="Arial"/>
                  </a:rPr>
                  <a:t>Choắt</a:t>
                </a:r>
                <a:r>
                  <a:rPr lang="en-US" sz="3200" kern="0" dirty="0">
                    <a:solidFill>
                      <a:prstClr val="black"/>
                    </a:solidFill>
                    <a:latin typeface="Cambria" panose="02040503050406030204" pitchFamily="18" charset="0"/>
                    <a:ea typeface="Cambria" panose="02040503050406030204" pitchFamily="18" charset="0"/>
                    <a:cs typeface="Arial"/>
                    <a:sym typeface="Arial"/>
                  </a:rPr>
                  <a:t> </a:t>
                </a:r>
                <a:r>
                  <a:rPr lang="en-US" sz="3200" kern="0" dirty="0" err="1">
                    <a:solidFill>
                      <a:prstClr val="black"/>
                    </a:solidFill>
                    <a:latin typeface="Cambria" panose="02040503050406030204" pitchFamily="18" charset="0"/>
                    <a:ea typeface="Cambria" panose="02040503050406030204" pitchFamily="18" charset="0"/>
                    <a:cs typeface="Arial"/>
                    <a:sym typeface="Arial"/>
                  </a:rPr>
                  <a:t>bẩm</a:t>
                </a:r>
                <a:r>
                  <a:rPr lang="en-US" sz="3200" kern="0" dirty="0">
                    <a:solidFill>
                      <a:prstClr val="black"/>
                    </a:solidFill>
                    <a:latin typeface="Cambria" panose="02040503050406030204" pitchFamily="18" charset="0"/>
                    <a:ea typeface="Cambria" panose="02040503050406030204" pitchFamily="18" charset="0"/>
                    <a:cs typeface="Arial"/>
                    <a:sym typeface="Arial"/>
                  </a:rPr>
                  <a:t> </a:t>
                </a:r>
                <a:r>
                  <a:rPr lang="en-US" sz="3200" kern="0" dirty="0" err="1">
                    <a:solidFill>
                      <a:prstClr val="black"/>
                    </a:solidFill>
                    <a:latin typeface="Cambria" panose="02040503050406030204" pitchFamily="18" charset="0"/>
                    <a:ea typeface="Cambria" panose="02040503050406030204" pitchFamily="18" charset="0"/>
                    <a:cs typeface="Arial"/>
                    <a:sym typeface="Arial"/>
                  </a:rPr>
                  <a:t>sinh</a:t>
                </a:r>
                <a:r>
                  <a:rPr lang="en-US" sz="3200" kern="0" dirty="0">
                    <a:solidFill>
                      <a:prstClr val="black"/>
                    </a:solidFill>
                    <a:latin typeface="Cambria" panose="02040503050406030204" pitchFamily="18" charset="0"/>
                    <a:ea typeface="Cambria" panose="02040503050406030204" pitchFamily="18" charset="0"/>
                    <a:cs typeface="Arial"/>
                    <a:sym typeface="Arial"/>
                  </a:rPr>
                  <a:t> </a:t>
                </a:r>
                <a:r>
                  <a:rPr lang="en-US" sz="3200" kern="0" dirty="0" err="1">
                    <a:solidFill>
                      <a:prstClr val="black"/>
                    </a:solidFill>
                    <a:latin typeface="Cambria" panose="02040503050406030204" pitchFamily="18" charset="0"/>
                    <a:ea typeface="Cambria" panose="02040503050406030204" pitchFamily="18" charset="0"/>
                    <a:cs typeface="Arial"/>
                    <a:sym typeface="Arial"/>
                  </a:rPr>
                  <a:t>yếu</a:t>
                </a:r>
                <a:r>
                  <a:rPr lang="en-US" sz="3200" kern="0" dirty="0">
                    <a:solidFill>
                      <a:prstClr val="black"/>
                    </a:solidFill>
                    <a:latin typeface="Cambria" panose="02040503050406030204" pitchFamily="18" charset="0"/>
                    <a:ea typeface="Cambria" panose="02040503050406030204" pitchFamily="18" charset="0"/>
                    <a:cs typeface="Arial"/>
                    <a:sym typeface="Arial"/>
                  </a:rPr>
                  <a:t> </a:t>
                </a:r>
                <a:r>
                  <a:rPr lang="en-US" sz="3200" kern="0" dirty="0" err="1">
                    <a:solidFill>
                      <a:prstClr val="black"/>
                    </a:solidFill>
                    <a:latin typeface="Cambria" panose="02040503050406030204" pitchFamily="18" charset="0"/>
                    <a:ea typeface="Cambria" panose="02040503050406030204" pitchFamily="18" charset="0"/>
                    <a:cs typeface="Arial"/>
                    <a:sym typeface="Arial"/>
                  </a:rPr>
                  <a:t>đuối</a:t>
                </a:r>
                <a:r>
                  <a:rPr lang="en-US" sz="3200" kern="0" dirty="0">
                    <a:solidFill>
                      <a:prstClr val="black"/>
                    </a:solidFill>
                    <a:latin typeface="Cambria" panose="02040503050406030204" pitchFamily="18" charset="0"/>
                    <a:ea typeface="Cambria" panose="02040503050406030204" pitchFamily="18" charset="0"/>
                    <a:cs typeface="Arial"/>
                    <a:sym typeface="Arial"/>
                  </a:rPr>
                  <a:t> </a:t>
                </a:r>
                <a:r>
                  <a:rPr lang="en-US" sz="3200" kern="0" dirty="0" err="1">
                    <a:solidFill>
                      <a:prstClr val="black"/>
                    </a:solidFill>
                    <a:latin typeface="Cambria" panose="02040503050406030204" pitchFamily="18" charset="0"/>
                    <a:ea typeface="Cambria" panose="02040503050406030204" pitchFamily="18" charset="0"/>
                    <a:cs typeface="Arial"/>
                    <a:sym typeface="Arial"/>
                  </a:rPr>
                  <a:t>nên</a:t>
                </a:r>
                <a:r>
                  <a:rPr lang="en-US" sz="3200" kern="0" dirty="0">
                    <a:solidFill>
                      <a:prstClr val="black"/>
                    </a:solidFill>
                    <a:latin typeface="Cambria" panose="02040503050406030204" pitchFamily="18" charset="0"/>
                    <a:ea typeface="Cambria" panose="02040503050406030204" pitchFamily="18" charset="0"/>
                    <a:cs typeface="Arial"/>
                    <a:sym typeface="Arial"/>
                  </a:rPr>
                  <a:t> </a:t>
                </a:r>
                <a:r>
                  <a:rPr lang="en-US" sz="3200" kern="0" dirty="0" err="1">
                    <a:solidFill>
                      <a:prstClr val="black"/>
                    </a:solidFill>
                    <a:latin typeface="Cambria" panose="02040503050406030204" pitchFamily="18" charset="0"/>
                    <a:ea typeface="Cambria" panose="02040503050406030204" pitchFamily="18" charset="0"/>
                    <a:cs typeface="Arial"/>
                    <a:sym typeface="Arial"/>
                  </a:rPr>
                  <a:t>tôi</a:t>
                </a:r>
                <a:r>
                  <a:rPr lang="en-US" sz="3200" kern="0" dirty="0">
                    <a:solidFill>
                      <a:prstClr val="black"/>
                    </a:solidFill>
                    <a:latin typeface="Cambria" panose="02040503050406030204" pitchFamily="18" charset="0"/>
                    <a:ea typeface="Cambria" panose="02040503050406030204" pitchFamily="18" charset="0"/>
                    <a:cs typeface="Arial"/>
                    <a:sym typeface="Arial"/>
                  </a:rPr>
                  <a:t> </a:t>
                </a:r>
                <a:r>
                  <a:rPr lang="en-US" sz="3200" kern="0" dirty="0" err="1">
                    <a:solidFill>
                      <a:prstClr val="black"/>
                    </a:solidFill>
                    <a:latin typeface="Cambria" panose="02040503050406030204" pitchFamily="18" charset="0"/>
                    <a:ea typeface="Cambria" panose="02040503050406030204" pitchFamily="18" charset="0"/>
                    <a:cs typeface="Arial"/>
                    <a:sym typeface="Arial"/>
                  </a:rPr>
                  <a:t>coi</a:t>
                </a:r>
                <a:r>
                  <a:rPr lang="en-US" sz="3200" kern="0" dirty="0">
                    <a:solidFill>
                      <a:prstClr val="black"/>
                    </a:solidFill>
                    <a:latin typeface="Cambria" panose="02040503050406030204" pitchFamily="18" charset="0"/>
                    <a:ea typeface="Cambria" panose="02040503050406030204" pitchFamily="18" charset="0"/>
                    <a:cs typeface="Arial"/>
                    <a:sym typeface="Arial"/>
                  </a:rPr>
                  <a:t> </a:t>
                </a:r>
                <a:r>
                  <a:rPr lang="en-US" sz="3200" kern="0" dirty="0" err="1">
                    <a:solidFill>
                      <a:prstClr val="black"/>
                    </a:solidFill>
                    <a:latin typeface="Cambria" panose="02040503050406030204" pitchFamily="18" charset="0"/>
                    <a:ea typeface="Cambria" panose="02040503050406030204" pitchFamily="18" charset="0"/>
                    <a:cs typeface="Arial"/>
                    <a:sym typeface="Arial"/>
                  </a:rPr>
                  <a:t>thường</a:t>
                </a:r>
                <a:r>
                  <a:rPr lang="en-US" sz="3200" kern="0" dirty="0">
                    <a:solidFill>
                      <a:prstClr val="black"/>
                    </a:solidFill>
                    <a:latin typeface="Cambria" panose="02040503050406030204" pitchFamily="18" charset="0"/>
                    <a:ea typeface="Cambria" panose="02040503050406030204" pitchFamily="18" charset="0"/>
                    <a:cs typeface="Arial"/>
                    <a:sym typeface="Arial"/>
                  </a:rPr>
                  <a:t> </a:t>
                </a:r>
                <a:r>
                  <a:rPr lang="en-US" sz="3200" kern="0" dirty="0" err="1">
                    <a:solidFill>
                      <a:prstClr val="black"/>
                    </a:solidFill>
                    <a:latin typeface="Cambria" panose="02040503050406030204" pitchFamily="18" charset="0"/>
                    <a:ea typeface="Cambria" panose="02040503050406030204" pitchFamily="18" charset="0"/>
                    <a:cs typeface="Arial"/>
                    <a:sym typeface="Arial"/>
                  </a:rPr>
                  <a:t>và</a:t>
                </a:r>
                <a:r>
                  <a:rPr lang="en-US" sz="3200" kern="0" dirty="0">
                    <a:solidFill>
                      <a:prstClr val="black"/>
                    </a:solidFill>
                    <a:latin typeface="Cambria" panose="02040503050406030204" pitchFamily="18" charset="0"/>
                    <a:ea typeface="Cambria" panose="02040503050406030204" pitchFamily="18" charset="0"/>
                    <a:cs typeface="Arial"/>
                    <a:sym typeface="Arial"/>
                  </a:rPr>
                  <a:t> </a:t>
                </a:r>
                <a:r>
                  <a:rPr lang="en-US" sz="3200" kern="0" dirty="0" err="1">
                    <a:solidFill>
                      <a:prstClr val="black"/>
                    </a:solidFill>
                    <a:latin typeface="Cambria" panose="02040503050406030204" pitchFamily="18" charset="0"/>
                    <a:ea typeface="Cambria" panose="02040503050406030204" pitchFamily="18" charset="0"/>
                    <a:cs typeface="Arial"/>
                    <a:sym typeface="Arial"/>
                  </a:rPr>
                  <a:t>gã</a:t>
                </a:r>
                <a:r>
                  <a:rPr lang="en-US" sz="3200" kern="0" dirty="0">
                    <a:solidFill>
                      <a:prstClr val="black"/>
                    </a:solidFill>
                    <a:latin typeface="Cambria" panose="02040503050406030204" pitchFamily="18" charset="0"/>
                    <a:ea typeface="Cambria" panose="02040503050406030204" pitchFamily="18" charset="0"/>
                    <a:cs typeface="Arial"/>
                    <a:sym typeface="Arial"/>
                  </a:rPr>
                  <a:t> </a:t>
                </a:r>
                <a:r>
                  <a:rPr lang="en-US" sz="3200" kern="0" dirty="0" err="1">
                    <a:solidFill>
                      <a:prstClr val="black"/>
                    </a:solidFill>
                    <a:latin typeface="Cambria" panose="02040503050406030204" pitchFamily="18" charset="0"/>
                    <a:ea typeface="Cambria" panose="02040503050406030204" pitchFamily="18" charset="0"/>
                    <a:cs typeface="Arial"/>
                    <a:sym typeface="Arial"/>
                  </a:rPr>
                  <a:t>cũng</a:t>
                </a:r>
                <a:r>
                  <a:rPr lang="en-US" sz="3200" kern="0" dirty="0">
                    <a:solidFill>
                      <a:prstClr val="black"/>
                    </a:solidFill>
                    <a:latin typeface="Cambria" panose="02040503050406030204" pitchFamily="18" charset="0"/>
                    <a:ea typeface="Cambria" panose="02040503050406030204" pitchFamily="18" charset="0"/>
                    <a:cs typeface="Arial"/>
                    <a:sym typeface="Arial"/>
                  </a:rPr>
                  <a:t> </a:t>
                </a:r>
                <a:r>
                  <a:rPr lang="en-US" sz="3200" kern="0" dirty="0" err="1">
                    <a:solidFill>
                      <a:prstClr val="black"/>
                    </a:solidFill>
                    <a:latin typeface="Cambria" panose="02040503050406030204" pitchFamily="18" charset="0"/>
                    <a:ea typeface="Cambria" panose="02040503050406030204" pitchFamily="18" charset="0"/>
                    <a:cs typeface="Arial"/>
                    <a:sym typeface="Arial"/>
                  </a:rPr>
                  <a:t>sợ</a:t>
                </a:r>
                <a:r>
                  <a:rPr lang="en-US" sz="3200" kern="0" dirty="0">
                    <a:solidFill>
                      <a:prstClr val="black"/>
                    </a:solidFill>
                    <a:latin typeface="Cambria" panose="02040503050406030204" pitchFamily="18" charset="0"/>
                    <a:ea typeface="Cambria" panose="02040503050406030204" pitchFamily="18" charset="0"/>
                    <a:cs typeface="Arial"/>
                    <a:sym typeface="Arial"/>
                  </a:rPr>
                  <a:t> </a:t>
                </a:r>
                <a:r>
                  <a:rPr lang="en-US" sz="3200" kern="0" dirty="0" err="1">
                    <a:solidFill>
                      <a:prstClr val="black"/>
                    </a:solidFill>
                    <a:latin typeface="Cambria" panose="02040503050406030204" pitchFamily="18" charset="0"/>
                    <a:ea typeface="Cambria" panose="02040503050406030204" pitchFamily="18" charset="0"/>
                    <a:cs typeface="Arial"/>
                    <a:sym typeface="Arial"/>
                  </a:rPr>
                  <a:t>tôi</a:t>
                </a:r>
                <a:r>
                  <a:rPr lang="en-US" sz="3200" kern="0" dirty="0">
                    <a:solidFill>
                      <a:prstClr val="black"/>
                    </a:solidFill>
                    <a:latin typeface="Cambria" panose="02040503050406030204" pitchFamily="18" charset="0"/>
                    <a:ea typeface="Cambria" panose="02040503050406030204" pitchFamily="18" charset="0"/>
                    <a:cs typeface="Arial"/>
                    <a:sym typeface="Arial"/>
                  </a:rPr>
                  <a:t> </a:t>
                </a:r>
                <a:r>
                  <a:rPr lang="en-US" sz="3200" kern="0" dirty="0" err="1">
                    <a:solidFill>
                      <a:prstClr val="black"/>
                    </a:solidFill>
                    <a:latin typeface="Cambria" panose="02040503050406030204" pitchFamily="18" charset="0"/>
                    <a:ea typeface="Cambria" panose="02040503050406030204" pitchFamily="18" charset="0"/>
                    <a:cs typeface="Arial"/>
                    <a:sym typeface="Arial"/>
                  </a:rPr>
                  <a:t>lắm</a:t>
                </a:r>
                <a:r>
                  <a:rPr lang="en-US" sz="3200" kern="0" dirty="0">
                    <a:solidFill>
                      <a:prstClr val="black"/>
                    </a:solidFill>
                    <a:latin typeface="Cambria" panose="02040503050406030204" pitchFamily="18" charset="0"/>
                    <a:ea typeface="Cambria" panose="02040503050406030204" pitchFamily="18" charset="0"/>
                    <a:cs typeface="Arial"/>
                    <a:sym typeface="Arial"/>
                  </a:rPr>
                  <a:t>.</a:t>
                </a:r>
                <a:endParaRPr lang="en-GB" sz="1067" kern="0" dirty="0">
                  <a:solidFill>
                    <a:sysClr val="windowText" lastClr="000000"/>
                  </a:solidFill>
                </a:endParaRPr>
              </a:p>
            </p:txBody>
          </p:sp>
          <p:sp>
            <p:nvSpPr>
              <p:cNvPr id="18" name="Rectangle 17"/>
              <p:cNvSpPr/>
              <p:nvPr/>
            </p:nvSpPr>
            <p:spPr>
              <a:xfrm>
                <a:off x="10690998" y="6052053"/>
                <a:ext cx="12045461" cy="877163"/>
              </a:xfrm>
              <a:prstGeom prst="rect">
                <a:avLst/>
              </a:prstGeom>
            </p:spPr>
            <p:txBody>
              <a:bodyPr wrap="square">
                <a:spAutoFit/>
              </a:bodyPr>
              <a:lstStyle/>
              <a:p>
                <a:pPr algn="just" defTabSz="609630">
                  <a:defRPr/>
                </a:pPr>
                <a:r>
                  <a:rPr lang="en-US" sz="3200" kern="0" dirty="0">
                    <a:solidFill>
                      <a:prstClr val="black"/>
                    </a:solidFill>
                    <a:latin typeface="Cambria" panose="02040503050406030204" pitchFamily="18" charset="0"/>
                    <a:ea typeface="Cambria" panose="02040503050406030204" pitchFamily="18" charset="0"/>
                    <a:cs typeface="Arial"/>
                    <a:sym typeface="Arial"/>
                  </a:rPr>
                  <a:t>(</a:t>
                </a:r>
                <a:r>
                  <a:rPr lang="en-US" sz="3200" kern="0" dirty="0" err="1">
                    <a:solidFill>
                      <a:prstClr val="black"/>
                    </a:solidFill>
                    <a:latin typeface="Cambria" panose="02040503050406030204" pitchFamily="18" charset="0"/>
                    <a:ea typeface="Cambria" panose="02040503050406030204" pitchFamily="18" charset="0"/>
                    <a:cs typeface="Arial"/>
                    <a:sym typeface="Arial"/>
                  </a:rPr>
                  <a:t>Tô</a:t>
                </a:r>
                <a:r>
                  <a:rPr lang="en-US" sz="3200" kern="0" dirty="0">
                    <a:solidFill>
                      <a:prstClr val="black"/>
                    </a:solidFill>
                    <a:latin typeface="Cambria" panose="02040503050406030204" pitchFamily="18" charset="0"/>
                    <a:ea typeface="Cambria" panose="02040503050406030204" pitchFamily="18" charset="0"/>
                    <a:cs typeface="Arial"/>
                    <a:sym typeface="Arial"/>
                  </a:rPr>
                  <a:t> </a:t>
                </a:r>
                <a:r>
                  <a:rPr lang="en-US" sz="3200" kern="0" dirty="0" err="1">
                    <a:solidFill>
                      <a:prstClr val="black"/>
                    </a:solidFill>
                    <a:latin typeface="Cambria" panose="02040503050406030204" pitchFamily="18" charset="0"/>
                    <a:ea typeface="Cambria" panose="02040503050406030204" pitchFamily="18" charset="0"/>
                    <a:cs typeface="Arial"/>
                    <a:sym typeface="Arial"/>
                  </a:rPr>
                  <a:t>Hoài</a:t>
                </a:r>
                <a:r>
                  <a:rPr lang="en-US" sz="3200" kern="0" dirty="0">
                    <a:solidFill>
                      <a:prstClr val="black"/>
                    </a:solidFill>
                    <a:latin typeface="Cambria" panose="02040503050406030204" pitchFamily="18" charset="0"/>
                    <a:ea typeface="Cambria" panose="02040503050406030204" pitchFamily="18" charset="0"/>
                    <a:cs typeface="Arial"/>
                    <a:sym typeface="Arial"/>
                  </a:rPr>
                  <a:t>)</a:t>
                </a:r>
                <a:endParaRPr lang="en-GB" sz="1067" kern="0" dirty="0">
                  <a:solidFill>
                    <a:sysClr val="windowText" lastClr="000000"/>
                  </a:solidFill>
                </a:endParaRPr>
              </a:p>
            </p:txBody>
          </p:sp>
        </p:grpSp>
        <p:pic>
          <p:nvPicPr>
            <p:cNvPr id="10" name="Picture 9"/>
            <p:cNvPicPr>
              <a:picLocks noChangeAspect="1"/>
            </p:cNvPicPr>
            <p:nvPr/>
          </p:nvPicPr>
          <p:blipFill rotWithShape="1">
            <a:blip r:embed="rId5">
              <a:extLst>
                <a:ext uri="{BEBA8EAE-BF5A-486C-A8C5-ECC9F3942E4B}">
                  <a14:imgProps xmlns:a14="http://schemas.microsoft.com/office/drawing/2010/main">
                    <a14:imgLayer r:embed="rId6">
                      <a14:imgEffect>
                        <a14:backgroundRemoval t="19820" b="72372" l="79630" r="93791">
                          <a14:foregroundMark x1="85621" y1="32733" x2="85621" y2="32733"/>
                        </a14:backgroundRemoval>
                      </a14:imgEffect>
                    </a14:imgLayer>
                  </a14:imgProps>
                </a:ext>
              </a:extLst>
            </a:blip>
            <a:srcRect l="79381" t="19199" r="5802" b="27942"/>
            <a:stretch/>
          </p:blipFill>
          <p:spPr>
            <a:xfrm>
              <a:off x="13532118" y="1537441"/>
              <a:ext cx="3221388" cy="4168857"/>
            </a:xfrm>
            <a:prstGeom prst="rect">
              <a:avLst/>
            </a:prstGeom>
          </p:spPr>
        </p:pic>
      </p:grpSp>
      <p:sp>
        <p:nvSpPr>
          <p:cNvPr id="19" name="Rectangle 18"/>
          <p:cNvSpPr/>
          <p:nvPr/>
        </p:nvSpPr>
        <p:spPr>
          <a:xfrm>
            <a:off x="710855" y="5363127"/>
            <a:ext cx="10458150" cy="584775"/>
          </a:xfrm>
          <a:prstGeom prst="rect">
            <a:avLst/>
          </a:prstGeom>
        </p:spPr>
        <p:txBody>
          <a:bodyPr wrap="square">
            <a:spAutoFit/>
          </a:bodyPr>
          <a:lstStyle/>
          <a:p>
            <a:pPr algn="just" defTabSz="609630">
              <a:defRPr/>
            </a:pPr>
            <a:r>
              <a:rPr lang="en-US" sz="3200" kern="0">
                <a:solidFill>
                  <a:prstClr val="black"/>
                </a:solidFill>
                <a:latin typeface="Cambria" panose="02040503050406030204" pitchFamily="18" charset="0"/>
                <a:ea typeface="Cambria" panose="02040503050406030204" pitchFamily="18" charset="0"/>
                <a:cs typeface="Arial"/>
                <a:sym typeface="Arial"/>
              </a:rPr>
              <a:t>+ Các câu trong đoạn văn tập chung nói về đối tượng nào?</a:t>
            </a:r>
            <a:endParaRPr lang="en-GB" sz="1067" kern="0" dirty="0">
              <a:solidFill>
                <a:sysClr val="windowText" lastClr="000000"/>
              </a:solidFill>
            </a:endParaRPr>
          </a:p>
        </p:txBody>
      </p:sp>
    </p:spTree>
    <p:extLst>
      <p:ext uri="{BB962C8B-B14F-4D97-AF65-F5344CB8AC3E}">
        <p14:creationId xmlns:p14="http://schemas.microsoft.com/office/powerpoint/2010/main" val="1201562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1000"/>
                                        <p:tgtEl>
                                          <p:spTgt spid="4"/>
                                        </p:tgtEl>
                                      </p:cBhvr>
                                    </p:animEffect>
                                    <p:anim calcmode="lin" valueType="num">
                                      <p:cBhvr>
                                        <p:cTn id="33" dur="1000" fill="hold"/>
                                        <p:tgtEl>
                                          <p:spTgt spid="4"/>
                                        </p:tgtEl>
                                        <p:attrNameLst>
                                          <p:attrName>ppt_x</p:attrName>
                                        </p:attrNameLst>
                                      </p:cBhvr>
                                      <p:tavLst>
                                        <p:tav tm="0">
                                          <p:val>
                                            <p:strVal val="#ppt_x"/>
                                          </p:val>
                                        </p:tav>
                                        <p:tav tm="100000">
                                          <p:val>
                                            <p:strVal val="#ppt_x"/>
                                          </p:val>
                                        </p:tav>
                                      </p:tavLst>
                                    </p:anim>
                                    <p:anim calcmode="lin" valueType="num">
                                      <p:cBhvr>
                                        <p:cTn id="34" dur="1000" fill="hold"/>
                                        <p:tgtEl>
                                          <p:spTgt spid="4"/>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1000"/>
                                        <p:tgtEl>
                                          <p:spTgt spid="17"/>
                                        </p:tgtEl>
                                      </p:cBhvr>
                                    </p:animEffect>
                                    <p:anim calcmode="lin" valueType="num">
                                      <p:cBhvr>
                                        <p:cTn id="43" dur="1000" fill="hold"/>
                                        <p:tgtEl>
                                          <p:spTgt spid="17"/>
                                        </p:tgtEl>
                                        <p:attrNameLst>
                                          <p:attrName>ppt_x</p:attrName>
                                        </p:attrNameLst>
                                      </p:cBhvr>
                                      <p:tavLst>
                                        <p:tav tm="0">
                                          <p:val>
                                            <p:strVal val="#ppt_x"/>
                                          </p:val>
                                        </p:tav>
                                        <p:tav tm="100000">
                                          <p:val>
                                            <p:strVal val="#ppt_x"/>
                                          </p:val>
                                        </p:tav>
                                      </p:tavLst>
                                    </p:anim>
                                    <p:anim calcmode="lin" valueType="num">
                                      <p:cBhvr>
                                        <p:cTn id="4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1000"/>
                                        <p:tgtEl>
                                          <p:spTgt spid="14"/>
                                        </p:tgtEl>
                                      </p:cBhvr>
                                    </p:animEffect>
                                    <p:anim calcmode="lin" valueType="num">
                                      <p:cBhvr>
                                        <p:cTn id="50" dur="1000" fill="hold"/>
                                        <p:tgtEl>
                                          <p:spTgt spid="14"/>
                                        </p:tgtEl>
                                        <p:attrNameLst>
                                          <p:attrName>ppt_x</p:attrName>
                                        </p:attrNameLst>
                                      </p:cBhvr>
                                      <p:tavLst>
                                        <p:tav tm="0">
                                          <p:val>
                                            <p:strVal val="#ppt_x"/>
                                          </p:val>
                                        </p:tav>
                                        <p:tav tm="100000">
                                          <p:val>
                                            <p:strVal val="#ppt_x"/>
                                          </p:val>
                                        </p:tav>
                                      </p:tavLst>
                                    </p:anim>
                                    <p:anim calcmode="lin" valueType="num">
                                      <p:cBhvr>
                                        <p:cTn id="5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9"/>
                                        </p:tgtEl>
                                        <p:attrNameLst>
                                          <p:attrName>style.visibility</p:attrName>
                                        </p:attrNameLst>
                                      </p:cBhvr>
                                      <p:to>
                                        <p:strVal val="visible"/>
                                      </p:to>
                                    </p:set>
                                    <p:animEffect transition="in" filter="fade">
                                      <p:cBhvr>
                                        <p:cTn id="56" dur="1000"/>
                                        <p:tgtEl>
                                          <p:spTgt spid="19"/>
                                        </p:tgtEl>
                                      </p:cBhvr>
                                    </p:animEffect>
                                    <p:anim calcmode="lin" valueType="num">
                                      <p:cBhvr>
                                        <p:cTn id="57" dur="1000" fill="hold"/>
                                        <p:tgtEl>
                                          <p:spTgt spid="19"/>
                                        </p:tgtEl>
                                        <p:attrNameLst>
                                          <p:attrName>ppt_x</p:attrName>
                                        </p:attrNameLst>
                                      </p:cBhvr>
                                      <p:tavLst>
                                        <p:tav tm="0">
                                          <p:val>
                                            <p:strVal val="#ppt_x"/>
                                          </p:val>
                                        </p:tav>
                                        <p:tav tm="100000">
                                          <p:val>
                                            <p:strVal val="#ppt_x"/>
                                          </p:val>
                                        </p:tav>
                                      </p:tavLst>
                                    </p:anim>
                                    <p:anim calcmode="lin" valueType="num">
                                      <p:cBhvr>
                                        <p:cTn id="58"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4" grpId="0"/>
      <p:bldP spid="1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7"/>
          <p:cNvSpPr/>
          <p:nvPr/>
        </p:nvSpPr>
        <p:spPr>
          <a:xfrm>
            <a:off x="7463730" y="4896148"/>
            <a:ext cx="5199009" cy="2552105"/>
          </a:xfrm>
          <a:custGeom>
            <a:avLst/>
            <a:gdLst/>
            <a:ahLst/>
            <a:cxnLst/>
            <a:rect l="l" t="t" r="r" b="b"/>
            <a:pathLst>
              <a:path w="7798514" h="3828157">
                <a:moveTo>
                  <a:pt x="0" y="0"/>
                </a:moveTo>
                <a:lnTo>
                  <a:pt x="7798514" y="0"/>
                </a:lnTo>
                <a:lnTo>
                  <a:pt x="7798514" y="3828158"/>
                </a:lnTo>
                <a:lnTo>
                  <a:pt x="0" y="3828158"/>
                </a:lnTo>
                <a:lnTo>
                  <a:pt x="0" y="0"/>
                </a:lnTo>
                <a:close/>
              </a:path>
            </a:pathLst>
          </a:custGeom>
          <a:blipFill>
            <a:blip r:embed="rId2"/>
            <a:stretch>
              <a:fillRect/>
            </a:stretch>
          </a:blipFill>
        </p:spPr>
        <p:txBody>
          <a:bodyPr/>
          <a:lstStyle/>
          <a:p>
            <a:endParaRPr lang="en-US"/>
          </a:p>
        </p:txBody>
      </p:sp>
      <p:sp>
        <p:nvSpPr>
          <p:cNvPr id="6" name="Freeform 6"/>
          <p:cNvSpPr/>
          <p:nvPr/>
        </p:nvSpPr>
        <p:spPr>
          <a:xfrm>
            <a:off x="1340440" y="4335788"/>
            <a:ext cx="9511121" cy="2528373"/>
          </a:xfrm>
          <a:custGeom>
            <a:avLst/>
            <a:gdLst/>
            <a:ahLst/>
            <a:cxnLst/>
            <a:rect l="l" t="t" r="r" b="b"/>
            <a:pathLst>
              <a:path w="14266682" h="3792560">
                <a:moveTo>
                  <a:pt x="0" y="0"/>
                </a:moveTo>
                <a:lnTo>
                  <a:pt x="14266682" y="0"/>
                </a:lnTo>
                <a:lnTo>
                  <a:pt x="14266682" y="3792560"/>
                </a:lnTo>
                <a:lnTo>
                  <a:pt x="0" y="3792560"/>
                </a:lnTo>
                <a:lnTo>
                  <a:pt x="0" y="0"/>
                </a:lnTo>
                <a:close/>
              </a:path>
            </a:pathLst>
          </a:custGeom>
          <a:blipFill>
            <a:blip r:embed="rId3"/>
            <a:stretch>
              <a:fillRect/>
            </a:stretch>
          </a:blipFill>
        </p:spPr>
        <p:txBody>
          <a:bodyPr/>
          <a:lstStyle/>
          <a:p>
            <a:endParaRPr lang="en-US"/>
          </a:p>
        </p:txBody>
      </p:sp>
      <p:sp>
        <p:nvSpPr>
          <p:cNvPr id="9" name="Freeform 9"/>
          <p:cNvSpPr/>
          <p:nvPr/>
        </p:nvSpPr>
        <p:spPr>
          <a:xfrm flipH="1">
            <a:off x="-571753" y="4643472"/>
            <a:ext cx="5199009" cy="2552105"/>
          </a:xfrm>
          <a:custGeom>
            <a:avLst/>
            <a:gdLst/>
            <a:ahLst/>
            <a:cxnLst/>
            <a:rect l="l" t="t" r="r" b="b"/>
            <a:pathLst>
              <a:path w="7798514" h="3828157">
                <a:moveTo>
                  <a:pt x="7798515" y="0"/>
                </a:moveTo>
                <a:lnTo>
                  <a:pt x="0" y="0"/>
                </a:lnTo>
                <a:lnTo>
                  <a:pt x="0" y="3828157"/>
                </a:lnTo>
                <a:lnTo>
                  <a:pt x="7798515" y="3828157"/>
                </a:lnTo>
                <a:lnTo>
                  <a:pt x="7798515" y="0"/>
                </a:lnTo>
                <a:close/>
              </a:path>
            </a:pathLst>
          </a:custGeom>
          <a:blipFill>
            <a:blip r:embed="rId2"/>
            <a:stretch>
              <a:fillRect/>
            </a:stretch>
          </a:blipFill>
        </p:spPr>
        <p:txBody>
          <a:bodyPr/>
          <a:lstStyle/>
          <a:p>
            <a:endParaRPr lang="en-US"/>
          </a:p>
        </p:txBody>
      </p:sp>
      <p:sp>
        <p:nvSpPr>
          <p:cNvPr id="11" name="Google Shape;2105;p47">
            <a:extLst>
              <a:ext uri="{FF2B5EF4-FFF2-40B4-BE49-F238E27FC236}">
                <a16:creationId xmlns:a16="http://schemas.microsoft.com/office/drawing/2014/main" id="{DA3FBF7E-E84E-7E93-863D-5C618E6F7EFA}"/>
              </a:ext>
            </a:extLst>
          </p:cNvPr>
          <p:cNvSpPr/>
          <p:nvPr/>
        </p:nvSpPr>
        <p:spPr>
          <a:xfrm>
            <a:off x="203200" y="330201"/>
            <a:ext cx="11887200" cy="5689600"/>
          </a:xfrm>
          <a:custGeom>
            <a:avLst/>
            <a:gdLst/>
            <a:ahLst/>
            <a:cxnLst/>
            <a:rect l="l" t="t" r="r" b="b"/>
            <a:pathLst>
              <a:path w="54430" h="54969" extrusionOk="0">
                <a:moveTo>
                  <a:pt x="16727" y="519"/>
                </a:moveTo>
                <a:lnTo>
                  <a:pt x="18344" y="540"/>
                </a:lnTo>
                <a:lnTo>
                  <a:pt x="17452" y="560"/>
                </a:lnTo>
                <a:lnTo>
                  <a:pt x="15856" y="560"/>
                </a:lnTo>
                <a:lnTo>
                  <a:pt x="16727" y="519"/>
                </a:lnTo>
                <a:close/>
                <a:moveTo>
                  <a:pt x="1430" y="12810"/>
                </a:moveTo>
                <a:lnTo>
                  <a:pt x="1430" y="13432"/>
                </a:lnTo>
                <a:lnTo>
                  <a:pt x="1389" y="13225"/>
                </a:lnTo>
                <a:lnTo>
                  <a:pt x="1389" y="13142"/>
                </a:lnTo>
                <a:lnTo>
                  <a:pt x="1389" y="13038"/>
                </a:lnTo>
                <a:lnTo>
                  <a:pt x="1430" y="12810"/>
                </a:lnTo>
                <a:close/>
                <a:moveTo>
                  <a:pt x="1430" y="13556"/>
                </a:moveTo>
                <a:lnTo>
                  <a:pt x="1410" y="13971"/>
                </a:lnTo>
                <a:lnTo>
                  <a:pt x="1410" y="13888"/>
                </a:lnTo>
                <a:lnTo>
                  <a:pt x="1430" y="13556"/>
                </a:lnTo>
                <a:close/>
                <a:moveTo>
                  <a:pt x="30966" y="1"/>
                </a:moveTo>
                <a:lnTo>
                  <a:pt x="30303" y="21"/>
                </a:lnTo>
                <a:lnTo>
                  <a:pt x="29640" y="63"/>
                </a:lnTo>
                <a:lnTo>
                  <a:pt x="29246" y="84"/>
                </a:lnTo>
                <a:lnTo>
                  <a:pt x="28355" y="42"/>
                </a:lnTo>
                <a:lnTo>
                  <a:pt x="27816" y="21"/>
                </a:lnTo>
                <a:lnTo>
                  <a:pt x="26634" y="21"/>
                </a:lnTo>
                <a:lnTo>
                  <a:pt x="26013" y="63"/>
                </a:lnTo>
                <a:lnTo>
                  <a:pt x="25577" y="104"/>
                </a:lnTo>
                <a:lnTo>
                  <a:pt x="25163" y="146"/>
                </a:lnTo>
                <a:lnTo>
                  <a:pt x="24976" y="187"/>
                </a:lnTo>
                <a:lnTo>
                  <a:pt x="24396" y="229"/>
                </a:lnTo>
                <a:lnTo>
                  <a:pt x="23940" y="249"/>
                </a:lnTo>
                <a:lnTo>
                  <a:pt x="23214" y="270"/>
                </a:lnTo>
                <a:lnTo>
                  <a:pt x="22344" y="249"/>
                </a:lnTo>
                <a:lnTo>
                  <a:pt x="21618" y="249"/>
                </a:lnTo>
                <a:lnTo>
                  <a:pt x="20872" y="270"/>
                </a:lnTo>
                <a:lnTo>
                  <a:pt x="20748" y="229"/>
                </a:lnTo>
                <a:lnTo>
                  <a:pt x="20582" y="208"/>
                </a:lnTo>
                <a:lnTo>
                  <a:pt x="19421" y="167"/>
                </a:lnTo>
                <a:lnTo>
                  <a:pt x="18530" y="146"/>
                </a:lnTo>
                <a:lnTo>
                  <a:pt x="18136" y="125"/>
                </a:lnTo>
                <a:lnTo>
                  <a:pt x="17722" y="125"/>
                </a:lnTo>
                <a:lnTo>
                  <a:pt x="16830" y="167"/>
                </a:lnTo>
                <a:lnTo>
                  <a:pt x="14530" y="167"/>
                </a:lnTo>
                <a:lnTo>
                  <a:pt x="13929" y="146"/>
                </a:lnTo>
                <a:lnTo>
                  <a:pt x="13328" y="167"/>
                </a:lnTo>
                <a:lnTo>
                  <a:pt x="11980" y="208"/>
                </a:lnTo>
                <a:lnTo>
                  <a:pt x="10239" y="249"/>
                </a:lnTo>
                <a:lnTo>
                  <a:pt x="8519" y="249"/>
                </a:lnTo>
                <a:lnTo>
                  <a:pt x="7752" y="270"/>
                </a:lnTo>
                <a:lnTo>
                  <a:pt x="6964" y="291"/>
                </a:lnTo>
                <a:lnTo>
                  <a:pt x="5824" y="291"/>
                </a:lnTo>
                <a:lnTo>
                  <a:pt x="4664" y="270"/>
                </a:lnTo>
                <a:lnTo>
                  <a:pt x="4021" y="291"/>
                </a:lnTo>
                <a:lnTo>
                  <a:pt x="3379" y="332"/>
                </a:lnTo>
                <a:lnTo>
                  <a:pt x="2322" y="312"/>
                </a:lnTo>
                <a:lnTo>
                  <a:pt x="2177" y="332"/>
                </a:lnTo>
                <a:lnTo>
                  <a:pt x="2135" y="332"/>
                </a:lnTo>
                <a:lnTo>
                  <a:pt x="2114" y="374"/>
                </a:lnTo>
                <a:lnTo>
                  <a:pt x="2135" y="395"/>
                </a:lnTo>
                <a:lnTo>
                  <a:pt x="2156" y="395"/>
                </a:lnTo>
                <a:lnTo>
                  <a:pt x="2322" y="415"/>
                </a:lnTo>
                <a:lnTo>
                  <a:pt x="2715" y="415"/>
                </a:lnTo>
                <a:lnTo>
                  <a:pt x="3586" y="436"/>
                </a:lnTo>
                <a:lnTo>
                  <a:pt x="4456" y="436"/>
                </a:lnTo>
                <a:lnTo>
                  <a:pt x="6115" y="457"/>
                </a:lnTo>
                <a:lnTo>
                  <a:pt x="6695" y="477"/>
                </a:lnTo>
                <a:lnTo>
                  <a:pt x="7255" y="498"/>
                </a:lnTo>
                <a:lnTo>
                  <a:pt x="7690" y="498"/>
                </a:lnTo>
                <a:lnTo>
                  <a:pt x="7172" y="519"/>
                </a:lnTo>
                <a:lnTo>
                  <a:pt x="6156" y="540"/>
                </a:lnTo>
                <a:lnTo>
                  <a:pt x="2881" y="540"/>
                </a:lnTo>
                <a:lnTo>
                  <a:pt x="2591" y="581"/>
                </a:lnTo>
                <a:lnTo>
                  <a:pt x="2322" y="643"/>
                </a:lnTo>
                <a:lnTo>
                  <a:pt x="2094" y="705"/>
                </a:lnTo>
                <a:lnTo>
                  <a:pt x="1907" y="788"/>
                </a:lnTo>
                <a:lnTo>
                  <a:pt x="1721" y="892"/>
                </a:lnTo>
                <a:lnTo>
                  <a:pt x="1575" y="1016"/>
                </a:lnTo>
                <a:lnTo>
                  <a:pt x="1451" y="1141"/>
                </a:lnTo>
                <a:lnTo>
                  <a:pt x="1347" y="1265"/>
                </a:lnTo>
                <a:lnTo>
                  <a:pt x="1265" y="1410"/>
                </a:lnTo>
                <a:lnTo>
                  <a:pt x="1202" y="1555"/>
                </a:lnTo>
                <a:lnTo>
                  <a:pt x="1140" y="1680"/>
                </a:lnTo>
                <a:lnTo>
                  <a:pt x="1099" y="1825"/>
                </a:lnTo>
                <a:lnTo>
                  <a:pt x="1078" y="1970"/>
                </a:lnTo>
                <a:lnTo>
                  <a:pt x="1057" y="2219"/>
                </a:lnTo>
                <a:lnTo>
                  <a:pt x="1057" y="2571"/>
                </a:lnTo>
                <a:lnTo>
                  <a:pt x="1037" y="2923"/>
                </a:lnTo>
                <a:lnTo>
                  <a:pt x="995" y="3607"/>
                </a:lnTo>
                <a:lnTo>
                  <a:pt x="912" y="4084"/>
                </a:lnTo>
                <a:lnTo>
                  <a:pt x="891" y="4312"/>
                </a:lnTo>
                <a:lnTo>
                  <a:pt x="871" y="4540"/>
                </a:lnTo>
                <a:lnTo>
                  <a:pt x="829" y="5535"/>
                </a:lnTo>
                <a:lnTo>
                  <a:pt x="809" y="6447"/>
                </a:lnTo>
                <a:lnTo>
                  <a:pt x="809" y="6530"/>
                </a:lnTo>
                <a:lnTo>
                  <a:pt x="809" y="6550"/>
                </a:lnTo>
                <a:lnTo>
                  <a:pt x="829" y="6758"/>
                </a:lnTo>
                <a:lnTo>
                  <a:pt x="850" y="6944"/>
                </a:lnTo>
                <a:lnTo>
                  <a:pt x="891" y="7089"/>
                </a:lnTo>
                <a:lnTo>
                  <a:pt x="912" y="7317"/>
                </a:lnTo>
                <a:lnTo>
                  <a:pt x="912" y="7483"/>
                </a:lnTo>
                <a:lnTo>
                  <a:pt x="891" y="7670"/>
                </a:lnTo>
                <a:lnTo>
                  <a:pt x="829" y="8043"/>
                </a:lnTo>
                <a:lnTo>
                  <a:pt x="809" y="8229"/>
                </a:lnTo>
                <a:lnTo>
                  <a:pt x="809" y="8416"/>
                </a:lnTo>
                <a:lnTo>
                  <a:pt x="850" y="9100"/>
                </a:lnTo>
                <a:lnTo>
                  <a:pt x="850" y="9307"/>
                </a:lnTo>
                <a:lnTo>
                  <a:pt x="726" y="9929"/>
                </a:lnTo>
                <a:lnTo>
                  <a:pt x="581" y="10841"/>
                </a:lnTo>
                <a:lnTo>
                  <a:pt x="518" y="11152"/>
                </a:lnTo>
                <a:lnTo>
                  <a:pt x="456" y="11483"/>
                </a:lnTo>
                <a:lnTo>
                  <a:pt x="456" y="11649"/>
                </a:lnTo>
                <a:lnTo>
                  <a:pt x="456" y="11815"/>
                </a:lnTo>
                <a:lnTo>
                  <a:pt x="477" y="11981"/>
                </a:lnTo>
                <a:lnTo>
                  <a:pt x="518" y="12147"/>
                </a:lnTo>
                <a:lnTo>
                  <a:pt x="581" y="12375"/>
                </a:lnTo>
                <a:lnTo>
                  <a:pt x="601" y="12582"/>
                </a:lnTo>
                <a:lnTo>
                  <a:pt x="581" y="12706"/>
                </a:lnTo>
                <a:lnTo>
                  <a:pt x="560" y="12851"/>
                </a:lnTo>
                <a:lnTo>
                  <a:pt x="581" y="12997"/>
                </a:lnTo>
                <a:lnTo>
                  <a:pt x="601" y="13162"/>
                </a:lnTo>
                <a:lnTo>
                  <a:pt x="601" y="13328"/>
                </a:lnTo>
                <a:lnTo>
                  <a:pt x="601" y="13411"/>
                </a:lnTo>
                <a:lnTo>
                  <a:pt x="560" y="13494"/>
                </a:lnTo>
                <a:lnTo>
                  <a:pt x="498" y="13639"/>
                </a:lnTo>
                <a:lnTo>
                  <a:pt x="456" y="13805"/>
                </a:lnTo>
                <a:lnTo>
                  <a:pt x="456" y="14095"/>
                </a:lnTo>
                <a:lnTo>
                  <a:pt x="477" y="14385"/>
                </a:lnTo>
                <a:lnTo>
                  <a:pt x="435" y="14758"/>
                </a:lnTo>
                <a:lnTo>
                  <a:pt x="353" y="15152"/>
                </a:lnTo>
                <a:lnTo>
                  <a:pt x="311" y="15442"/>
                </a:lnTo>
                <a:lnTo>
                  <a:pt x="290" y="15774"/>
                </a:lnTo>
                <a:lnTo>
                  <a:pt x="228" y="16541"/>
                </a:lnTo>
                <a:lnTo>
                  <a:pt x="125" y="17018"/>
                </a:lnTo>
                <a:lnTo>
                  <a:pt x="42" y="17349"/>
                </a:lnTo>
                <a:lnTo>
                  <a:pt x="21" y="17660"/>
                </a:lnTo>
                <a:lnTo>
                  <a:pt x="0" y="18158"/>
                </a:lnTo>
                <a:lnTo>
                  <a:pt x="0" y="18655"/>
                </a:lnTo>
                <a:lnTo>
                  <a:pt x="21" y="19194"/>
                </a:lnTo>
                <a:lnTo>
                  <a:pt x="62" y="19463"/>
                </a:lnTo>
                <a:lnTo>
                  <a:pt x="104" y="19733"/>
                </a:lnTo>
                <a:lnTo>
                  <a:pt x="166" y="20044"/>
                </a:lnTo>
                <a:lnTo>
                  <a:pt x="104" y="20417"/>
                </a:lnTo>
                <a:lnTo>
                  <a:pt x="62" y="20769"/>
                </a:lnTo>
                <a:lnTo>
                  <a:pt x="21" y="21204"/>
                </a:lnTo>
                <a:lnTo>
                  <a:pt x="21" y="21660"/>
                </a:lnTo>
                <a:lnTo>
                  <a:pt x="21" y="21909"/>
                </a:lnTo>
                <a:lnTo>
                  <a:pt x="42" y="22158"/>
                </a:lnTo>
                <a:lnTo>
                  <a:pt x="125" y="22676"/>
                </a:lnTo>
                <a:lnTo>
                  <a:pt x="166" y="22863"/>
                </a:lnTo>
                <a:lnTo>
                  <a:pt x="207" y="23028"/>
                </a:lnTo>
                <a:lnTo>
                  <a:pt x="332" y="23360"/>
                </a:lnTo>
                <a:lnTo>
                  <a:pt x="415" y="23505"/>
                </a:lnTo>
                <a:lnTo>
                  <a:pt x="498" y="23982"/>
                </a:lnTo>
                <a:lnTo>
                  <a:pt x="539" y="24355"/>
                </a:lnTo>
                <a:lnTo>
                  <a:pt x="581" y="24935"/>
                </a:lnTo>
                <a:lnTo>
                  <a:pt x="581" y="25288"/>
                </a:lnTo>
                <a:lnTo>
                  <a:pt x="560" y="25640"/>
                </a:lnTo>
                <a:lnTo>
                  <a:pt x="560" y="25951"/>
                </a:lnTo>
                <a:lnTo>
                  <a:pt x="560" y="26241"/>
                </a:lnTo>
                <a:lnTo>
                  <a:pt x="601" y="26842"/>
                </a:lnTo>
                <a:lnTo>
                  <a:pt x="518" y="26946"/>
                </a:lnTo>
                <a:lnTo>
                  <a:pt x="498" y="27008"/>
                </a:lnTo>
                <a:lnTo>
                  <a:pt x="477" y="27070"/>
                </a:lnTo>
                <a:lnTo>
                  <a:pt x="415" y="27547"/>
                </a:lnTo>
                <a:lnTo>
                  <a:pt x="373" y="28003"/>
                </a:lnTo>
                <a:lnTo>
                  <a:pt x="311" y="28728"/>
                </a:lnTo>
                <a:lnTo>
                  <a:pt x="290" y="29060"/>
                </a:lnTo>
                <a:lnTo>
                  <a:pt x="270" y="29412"/>
                </a:lnTo>
                <a:lnTo>
                  <a:pt x="311" y="29765"/>
                </a:lnTo>
                <a:lnTo>
                  <a:pt x="353" y="30117"/>
                </a:lnTo>
                <a:lnTo>
                  <a:pt x="373" y="30200"/>
                </a:lnTo>
                <a:lnTo>
                  <a:pt x="373" y="30262"/>
                </a:lnTo>
                <a:lnTo>
                  <a:pt x="373" y="30946"/>
                </a:lnTo>
                <a:lnTo>
                  <a:pt x="373" y="31464"/>
                </a:lnTo>
                <a:lnTo>
                  <a:pt x="332" y="31982"/>
                </a:lnTo>
                <a:lnTo>
                  <a:pt x="332" y="32459"/>
                </a:lnTo>
                <a:lnTo>
                  <a:pt x="353" y="32957"/>
                </a:lnTo>
                <a:lnTo>
                  <a:pt x="456" y="34055"/>
                </a:lnTo>
                <a:lnTo>
                  <a:pt x="518" y="34760"/>
                </a:lnTo>
                <a:lnTo>
                  <a:pt x="539" y="35465"/>
                </a:lnTo>
                <a:lnTo>
                  <a:pt x="539" y="36024"/>
                </a:lnTo>
                <a:lnTo>
                  <a:pt x="539" y="36356"/>
                </a:lnTo>
                <a:lnTo>
                  <a:pt x="539" y="36688"/>
                </a:lnTo>
                <a:lnTo>
                  <a:pt x="539" y="36853"/>
                </a:lnTo>
                <a:lnTo>
                  <a:pt x="560" y="37144"/>
                </a:lnTo>
                <a:lnTo>
                  <a:pt x="581" y="37475"/>
                </a:lnTo>
                <a:lnTo>
                  <a:pt x="622" y="37828"/>
                </a:lnTo>
                <a:lnTo>
                  <a:pt x="643" y="38118"/>
                </a:lnTo>
                <a:lnTo>
                  <a:pt x="643" y="38594"/>
                </a:lnTo>
                <a:lnTo>
                  <a:pt x="622" y="39050"/>
                </a:lnTo>
                <a:lnTo>
                  <a:pt x="601" y="39486"/>
                </a:lnTo>
                <a:lnTo>
                  <a:pt x="601" y="39983"/>
                </a:lnTo>
                <a:lnTo>
                  <a:pt x="622" y="40232"/>
                </a:lnTo>
                <a:lnTo>
                  <a:pt x="663" y="40501"/>
                </a:lnTo>
                <a:lnTo>
                  <a:pt x="705" y="40771"/>
                </a:lnTo>
                <a:lnTo>
                  <a:pt x="726" y="41019"/>
                </a:lnTo>
                <a:lnTo>
                  <a:pt x="726" y="41517"/>
                </a:lnTo>
                <a:lnTo>
                  <a:pt x="705" y="41890"/>
                </a:lnTo>
                <a:lnTo>
                  <a:pt x="705" y="41952"/>
                </a:lnTo>
                <a:lnTo>
                  <a:pt x="726" y="41994"/>
                </a:lnTo>
                <a:lnTo>
                  <a:pt x="767" y="42035"/>
                </a:lnTo>
                <a:lnTo>
                  <a:pt x="850" y="42035"/>
                </a:lnTo>
                <a:lnTo>
                  <a:pt x="891" y="42014"/>
                </a:lnTo>
                <a:lnTo>
                  <a:pt x="912" y="41952"/>
                </a:lnTo>
                <a:lnTo>
                  <a:pt x="912" y="41890"/>
                </a:lnTo>
                <a:lnTo>
                  <a:pt x="912" y="41558"/>
                </a:lnTo>
                <a:lnTo>
                  <a:pt x="954" y="41206"/>
                </a:lnTo>
                <a:lnTo>
                  <a:pt x="974" y="40854"/>
                </a:lnTo>
                <a:lnTo>
                  <a:pt x="995" y="40667"/>
                </a:lnTo>
                <a:lnTo>
                  <a:pt x="995" y="40501"/>
                </a:lnTo>
                <a:lnTo>
                  <a:pt x="974" y="40149"/>
                </a:lnTo>
                <a:lnTo>
                  <a:pt x="974" y="39465"/>
                </a:lnTo>
                <a:lnTo>
                  <a:pt x="995" y="38802"/>
                </a:lnTo>
                <a:lnTo>
                  <a:pt x="1078" y="38346"/>
                </a:lnTo>
                <a:lnTo>
                  <a:pt x="1099" y="38097"/>
                </a:lnTo>
                <a:lnTo>
                  <a:pt x="1119" y="37869"/>
                </a:lnTo>
                <a:lnTo>
                  <a:pt x="1140" y="36874"/>
                </a:lnTo>
                <a:lnTo>
                  <a:pt x="1182" y="35299"/>
                </a:lnTo>
                <a:lnTo>
                  <a:pt x="1182" y="35237"/>
                </a:lnTo>
                <a:lnTo>
                  <a:pt x="1306" y="34656"/>
                </a:lnTo>
                <a:lnTo>
                  <a:pt x="1347" y="34490"/>
                </a:lnTo>
                <a:lnTo>
                  <a:pt x="1347" y="34304"/>
                </a:lnTo>
                <a:lnTo>
                  <a:pt x="1368" y="33952"/>
                </a:lnTo>
                <a:lnTo>
                  <a:pt x="1347" y="33309"/>
                </a:lnTo>
                <a:lnTo>
                  <a:pt x="1327" y="32666"/>
                </a:lnTo>
                <a:lnTo>
                  <a:pt x="1285" y="31423"/>
                </a:lnTo>
                <a:lnTo>
                  <a:pt x="1244" y="30822"/>
                </a:lnTo>
                <a:lnTo>
                  <a:pt x="1182" y="30200"/>
                </a:lnTo>
                <a:lnTo>
                  <a:pt x="1182" y="29371"/>
                </a:lnTo>
                <a:lnTo>
                  <a:pt x="1223" y="28542"/>
                </a:lnTo>
                <a:lnTo>
                  <a:pt x="1223" y="28480"/>
                </a:lnTo>
                <a:lnTo>
                  <a:pt x="1285" y="29081"/>
                </a:lnTo>
                <a:lnTo>
                  <a:pt x="1347" y="29640"/>
                </a:lnTo>
                <a:lnTo>
                  <a:pt x="1451" y="30179"/>
                </a:lnTo>
                <a:lnTo>
                  <a:pt x="1513" y="30428"/>
                </a:lnTo>
                <a:lnTo>
                  <a:pt x="1596" y="30677"/>
                </a:lnTo>
                <a:lnTo>
                  <a:pt x="1555" y="31195"/>
                </a:lnTo>
                <a:lnTo>
                  <a:pt x="1534" y="31775"/>
                </a:lnTo>
                <a:lnTo>
                  <a:pt x="1534" y="32356"/>
                </a:lnTo>
                <a:lnTo>
                  <a:pt x="1575" y="32915"/>
                </a:lnTo>
                <a:lnTo>
                  <a:pt x="1555" y="33350"/>
                </a:lnTo>
                <a:lnTo>
                  <a:pt x="1555" y="33703"/>
                </a:lnTo>
                <a:lnTo>
                  <a:pt x="1575" y="33972"/>
                </a:lnTo>
                <a:lnTo>
                  <a:pt x="1596" y="34221"/>
                </a:lnTo>
                <a:lnTo>
                  <a:pt x="1638" y="34408"/>
                </a:lnTo>
                <a:lnTo>
                  <a:pt x="1679" y="34594"/>
                </a:lnTo>
                <a:lnTo>
                  <a:pt x="1783" y="34988"/>
                </a:lnTo>
                <a:lnTo>
                  <a:pt x="1783" y="35071"/>
                </a:lnTo>
                <a:lnTo>
                  <a:pt x="1721" y="35195"/>
                </a:lnTo>
                <a:lnTo>
                  <a:pt x="1679" y="35361"/>
                </a:lnTo>
                <a:lnTo>
                  <a:pt x="1658" y="35548"/>
                </a:lnTo>
                <a:lnTo>
                  <a:pt x="1638" y="35755"/>
                </a:lnTo>
                <a:lnTo>
                  <a:pt x="1596" y="36211"/>
                </a:lnTo>
                <a:lnTo>
                  <a:pt x="1617" y="36667"/>
                </a:lnTo>
                <a:lnTo>
                  <a:pt x="1596" y="37144"/>
                </a:lnTo>
                <a:lnTo>
                  <a:pt x="1575" y="37600"/>
                </a:lnTo>
                <a:lnTo>
                  <a:pt x="1596" y="38056"/>
                </a:lnTo>
                <a:lnTo>
                  <a:pt x="1638" y="38511"/>
                </a:lnTo>
                <a:lnTo>
                  <a:pt x="1638" y="38885"/>
                </a:lnTo>
                <a:lnTo>
                  <a:pt x="1638" y="39216"/>
                </a:lnTo>
                <a:lnTo>
                  <a:pt x="1596" y="39817"/>
                </a:lnTo>
                <a:lnTo>
                  <a:pt x="1596" y="40107"/>
                </a:lnTo>
                <a:lnTo>
                  <a:pt x="1617" y="40356"/>
                </a:lnTo>
                <a:lnTo>
                  <a:pt x="1638" y="40605"/>
                </a:lnTo>
                <a:lnTo>
                  <a:pt x="1679" y="40833"/>
                </a:lnTo>
                <a:lnTo>
                  <a:pt x="1783" y="41310"/>
                </a:lnTo>
                <a:lnTo>
                  <a:pt x="1783" y="41869"/>
                </a:lnTo>
                <a:lnTo>
                  <a:pt x="1741" y="42512"/>
                </a:lnTo>
                <a:lnTo>
                  <a:pt x="1721" y="43113"/>
                </a:lnTo>
                <a:lnTo>
                  <a:pt x="1721" y="43631"/>
                </a:lnTo>
                <a:lnTo>
                  <a:pt x="1700" y="44087"/>
                </a:lnTo>
                <a:lnTo>
                  <a:pt x="1575" y="44419"/>
                </a:lnTo>
                <a:lnTo>
                  <a:pt x="1534" y="44585"/>
                </a:lnTo>
                <a:lnTo>
                  <a:pt x="1493" y="44750"/>
                </a:lnTo>
                <a:lnTo>
                  <a:pt x="1430" y="45269"/>
                </a:lnTo>
                <a:lnTo>
                  <a:pt x="1368" y="46077"/>
                </a:lnTo>
                <a:lnTo>
                  <a:pt x="1347" y="46678"/>
                </a:lnTo>
                <a:lnTo>
                  <a:pt x="1368" y="47403"/>
                </a:lnTo>
                <a:lnTo>
                  <a:pt x="1410" y="48108"/>
                </a:lnTo>
                <a:lnTo>
                  <a:pt x="1430" y="48419"/>
                </a:lnTo>
                <a:lnTo>
                  <a:pt x="1493" y="48668"/>
                </a:lnTo>
                <a:lnTo>
                  <a:pt x="1430" y="49476"/>
                </a:lnTo>
                <a:lnTo>
                  <a:pt x="1410" y="50430"/>
                </a:lnTo>
                <a:lnTo>
                  <a:pt x="1410" y="51570"/>
                </a:lnTo>
                <a:lnTo>
                  <a:pt x="1430" y="52627"/>
                </a:lnTo>
                <a:lnTo>
                  <a:pt x="1451" y="53103"/>
                </a:lnTo>
                <a:lnTo>
                  <a:pt x="1493" y="53559"/>
                </a:lnTo>
                <a:lnTo>
                  <a:pt x="1534" y="53808"/>
                </a:lnTo>
                <a:lnTo>
                  <a:pt x="1575" y="54015"/>
                </a:lnTo>
                <a:lnTo>
                  <a:pt x="1638" y="54181"/>
                </a:lnTo>
                <a:lnTo>
                  <a:pt x="1700" y="54326"/>
                </a:lnTo>
                <a:lnTo>
                  <a:pt x="1783" y="54451"/>
                </a:lnTo>
                <a:lnTo>
                  <a:pt x="1845" y="54533"/>
                </a:lnTo>
                <a:lnTo>
                  <a:pt x="1928" y="54616"/>
                </a:lnTo>
                <a:lnTo>
                  <a:pt x="2031" y="54658"/>
                </a:lnTo>
                <a:lnTo>
                  <a:pt x="2135" y="54699"/>
                </a:lnTo>
                <a:lnTo>
                  <a:pt x="2239" y="54699"/>
                </a:lnTo>
                <a:lnTo>
                  <a:pt x="2446" y="54720"/>
                </a:lnTo>
                <a:lnTo>
                  <a:pt x="2943" y="54679"/>
                </a:lnTo>
                <a:lnTo>
                  <a:pt x="3959" y="54679"/>
                </a:lnTo>
                <a:lnTo>
                  <a:pt x="5679" y="54658"/>
                </a:lnTo>
                <a:lnTo>
                  <a:pt x="7358" y="54658"/>
                </a:lnTo>
                <a:lnTo>
                  <a:pt x="9389" y="54637"/>
                </a:lnTo>
                <a:lnTo>
                  <a:pt x="12063" y="54679"/>
                </a:lnTo>
                <a:lnTo>
                  <a:pt x="13431" y="54699"/>
                </a:lnTo>
                <a:lnTo>
                  <a:pt x="16478" y="54699"/>
                </a:lnTo>
                <a:lnTo>
                  <a:pt x="19028" y="54720"/>
                </a:lnTo>
                <a:lnTo>
                  <a:pt x="20333" y="54741"/>
                </a:lnTo>
                <a:lnTo>
                  <a:pt x="21722" y="54761"/>
                </a:lnTo>
                <a:lnTo>
                  <a:pt x="23131" y="54741"/>
                </a:lnTo>
                <a:lnTo>
                  <a:pt x="27194" y="54741"/>
                </a:lnTo>
                <a:lnTo>
                  <a:pt x="29453" y="54761"/>
                </a:lnTo>
                <a:lnTo>
                  <a:pt x="32023" y="54782"/>
                </a:lnTo>
                <a:lnTo>
                  <a:pt x="35008" y="54803"/>
                </a:lnTo>
                <a:lnTo>
                  <a:pt x="36335" y="54803"/>
                </a:lnTo>
                <a:lnTo>
                  <a:pt x="37247" y="54782"/>
                </a:lnTo>
                <a:lnTo>
                  <a:pt x="38076" y="54761"/>
                </a:lnTo>
                <a:lnTo>
                  <a:pt x="39216" y="54741"/>
                </a:lnTo>
                <a:lnTo>
                  <a:pt x="41910" y="54782"/>
                </a:lnTo>
                <a:lnTo>
                  <a:pt x="43796" y="54782"/>
                </a:lnTo>
                <a:lnTo>
                  <a:pt x="46532" y="54761"/>
                </a:lnTo>
                <a:lnTo>
                  <a:pt x="46947" y="54761"/>
                </a:lnTo>
                <a:lnTo>
                  <a:pt x="47320" y="54720"/>
                </a:lnTo>
                <a:lnTo>
                  <a:pt x="48045" y="54637"/>
                </a:lnTo>
                <a:lnTo>
                  <a:pt x="48398" y="54616"/>
                </a:lnTo>
                <a:lnTo>
                  <a:pt x="48771" y="54616"/>
                </a:lnTo>
                <a:lnTo>
                  <a:pt x="49185" y="54679"/>
                </a:lnTo>
                <a:lnTo>
                  <a:pt x="49413" y="54720"/>
                </a:lnTo>
                <a:lnTo>
                  <a:pt x="49662" y="54782"/>
                </a:lnTo>
                <a:lnTo>
                  <a:pt x="49911" y="54865"/>
                </a:lnTo>
                <a:lnTo>
                  <a:pt x="50201" y="54907"/>
                </a:lnTo>
                <a:lnTo>
                  <a:pt x="50491" y="54948"/>
                </a:lnTo>
                <a:lnTo>
                  <a:pt x="50781" y="54969"/>
                </a:lnTo>
                <a:lnTo>
                  <a:pt x="51092" y="54969"/>
                </a:lnTo>
                <a:lnTo>
                  <a:pt x="51403" y="54948"/>
                </a:lnTo>
                <a:lnTo>
                  <a:pt x="51714" y="54886"/>
                </a:lnTo>
                <a:lnTo>
                  <a:pt x="52004" y="54824"/>
                </a:lnTo>
                <a:lnTo>
                  <a:pt x="52274" y="54720"/>
                </a:lnTo>
                <a:lnTo>
                  <a:pt x="52543" y="54575"/>
                </a:lnTo>
                <a:lnTo>
                  <a:pt x="52771" y="54409"/>
                </a:lnTo>
                <a:lnTo>
                  <a:pt x="52978" y="54202"/>
                </a:lnTo>
                <a:lnTo>
                  <a:pt x="53061" y="54098"/>
                </a:lnTo>
                <a:lnTo>
                  <a:pt x="53144" y="53974"/>
                </a:lnTo>
                <a:lnTo>
                  <a:pt x="53206" y="53849"/>
                </a:lnTo>
                <a:lnTo>
                  <a:pt x="53268" y="53704"/>
                </a:lnTo>
                <a:lnTo>
                  <a:pt x="53310" y="53539"/>
                </a:lnTo>
                <a:lnTo>
                  <a:pt x="53331" y="53373"/>
                </a:lnTo>
                <a:lnTo>
                  <a:pt x="53351" y="53207"/>
                </a:lnTo>
                <a:lnTo>
                  <a:pt x="53372" y="53020"/>
                </a:lnTo>
                <a:lnTo>
                  <a:pt x="53351" y="52647"/>
                </a:lnTo>
                <a:lnTo>
                  <a:pt x="53393" y="52336"/>
                </a:lnTo>
                <a:lnTo>
                  <a:pt x="53414" y="52171"/>
                </a:lnTo>
                <a:lnTo>
                  <a:pt x="53393" y="52005"/>
                </a:lnTo>
                <a:lnTo>
                  <a:pt x="53372" y="51839"/>
                </a:lnTo>
                <a:lnTo>
                  <a:pt x="53372" y="51673"/>
                </a:lnTo>
                <a:lnTo>
                  <a:pt x="53372" y="51362"/>
                </a:lnTo>
                <a:lnTo>
                  <a:pt x="53393" y="51051"/>
                </a:lnTo>
                <a:lnTo>
                  <a:pt x="53393" y="50886"/>
                </a:lnTo>
                <a:lnTo>
                  <a:pt x="53434" y="50284"/>
                </a:lnTo>
                <a:lnTo>
                  <a:pt x="53517" y="49808"/>
                </a:lnTo>
                <a:lnTo>
                  <a:pt x="53538" y="49580"/>
                </a:lnTo>
                <a:lnTo>
                  <a:pt x="53559" y="49352"/>
                </a:lnTo>
                <a:lnTo>
                  <a:pt x="53600" y="48357"/>
                </a:lnTo>
                <a:lnTo>
                  <a:pt x="53621" y="47445"/>
                </a:lnTo>
                <a:lnTo>
                  <a:pt x="53621" y="47362"/>
                </a:lnTo>
                <a:lnTo>
                  <a:pt x="53621" y="47341"/>
                </a:lnTo>
                <a:lnTo>
                  <a:pt x="53600" y="47134"/>
                </a:lnTo>
                <a:lnTo>
                  <a:pt x="53579" y="46927"/>
                </a:lnTo>
                <a:lnTo>
                  <a:pt x="53538" y="46802"/>
                </a:lnTo>
                <a:lnTo>
                  <a:pt x="53517" y="46574"/>
                </a:lnTo>
                <a:lnTo>
                  <a:pt x="53517" y="46408"/>
                </a:lnTo>
                <a:lnTo>
                  <a:pt x="53538" y="46222"/>
                </a:lnTo>
                <a:lnTo>
                  <a:pt x="53600" y="45849"/>
                </a:lnTo>
                <a:lnTo>
                  <a:pt x="53621" y="45662"/>
                </a:lnTo>
                <a:lnTo>
                  <a:pt x="53621" y="45476"/>
                </a:lnTo>
                <a:lnTo>
                  <a:pt x="53579" y="44792"/>
                </a:lnTo>
                <a:lnTo>
                  <a:pt x="53579" y="44585"/>
                </a:lnTo>
                <a:lnTo>
                  <a:pt x="53704" y="43963"/>
                </a:lnTo>
                <a:lnTo>
                  <a:pt x="53849" y="43051"/>
                </a:lnTo>
                <a:lnTo>
                  <a:pt x="53911" y="42740"/>
                </a:lnTo>
                <a:lnTo>
                  <a:pt x="53973" y="42408"/>
                </a:lnTo>
                <a:lnTo>
                  <a:pt x="53973" y="42242"/>
                </a:lnTo>
                <a:lnTo>
                  <a:pt x="53973" y="42077"/>
                </a:lnTo>
                <a:lnTo>
                  <a:pt x="53952" y="41911"/>
                </a:lnTo>
                <a:lnTo>
                  <a:pt x="53911" y="41745"/>
                </a:lnTo>
                <a:lnTo>
                  <a:pt x="53849" y="41517"/>
                </a:lnTo>
                <a:lnTo>
                  <a:pt x="53828" y="41310"/>
                </a:lnTo>
                <a:lnTo>
                  <a:pt x="53849" y="41165"/>
                </a:lnTo>
                <a:lnTo>
                  <a:pt x="53870" y="41040"/>
                </a:lnTo>
                <a:lnTo>
                  <a:pt x="53849" y="40874"/>
                </a:lnTo>
                <a:lnTo>
                  <a:pt x="53828" y="40729"/>
                </a:lnTo>
                <a:lnTo>
                  <a:pt x="53828" y="40563"/>
                </a:lnTo>
                <a:lnTo>
                  <a:pt x="53828" y="40481"/>
                </a:lnTo>
                <a:lnTo>
                  <a:pt x="53870" y="40398"/>
                </a:lnTo>
                <a:lnTo>
                  <a:pt x="53932" y="40253"/>
                </a:lnTo>
                <a:lnTo>
                  <a:pt x="53973" y="40087"/>
                </a:lnTo>
                <a:lnTo>
                  <a:pt x="53973" y="39797"/>
                </a:lnTo>
                <a:lnTo>
                  <a:pt x="53952" y="39506"/>
                </a:lnTo>
                <a:lnTo>
                  <a:pt x="53994" y="39133"/>
                </a:lnTo>
                <a:lnTo>
                  <a:pt x="54077" y="38739"/>
                </a:lnTo>
                <a:lnTo>
                  <a:pt x="54118" y="38429"/>
                </a:lnTo>
                <a:lnTo>
                  <a:pt x="54139" y="38118"/>
                </a:lnTo>
                <a:lnTo>
                  <a:pt x="54201" y="37351"/>
                </a:lnTo>
                <a:lnTo>
                  <a:pt x="54305" y="36853"/>
                </a:lnTo>
                <a:lnTo>
                  <a:pt x="54388" y="36542"/>
                </a:lnTo>
                <a:lnTo>
                  <a:pt x="54408" y="36211"/>
                </a:lnTo>
                <a:lnTo>
                  <a:pt x="54429" y="35734"/>
                </a:lnTo>
                <a:lnTo>
                  <a:pt x="54429" y="35237"/>
                </a:lnTo>
                <a:lnTo>
                  <a:pt x="54408" y="34698"/>
                </a:lnTo>
                <a:lnTo>
                  <a:pt x="54367" y="34408"/>
                </a:lnTo>
                <a:lnTo>
                  <a:pt x="54326" y="34138"/>
                </a:lnTo>
                <a:lnTo>
                  <a:pt x="54263" y="33827"/>
                </a:lnTo>
                <a:lnTo>
                  <a:pt x="54326" y="33475"/>
                </a:lnTo>
                <a:lnTo>
                  <a:pt x="54367" y="33102"/>
                </a:lnTo>
                <a:lnTo>
                  <a:pt x="54408" y="32666"/>
                </a:lnTo>
                <a:lnTo>
                  <a:pt x="54429" y="32231"/>
                </a:lnTo>
                <a:lnTo>
                  <a:pt x="54408" y="31982"/>
                </a:lnTo>
                <a:lnTo>
                  <a:pt x="54388" y="31734"/>
                </a:lnTo>
                <a:lnTo>
                  <a:pt x="54305" y="31216"/>
                </a:lnTo>
                <a:lnTo>
                  <a:pt x="54263" y="31029"/>
                </a:lnTo>
                <a:lnTo>
                  <a:pt x="54222" y="30863"/>
                </a:lnTo>
                <a:lnTo>
                  <a:pt x="54098" y="30532"/>
                </a:lnTo>
                <a:lnTo>
                  <a:pt x="54015" y="30387"/>
                </a:lnTo>
                <a:lnTo>
                  <a:pt x="53952" y="29910"/>
                </a:lnTo>
                <a:lnTo>
                  <a:pt x="53890" y="29537"/>
                </a:lnTo>
                <a:lnTo>
                  <a:pt x="53849" y="28936"/>
                </a:lnTo>
                <a:lnTo>
                  <a:pt x="53849" y="28583"/>
                </a:lnTo>
                <a:lnTo>
                  <a:pt x="53870" y="28231"/>
                </a:lnTo>
                <a:lnTo>
                  <a:pt x="53870" y="27941"/>
                </a:lnTo>
                <a:lnTo>
                  <a:pt x="53870" y="27651"/>
                </a:lnTo>
                <a:lnTo>
                  <a:pt x="53828" y="27049"/>
                </a:lnTo>
                <a:lnTo>
                  <a:pt x="53911" y="26946"/>
                </a:lnTo>
                <a:lnTo>
                  <a:pt x="53932" y="26884"/>
                </a:lnTo>
                <a:lnTo>
                  <a:pt x="53952" y="26821"/>
                </a:lnTo>
                <a:lnTo>
                  <a:pt x="54015" y="26345"/>
                </a:lnTo>
                <a:lnTo>
                  <a:pt x="54056" y="25868"/>
                </a:lnTo>
                <a:lnTo>
                  <a:pt x="54118" y="25163"/>
                </a:lnTo>
                <a:lnTo>
                  <a:pt x="54139" y="24832"/>
                </a:lnTo>
                <a:lnTo>
                  <a:pt x="54160" y="24479"/>
                </a:lnTo>
                <a:lnTo>
                  <a:pt x="54118" y="24127"/>
                </a:lnTo>
                <a:lnTo>
                  <a:pt x="54077" y="23775"/>
                </a:lnTo>
                <a:lnTo>
                  <a:pt x="54056" y="23692"/>
                </a:lnTo>
                <a:lnTo>
                  <a:pt x="54056" y="23630"/>
                </a:lnTo>
                <a:lnTo>
                  <a:pt x="54056" y="22946"/>
                </a:lnTo>
                <a:lnTo>
                  <a:pt x="54077" y="22427"/>
                </a:lnTo>
                <a:lnTo>
                  <a:pt x="54098" y="21909"/>
                </a:lnTo>
                <a:lnTo>
                  <a:pt x="54098" y="21412"/>
                </a:lnTo>
                <a:lnTo>
                  <a:pt x="54098" y="20935"/>
                </a:lnTo>
                <a:lnTo>
                  <a:pt x="53973" y="19836"/>
                </a:lnTo>
                <a:lnTo>
                  <a:pt x="53911" y="19132"/>
                </a:lnTo>
                <a:lnTo>
                  <a:pt x="53890" y="18427"/>
                </a:lnTo>
                <a:lnTo>
                  <a:pt x="53890" y="17867"/>
                </a:lnTo>
                <a:lnTo>
                  <a:pt x="53890" y="17536"/>
                </a:lnTo>
                <a:lnTo>
                  <a:pt x="53890" y="17204"/>
                </a:lnTo>
                <a:lnTo>
                  <a:pt x="53890" y="17038"/>
                </a:lnTo>
                <a:lnTo>
                  <a:pt x="53870" y="16748"/>
                </a:lnTo>
                <a:lnTo>
                  <a:pt x="53849" y="16417"/>
                </a:lnTo>
                <a:lnTo>
                  <a:pt x="53807" y="16064"/>
                </a:lnTo>
                <a:lnTo>
                  <a:pt x="53787" y="15774"/>
                </a:lnTo>
                <a:lnTo>
                  <a:pt x="53787" y="15297"/>
                </a:lnTo>
                <a:lnTo>
                  <a:pt x="53807" y="14841"/>
                </a:lnTo>
                <a:lnTo>
                  <a:pt x="53828" y="14406"/>
                </a:lnTo>
                <a:lnTo>
                  <a:pt x="53828" y="13909"/>
                </a:lnTo>
                <a:lnTo>
                  <a:pt x="53807" y="13639"/>
                </a:lnTo>
                <a:lnTo>
                  <a:pt x="53766" y="13390"/>
                </a:lnTo>
                <a:lnTo>
                  <a:pt x="53724" y="13121"/>
                </a:lnTo>
                <a:lnTo>
                  <a:pt x="53704" y="12872"/>
                </a:lnTo>
                <a:lnTo>
                  <a:pt x="53704" y="12375"/>
                </a:lnTo>
                <a:lnTo>
                  <a:pt x="53724" y="12002"/>
                </a:lnTo>
                <a:lnTo>
                  <a:pt x="53724" y="11939"/>
                </a:lnTo>
                <a:lnTo>
                  <a:pt x="53704" y="11898"/>
                </a:lnTo>
                <a:lnTo>
                  <a:pt x="53662" y="11857"/>
                </a:lnTo>
                <a:lnTo>
                  <a:pt x="53621" y="11836"/>
                </a:lnTo>
                <a:lnTo>
                  <a:pt x="53579" y="11857"/>
                </a:lnTo>
                <a:lnTo>
                  <a:pt x="53538" y="11877"/>
                </a:lnTo>
                <a:lnTo>
                  <a:pt x="53517" y="11939"/>
                </a:lnTo>
                <a:lnTo>
                  <a:pt x="53517" y="12002"/>
                </a:lnTo>
                <a:lnTo>
                  <a:pt x="53517" y="12333"/>
                </a:lnTo>
                <a:lnTo>
                  <a:pt x="53476" y="12686"/>
                </a:lnTo>
                <a:lnTo>
                  <a:pt x="53455" y="13038"/>
                </a:lnTo>
                <a:lnTo>
                  <a:pt x="53434" y="13225"/>
                </a:lnTo>
                <a:lnTo>
                  <a:pt x="53434" y="13390"/>
                </a:lnTo>
                <a:lnTo>
                  <a:pt x="53455" y="13743"/>
                </a:lnTo>
                <a:lnTo>
                  <a:pt x="53455" y="14406"/>
                </a:lnTo>
                <a:lnTo>
                  <a:pt x="53434" y="15090"/>
                </a:lnTo>
                <a:lnTo>
                  <a:pt x="53351" y="15546"/>
                </a:lnTo>
                <a:lnTo>
                  <a:pt x="53331" y="15774"/>
                </a:lnTo>
                <a:lnTo>
                  <a:pt x="53310" y="16023"/>
                </a:lnTo>
                <a:lnTo>
                  <a:pt x="53289" y="17018"/>
                </a:lnTo>
                <a:lnTo>
                  <a:pt x="53289" y="17391"/>
                </a:lnTo>
                <a:lnTo>
                  <a:pt x="53268" y="17246"/>
                </a:lnTo>
                <a:lnTo>
                  <a:pt x="53248" y="16624"/>
                </a:lnTo>
                <a:lnTo>
                  <a:pt x="53227" y="16520"/>
                </a:lnTo>
                <a:lnTo>
                  <a:pt x="53248" y="16251"/>
                </a:lnTo>
                <a:lnTo>
                  <a:pt x="53248" y="15981"/>
                </a:lnTo>
                <a:lnTo>
                  <a:pt x="53268" y="15712"/>
                </a:lnTo>
                <a:lnTo>
                  <a:pt x="53268" y="15422"/>
                </a:lnTo>
                <a:lnTo>
                  <a:pt x="53227" y="14986"/>
                </a:lnTo>
                <a:lnTo>
                  <a:pt x="53186" y="14572"/>
                </a:lnTo>
                <a:lnTo>
                  <a:pt x="53144" y="14219"/>
                </a:lnTo>
                <a:lnTo>
                  <a:pt x="53123" y="13867"/>
                </a:lnTo>
                <a:lnTo>
                  <a:pt x="53144" y="13494"/>
                </a:lnTo>
                <a:lnTo>
                  <a:pt x="53186" y="13017"/>
                </a:lnTo>
                <a:lnTo>
                  <a:pt x="53165" y="12520"/>
                </a:lnTo>
                <a:lnTo>
                  <a:pt x="53206" y="12043"/>
                </a:lnTo>
                <a:lnTo>
                  <a:pt x="53206" y="11587"/>
                </a:lnTo>
                <a:lnTo>
                  <a:pt x="53186" y="11152"/>
                </a:lnTo>
                <a:lnTo>
                  <a:pt x="53144" y="10675"/>
                </a:lnTo>
                <a:lnTo>
                  <a:pt x="53165" y="10323"/>
                </a:lnTo>
                <a:lnTo>
                  <a:pt x="53165" y="9970"/>
                </a:lnTo>
                <a:lnTo>
                  <a:pt x="53186" y="9577"/>
                </a:lnTo>
                <a:lnTo>
                  <a:pt x="53186" y="9204"/>
                </a:lnTo>
                <a:lnTo>
                  <a:pt x="53186" y="8872"/>
                </a:lnTo>
                <a:lnTo>
                  <a:pt x="53144" y="8561"/>
                </a:lnTo>
                <a:lnTo>
                  <a:pt x="53082" y="7981"/>
                </a:lnTo>
                <a:lnTo>
                  <a:pt x="53040" y="7566"/>
                </a:lnTo>
                <a:lnTo>
                  <a:pt x="53040" y="7359"/>
                </a:lnTo>
                <a:lnTo>
                  <a:pt x="53061" y="7027"/>
                </a:lnTo>
                <a:lnTo>
                  <a:pt x="53082" y="6778"/>
                </a:lnTo>
                <a:lnTo>
                  <a:pt x="53103" y="6530"/>
                </a:lnTo>
                <a:lnTo>
                  <a:pt x="53103" y="6240"/>
                </a:lnTo>
                <a:lnTo>
                  <a:pt x="53082" y="5970"/>
                </a:lnTo>
                <a:lnTo>
                  <a:pt x="53103" y="5701"/>
                </a:lnTo>
                <a:lnTo>
                  <a:pt x="53144" y="5493"/>
                </a:lnTo>
                <a:lnTo>
                  <a:pt x="53227" y="5037"/>
                </a:lnTo>
                <a:lnTo>
                  <a:pt x="53268" y="4768"/>
                </a:lnTo>
                <a:lnTo>
                  <a:pt x="53289" y="4498"/>
                </a:lnTo>
                <a:lnTo>
                  <a:pt x="53310" y="3939"/>
                </a:lnTo>
                <a:lnTo>
                  <a:pt x="53414" y="3338"/>
                </a:lnTo>
                <a:lnTo>
                  <a:pt x="53434" y="3048"/>
                </a:lnTo>
                <a:lnTo>
                  <a:pt x="53455" y="2757"/>
                </a:lnTo>
                <a:lnTo>
                  <a:pt x="53455" y="2467"/>
                </a:lnTo>
                <a:lnTo>
                  <a:pt x="53455" y="2198"/>
                </a:lnTo>
                <a:lnTo>
                  <a:pt x="53414" y="1928"/>
                </a:lnTo>
                <a:lnTo>
                  <a:pt x="53372" y="1700"/>
                </a:lnTo>
                <a:lnTo>
                  <a:pt x="53310" y="1472"/>
                </a:lnTo>
                <a:lnTo>
                  <a:pt x="53227" y="1265"/>
                </a:lnTo>
                <a:lnTo>
                  <a:pt x="53123" y="1099"/>
                </a:lnTo>
                <a:lnTo>
                  <a:pt x="52999" y="933"/>
                </a:lnTo>
                <a:lnTo>
                  <a:pt x="52854" y="830"/>
                </a:lnTo>
                <a:lnTo>
                  <a:pt x="52667" y="726"/>
                </a:lnTo>
                <a:lnTo>
                  <a:pt x="52460" y="685"/>
                </a:lnTo>
                <a:lnTo>
                  <a:pt x="52232" y="664"/>
                </a:lnTo>
                <a:lnTo>
                  <a:pt x="51341" y="664"/>
                </a:lnTo>
                <a:lnTo>
                  <a:pt x="49703" y="705"/>
                </a:lnTo>
                <a:lnTo>
                  <a:pt x="46263" y="747"/>
                </a:lnTo>
                <a:lnTo>
                  <a:pt x="44356" y="768"/>
                </a:lnTo>
                <a:lnTo>
                  <a:pt x="39920" y="768"/>
                </a:lnTo>
                <a:lnTo>
                  <a:pt x="37288" y="726"/>
                </a:lnTo>
                <a:lnTo>
                  <a:pt x="36542" y="685"/>
                </a:lnTo>
                <a:lnTo>
                  <a:pt x="35733" y="664"/>
                </a:lnTo>
                <a:lnTo>
                  <a:pt x="34863" y="643"/>
                </a:lnTo>
                <a:lnTo>
                  <a:pt x="36625" y="643"/>
                </a:lnTo>
                <a:lnTo>
                  <a:pt x="36873" y="623"/>
                </a:lnTo>
                <a:lnTo>
                  <a:pt x="37143" y="643"/>
                </a:lnTo>
                <a:lnTo>
                  <a:pt x="37412" y="643"/>
                </a:lnTo>
                <a:lnTo>
                  <a:pt x="37661" y="623"/>
                </a:lnTo>
                <a:lnTo>
                  <a:pt x="37910" y="623"/>
                </a:lnTo>
                <a:lnTo>
                  <a:pt x="38449" y="664"/>
                </a:lnTo>
                <a:lnTo>
                  <a:pt x="38988" y="685"/>
                </a:lnTo>
                <a:lnTo>
                  <a:pt x="39630" y="705"/>
                </a:lnTo>
                <a:lnTo>
                  <a:pt x="40128" y="705"/>
                </a:lnTo>
                <a:lnTo>
                  <a:pt x="40625" y="685"/>
                </a:lnTo>
                <a:lnTo>
                  <a:pt x="41060" y="664"/>
                </a:lnTo>
                <a:lnTo>
                  <a:pt x="41330" y="664"/>
                </a:lnTo>
                <a:lnTo>
                  <a:pt x="41889" y="685"/>
                </a:lnTo>
                <a:lnTo>
                  <a:pt x="42490" y="685"/>
                </a:lnTo>
                <a:lnTo>
                  <a:pt x="43071" y="664"/>
                </a:lnTo>
                <a:lnTo>
                  <a:pt x="43589" y="643"/>
                </a:lnTo>
                <a:lnTo>
                  <a:pt x="44128" y="643"/>
                </a:lnTo>
                <a:lnTo>
                  <a:pt x="44439" y="623"/>
                </a:lnTo>
                <a:lnTo>
                  <a:pt x="45268" y="623"/>
                </a:lnTo>
                <a:lnTo>
                  <a:pt x="45537" y="643"/>
                </a:lnTo>
                <a:lnTo>
                  <a:pt x="50988" y="643"/>
                </a:lnTo>
                <a:lnTo>
                  <a:pt x="51610" y="623"/>
                </a:lnTo>
                <a:lnTo>
                  <a:pt x="52253" y="602"/>
                </a:lnTo>
                <a:lnTo>
                  <a:pt x="53082" y="581"/>
                </a:lnTo>
                <a:lnTo>
                  <a:pt x="53227" y="560"/>
                </a:lnTo>
                <a:lnTo>
                  <a:pt x="53268" y="560"/>
                </a:lnTo>
                <a:lnTo>
                  <a:pt x="53289" y="540"/>
                </a:lnTo>
                <a:lnTo>
                  <a:pt x="53268" y="519"/>
                </a:lnTo>
                <a:lnTo>
                  <a:pt x="53227" y="519"/>
                </a:lnTo>
                <a:lnTo>
                  <a:pt x="53082" y="498"/>
                </a:lnTo>
                <a:lnTo>
                  <a:pt x="52688" y="498"/>
                </a:lnTo>
                <a:lnTo>
                  <a:pt x="52087" y="457"/>
                </a:lnTo>
                <a:lnTo>
                  <a:pt x="51672" y="457"/>
                </a:lnTo>
                <a:lnTo>
                  <a:pt x="51258" y="477"/>
                </a:lnTo>
                <a:lnTo>
                  <a:pt x="50387" y="457"/>
                </a:lnTo>
                <a:lnTo>
                  <a:pt x="49538" y="436"/>
                </a:lnTo>
                <a:lnTo>
                  <a:pt x="48957" y="415"/>
                </a:lnTo>
                <a:lnTo>
                  <a:pt x="48398" y="395"/>
                </a:lnTo>
                <a:lnTo>
                  <a:pt x="47175" y="374"/>
                </a:lnTo>
                <a:lnTo>
                  <a:pt x="46035" y="353"/>
                </a:lnTo>
                <a:lnTo>
                  <a:pt x="45910" y="353"/>
                </a:lnTo>
                <a:lnTo>
                  <a:pt x="45413" y="374"/>
                </a:lnTo>
                <a:lnTo>
                  <a:pt x="45247" y="395"/>
                </a:lnTo>
                <a:lnTo>
                  <a:pt x="44957" y="415"/>
                </a:lnTo>
                <a:lnTo>
                  <a:pt x="44750" y="415"/>
                </a:lnTo>
                <a:lnTo>
                  <a:pt x="44542" y="395"/>
                </a:lnTo>
                <a:lnTo>
                  <a:pt x="44066" y="374"/>
                </a:lnTo>
                <a:lnTo>
                  <a:pt x="42781" y="374"/>
                </a:lnTo>
                <a:lnTo>
                  <a:pt x="42511" y="395"/>
                </a:lnTo>
                <a:lnTo>
                  <a:pt x="41744" y="332"/>
                </a:lnTo>
                <a:lnTo>
                  <a:pt x="40625" y="270"/>
                </a:lnTo>
                <a:lnTo>
                  <a:pt x="39817" y="208"/>
                </a:lnTo>
                <a:lnTo>
                  <a:pt x="39402" y="208"/>
                </a:lnTo>
                <a:lnTo>
                  <a:pt x="39008" y="229"/>
                </a:lnTo>
                <a:lnTo>
                  <a:pt x="38718" y="270"/>
                </a:lnTo>
                <a:lnTo>
                  <a:pt x="38469" y="270"/>
                </a:lnTo>
                <a:lnTo>
                  <a:pt x="38138" y="249"/>
                </a:lnTo>
                <a:lnTo>
                  <a:pt x="37951" y="270"/>
                </a:lnTo>
                <a:lnTo>
                  <a:pt x="37557" y="270"/>
                </a:lnTo>
                <a:lnTo>
                  <a:pt x="37350" y="249"/>
                </a:lnTo>
                <a:lnTo>
                  <a:pt x="37164" y="229"/>
                </a:lnTo>
                <a:lnTo>
                  <a:pt x="36956" y="208"/>
                </a:lnTo>
                <a:lnTo>
                  <a:pt x="35796" y="208"/>
                </a:lnTo>
                <a:lnTo>
                  <a:pt x="35298" y="167"/>
                </a:lnTo>
                <a:lnTo>
                  <a:pt x="34531" y="125"/>
                </a:lnTo>
                <a:lnTo>
                  <a:pt x="33578" y="104"/>
                </a:lnTo>
                <a:lnTo>
                  <a:pt x="32977" y="63"/>
                </a:lnTo>
                <a:lnTo>
                  <a:pt x="32583" y="21"/>
                </a:lnTo>
                <a:lnTo>
                  <a:pt x="32189" y="21"/>
                </a:lnTo>
                <a:lnTo>
                  <a:pt x="31588" y="1"/>
                </a:lnTo>
                <a:close/>
              </a:path>
            </a:pathLst>
          </a:custGeom>
          <a:solidFill>
            <a:schemeClr val="bg1"/>
          </a:solidFill>
          <a:ln>
            <a:noFill/>
          </a:ln>
        </p:spPr>
        <p:txBody>
          <a:bodyPr spcFirstLastPara="1" wrap="square" lIns="121900" tIns="121900" rIns="121900" bIns="121900" anchor="ctr" anchorCtr="0">
            <a:noAutofit/>
          </a:bodyPr>
          <a:lstStyle/>
          <a:p>
            <a:pPr defTabSz="1219231">
              <a:buClr>
                <a:srgbClr val="000000"/>
              </a:buClr>
              <a:defRPr/>
            </a:pPr>
            <a:endParaRPr sz="4800" kern="0">
              <a:solidFill>
                <a:srgbClr val="000000"/>
              </a:solidFill>
              <a:latin typeface="Cambria" panose="02040503050406030204" pitchFamily="18" charset="0"/>
              <a:ea typeface="Cambria" panose="02040503050406030204" pitchFamily="18" charset="0"/>
              <a:cs typeface="Arial"/>
              <a:sym typeface="Arial"/>
            </a:endParaRPr>
          </a:p>
        </p:txBody>
      </p:sp>
      <p:sp>
        <p:nvSpPr>
          <p:cNvPr id="3" name="Freeform 3"/>
          <p:cNvSpPr/>
          <p:nvPr/>
        </p:nvSpPr>
        <p:spPr>
          <a:xfrm rot="-2319581">
            <a:off x="8632934" y="1038544"/>
            <a:ext cx="4651242" cy="4492325"/>
          </a:xfrm>
          <a:custGeom>
            <a:avLst/>
            <a:gdLst/>
            <a:ahLst/>
            <a:cxnLst/>
            <a:rect l="l" t="t" r="r" b="b"/>
            <a:pathLst>
              <a:path w="6976863" h="6738487">
                <a:moveTo>
                  <a:pt x="0" y="0"/>
                </a:moveTo>
                <a:lnTo>
                  <a:pt x="6976864" y="0"/>
                </a:lnTo>
                <a:lnTo>
                  <a:pt x="6976864" y="6738487"/>
                </a:lnTo>
                <a:lnTo>
                  <a:pt x="0" y="6738487"/>
                </a:lnTo>
                <a:lnTo>
                  <a:pt x="0" y="0"/>
                </a:lnTo>
                <a:close/>
              </a:path>
            </a:pathLst>
          </a:custGeom>
          <a:blipFill>
            <a:blip r:embed="rId4"/>
            <a:stretch>
              <a:fillRect/>
            </a:stretch>
          </a:blipFill>
        </p:spPr>
        <p:txBody>
          <a:bodyPr/>
          <a:lstStyle/>
          <a:p>
            <a:endParaRPr lang="en-US"/>
          </a:p>
        </p:txBody>
      </p:sp>
      <p:sp>
        <p:nvSpPr>
          <p:cNvPr id="4" name="Freeform 4"/>
          <p:cNvSpPr/>
          <p:nvPr/>
        </p:nvSpPr>
        <p:spPr>
          <a:xfrm flipH="1">
            <a:off x="-679950" y="-1922593"/>
            <a:ext cx="4651242" cy="4492325"/>
          </a:xfrm>
          <a:custGeom>
            <a:avLst/>
            <a:gdLst/>
            <a:ahLst/>
            <a:cxnLst/>
            <a:rect l="l" t="t" r="r" b="b"/>
            <a:pathLst>
              <a:path w="6976863" h="6738487">
                <a:moveTo>
                  <a:pt x="6976864" y="0"/>
                </a:moveTo>
                <a:lnTo>
                  <a:pt x="0" y="0"/>
                </a:lnTo>
                <a:lnTo>
                  <a:pt x="0" y="6738488"/>
                </a:lnTo>
                <a:lnTo>
                  <a:pt x="6976864" y="6738488"/>
                </a:lnTo>
                <a:lnTo>
                  <a:pt x="6976864" y="0"/>
                </a:lnTo>
                <a:close/>
              </a:path>
            </a:pathLst>
          </a:custGeom>
          <a:blipFill>
            <a:blip r:embed="rId4"/>
            <a:stretch>
              <a:fillRect/>
            </a:stretch>
          </a:blipFill>
        </p:spPr>
        <p:txBody>
          <a:bodyPr/>
          <a:lstStyle/>
          <a:p>
            <a:endParaRPr lang="en-US"/>
          </a:p>
        </p:txBody>
      </p:sp>
      <p:sp>
        <p:nvSpPr>
          <p:cNvPr id="12" name="Rectangle 11"/>
          <p:cNvSpPr/>
          <p:nvPr/>
        </p:nvSpPr>
        <p:spPr>
          <a:xfrm>
            <a:off x="734457" y="483103"/>
            <a:ext cx="8291052" cy="584775"/>
          </a:xfrm>
          <a:prstGeom prst="rect">
            <a:avLst/>
          </a:prstGeom>
        </p:spPr>
        <p:txBody>
          <a:bodyPr wrap="none">
            <a:spAutoFit/>
          </a:bodyPr>
          <a:lstStyle/>
          <a:p>
            <a:pPr defTabSz="609630">
              <a:defRPr/>
            </a:pPr>
            <a:r>
              <a:rPr lang="en-US" sz="3200" b="1" kern="0" dirty="0">
                <a:solidFill>
                  <a:prstClr val="black"/>
                </a:solidFill>
                <a:latin typeface="Cambria" panose="02040503050406030204" pitchFamily="18" charset="0"/>
                <a:ea typeface="Cambria" panose="02040503050406030204" pitchFamily="18" charset="0"/>
                <a:cs typeface="Arial"/>
                <a:sym typeface="Arial"/>
              </a:rPr>
              <a:t>1. </a:t>
            </a:r>
            <a:r>
              <a:rPr lang="en-US" sz="3200" b="1" kern="0" dirty="0" err="1">
                <a:solidFill>
                  <a:prstClr val="black"/>
                </a:solidFill>
                <a:latin typeface="Cambria" panose="02040503050406030204" pitchFamily="18" charset="0"/>
                <a:ea typeface="Cambria" panose="02040503050406030204" pitchFamily="18" charset="0"/>
                <a:cs typeface="Arial"/>
                <a:sym typeface="Arial"/>
              </a:rPr>
              <a:t>Đọc</a:t>
            </a:r>
            <a:r>
              <a:rPr lang="en-US" sz="3200" b="1" kern="0" dirty="0">
                <a:solidFill>
                  <a:prstClr val="black"/>
                </a:solidFill>
                <a:latin typeface="Cambria" panose="02040503050406030204" pitchFamily="18" charset="0"/>
                <a:ea typeface="Cambria" panose="02040503050406030204" pitchFamily="18" charset="0"/>
                <a:cs typeface="Arial"/>
                <a:sym typeface="Arial"/>
              </a:rPr>
              <a:t> </a:t>
            </a:r>
            <a:r>
              <a:rPr lang="en-US" sz="3200" b="1" kern="0" dirty="0" err="1">
                <a:solidFill>
                  <a:prstClr val="black"/>
                </a:solidFill>
                <a:latin typeface="Cambria" panose="02040503050406030204" pitchFamily="18" charset="0"/>
                <a:ea typeface="Cambria" panose="02040503050406030204" pitchFamily="18" charset="0"/>
                <a:cs typeface="Arial"/>
                <a:sym typeface="Arial"/>
              </a:rPr>
              <a:t>đoạn</a:t>
            </a:r>
            <a:r>
              <a:rPr lang="en-US" sz="3200" b="1" kern="0" dirty="0">
                <a:solidFill>
                  <a:prstClr val="black"/>
                </a:solidFill>
                <a:latin typeface="Cambria" panose="02040503050406030204" pitchFamily="18" charset="0"/>
                <a:ea typeface="Cambria" panose="02040503050406030204" pitchFamily="18" charset="0"/>
                <a:cs typeface="Arial"/>
                <a:sym typeface="Arial"/>
              </a:rPr>
              <a:t> </a:t>
            </a:r>
            <a:r>
              <a:rPr lang="en-US" sz="3200" b="1" kern="0" dirty="0" err="1">
                <a:solidFill>
                  <a:prstClr val="black"/>
                </a:solidFill>
                <a:latin typeface="Cambria" panose="02040503050406030204" pitchFamily="18" charset="0"/>
                <a:ea typeface="Cambria" panose="02040503050406030204" pitchFamily="18" charset="0"/>
                <a:cs typeface="Arial"/>
                <a:sym typeface="Arial"/>
              </a:rPr>
              <a:t>văn</a:t>
            </a:r>
            <a:r>
              <a:rPr lang="en-US" sz="3200" b="1" kern="0" dirty="0">
                <a:solidFill>
                  <a:prstClr val="black"/>
                </a:solidFill>
                <a:latin typeface="Cambria" panose="02040503050406030204" pitchFamily="18" charset="0"/>
                <a:ea typeface="Cambria" panose="02040503050406030204" pitchFamily="18" charset="0"/>
                <a:cs typeface="Arial"/>
                <a:sym typeface="Arial"/>
              </a:rPr>
              <a:t> </a:t>
            </a:r>
            <a:r>
              <a:rPr lang="en-US" sz="3200" b="1" kern="0" dirty="0" err="1">
                <a:solidFill>
                  <a:prstClr val="black"/>
                </a:solidFill>
                <a:latin typeface="Cambria" panose="02040503050406030204" pitchFamily="18" charset="0"/>
                <a:ea typeface="Cambria" panose="02040503050406030204" pitchFamily="18" charset="0"/>
                <a:cs typeface="Arial"/>
                <a:sym typeface="Arial"/>
              </a:rPr>
              <a:t>dưới</a:t>
            </a:r>
            <a:r>
              <a:rPr lang="en-US" sz="3200" b="1" kern="0" dirty="0">
                <a:solidFill>
                  <a:prstClr val="black"/>
                </a:solidFill>
                <a:latin typeface="Cambria" panose="02040503050406030204" pitchFamily="18" charset="0"/>
                <a:ea typeface="Cambria" panose="02040503050406030204" pitchFamily="18" charset="0"/>
                <a:cs typeface="Arial"/>
                <a:sym typeface="Arial"/>
              </a:rPr>
              <a:t> </a:t>
            </a:r>
            <a:r>
              <a:rPr lang="en-US" sz="3200" b="1" kern="0" dirty="0" err="1">
                <a:solidFill>
                  <a:prstClr val="black"/>
                </a:solidFill>
                <a:latin typeface="Cambria" panose="02040503050406030204" pitchFamily="18" charset="0"/>
                <a:ea typeface="Cambria" panose="02040503050406030204" pitchFamily="18" charset="0"/>
                <a:cs typeface="Arial"/>
                <a:sym typeface="Arial"/>
              </a:rPr>
              <a:t>đây</a:t>
            </a:r>
            <a:r>
              <a:rPr lang="en-US" sz="3200" b="1" kern="0" dirty="0">
                <a:solidFill>
                  <a:prstClr val="black"/>
                </a:solidFill>
                <a:latin typeface="Cambria" panose="02040503050406030204" pitchFamily="18" charset="0"/>
                <a:ea typeface="Cambria" panose="02040503050406030204" pitchFamily="18" charset="0"/>
                <a:cs typeface="Arial"/>
                <a:sym typeface="Arial"/>
              </a:rPr>
              <a:t> </a:t>
            </a:r>
            <a:r>
              <a:rPr lang="en-US" sz="3200" b="1" kern="0" dirty="0" err="1">
                <a:solidFill>
                  <a:prstClr val="black"/>
                </a:solidFill>
                <a:latin typeface="Cambria" panose="02040503050406030204" pitchFamily="18" charset="0"/>
                <a:ea typeface="Cambria" panose="02040503050406030204" pitchFamily="18" charset="0"/>
                <a:cs typeface="Arial"/>
                <a:sym typeface="Arial"/>
              </a:rPr>
              <a:t>và</a:t>
            </a:r>
            <a:r>
              <a:rPr lang="en-US" sz="3200" b="1" kern="0" dirty="0">
                <a:solidFill>
                  <a:prstClr val="black"/>
                </a:solidFill>
                <a:latin typeface="Cambria" panose="02040503050406030204" pitchFamily="18" charset="0"/>
                <a:ea typeface="Cambria" panose="02040503050406030204" pitchFamily="18" charset="0"/>
                <a:cs typeface="Arial"/>
                <a:sym typeface="Arial"/>
              </a:rPr>
              <a:t> </a:t>
            </a:r>
            <a:r>
              <a:rPr lang="en-US" sz="3200" b="1" kern="0" dirty="0" err="1">
                <a:solidFill>
                  <a:prstClr val="black"/>
                </a:solidFill>
                <a:latin typeface="Cambria" panose="02040503050406030204" pitchFamily="18" charset="0"/>
                <a:ea typeface="Cambria" panose="02040503050406030204" pitchFamily="18" charset="0"/>
                <a:cs typeface="Arial"/>
                <a:sym typeface="Arial"/>
              </a:rPr>
              <a:t>trả</a:t>
            </a:r>
            <a:r>
              <a:rPr lang="en-US" sz="3200" b="1" kern="0" dirty="0">
                <a:solidFill>
                  <a:prstClr val="black"/>
                </a:solidFill>
                <a:latin typeface="Cambria" panose="02040503050406030204" pitchFamily="18" charset="0"/>
                <a:ea typeface="Cambria" panose="02040503050406030204" pitchFamily="18" charset="0"/>
                <a:cs typeface="Arial"/>
                <a:sym typeface="Arial"/>
              </a:rPr>
              <a:t> </a:t>
            </a:r>
            <a:r>
              <a:rPr lang="en-US" sz="3200" b="1" kern="0" dirty="0" err="1">
                <a:solidFill>
                  <a:prstClr val="black"/>
                </a:solidFill>
                <a:latin typeface="Cambria" panose="02040503050406030204" pitchFamily="18" charset="0"/>
                <a:ea typeface="Cambria" panose="02040503050406030204" pitchFamily="18" charset="0"/>
                <a:cs typeface="Arial"/>
                <a:sym typeface="Arial"/>
              </a:rPr>
              <a:t>lời</a:t>
            </a:r>
            <a:r>
              <a:rPr lang="en-US" sz="3200" b="1" kern="0" dirty="0">
                <a:solidFill>
                  <a:prstClr val="black"/>
                </a:solidFill>
                <a:latin typeface="Cambria" panose="02040503050406030204" pitchFamily="18" charset="0"/>
                <a:ea typeface="Cambria" panose="02040503050406030204" pitchFamily="18" charset="0"/>
                <a:cs typeface="Arial"/>
                <a:sym typeface="Arial"/>
              </a:rPr>
              <a:t> </a:t>
            </a:r>
            <a:r>
              <a:rPr lang="en-US" sz="3200" b="1" kern="0" dirty="0" err="1">
                <a:solidFill>
                  <a:prstClr val="black"/>
                </a:solidFill>
                <a:latin typeface="Cambria" panose="02040503050406030204" pitchFamily="18" charset="0"/>
                <a:ea typeface="Cambria" panose="02040503050406030204" pitchFamily="18" charset="0"/>
                <a:cs typeface="Arial"/>
                <a:sym typeface="Arial"/>
              </a:rPr>
              <a:t>câu</a:t>
            </a:r>
            <a:r>
              <a:rPr lang="en-US" sz="3200" b="1" kern="0" dirty="0">
                <a:solidFill>
                  <a:prstClr val="black"/>
                </a:solidFill>
                <a:latin typeface="Cambria" panose="02040503050406030204" pitchFamily="18" charset="0"/>
                <a:ea typeface="Cambria" panose="02040503050406030204" pitchFamily="18" charset="0"/>
                <a:cs typeface="Arial"/>
                <a:sym typeface="Arial"/>
              </a:rPr>
              <a:t> </a:t>
            </a:r>
            <a:r>
              <a:rPr lang="en-US" sz="3200" b="1" kern="0" dirty="0" err="1">
                <a:solidFill>
                  <a:prstClr val="black"/>
                </a:solidFill>
                <a:latin typeface="Cambria" panose="02040503050406030204" pitchFamily="18" charset="0"/>
                <a:ea typeface="Cambria" panose="02040503050406030204" pitchFamily="18" charset="0"/>
                <a:cs typeface="Arial"/>
                <a:sym typeface="Arial"/>
              </a:rPr>
              <a:t>hỏi</a:t>
            </a:r>
            <a:r>
              <a:rPr lang="en-US" sz="3200" b="1" kern="0" dirty="0">
                <a:solidFill>
                  <a:prstClr val="black"/>
                </a:solidFill>
                <a:latin typeface="Cambria" panose="02040503050406030204" pitchFamily="18" charset="0"/>
                <a:ea typeface="Cambria" panose="02040503050406030204" pitchFamily="18" charset="0"/>
                <a:cs typeface="Arial"/>
                <a:sym typeface="Arial"/>
              </a:rPr>
              <a:t>.</a:t>
            </a:r>
            <a:endParaRPr lang="en-GB" sz="1067" kern="0" dirty="0">
              <a:solidFill>
                <a:sysClr val="windowText" lastClr="000000"/>
              </a:solidFill>
            </a:endParaRPr>
          </a:p>
        </p:txBody>
      </p:sp>
      <p:sp>
        <p:nvSpPr>
          <p:cNvPr id="14" name="Rectangle 13"/>
          <p:cNvSpPr/>
          <p:nvPr/>
        </p:nvSpPr>
        <p:spPr>
          <a:xfrm>
            <a:off x="734458" y="4648560"/>
            <a:ext cx="9643981" cy="1077218"/>
          </a:xfrm>
          <a:prstGeom prst="rect">
            <a:avLst/>
          </a:prstGeom>
        </p:spPr>
        <p:txBody>
          <a:bodyPr wrap="square">
            <a:spAutoFit/>
          </a:bodyPr>
          <a:lstStyle/>
          <a:p>
            <a:pPr algn="just" defTabSz="609630">
              <a:defRPr/>
            </a:pPr>
            <a:r>
              <a:rPr lang="en-US" sz="3200" kern="0" dirty="0">
                <a:solidFill>
                  <a:prstClr val="black"/>
                </a:solidFill>
                <a:latin typeface="Cambria" panose="02040503050406030204" pitchFamily="18" charset="0"/>
                <a:ea typeface="Cambria" panose="02040503050406030204" pitchFamily="18" charset="0"/>
                <a:cs typeface="Arial"/>
                <a:sym typeface="Arial"/>
              </a:rPr>
              <a:t>a. </a:t>
            </a:r>
            <a:r>
              <a:rPr lang="en-US" sz="3200" kern="0" dirty="0" err="1">
                <a:solidFill>
                  <a:prstClr val="black"/>
                </a:solidFill>
                <a:latin typeface="Cambria" panose="02040503050406030204" pitchFamily="18" charset="0"/>
                <a:ea typeface="Cambria" panose="02040503050406030204" pitchFamily="18" charset="0"/>
                <a:cs typeface="Arial"/>
                <a:sym typeface="Arial"/>
              </a:rPr>
              <a:t>Từ</a:t>
            </a:r>
            <a:r>
              <a:rPr lang="en-US" sz="3200" kern="0" dirty="0">
                <a:solidFill>
                  <a:prstClr val="black"/>
                </a:solidFill>
                <a:latin typeface="Cambria" panose="02040503050406030204" pitchFamily="18" charset="0"/>
                <a:ea typeface="Cambria" panose="02040503050406030204" pitchFamily="18" charset="0"/>
                <a:cs typeface="Arial"/>
                <a:sym typeface="Arial"/>
              </a:rPr>
              <a:t> </a:t>
            </a:r>
            <a:r>
              <a:rPr lang="en-US" sz="3200" kern="0" dirty="0" err="1">
                <a:solidFill>
                  <a:prstClr val="black"/>
                </a:solidFill>
                <a:latin typeface="Cambria" panose="02040503050406030204" pitchFamily="18" charset="0"/>
                <a:ea typeface="Cambria" panose="02040503050406030204" pitchFamily="18" charset="0"/>
                <a:cs typeface="Arial"/>
                <a:sym typeface="Arial"/>
              </a:rPr>
              <a:t>nào</a:t>
            </a:r>
            <a:r>
              <a:rPr lang="en-US" sz="3200" kern="0" dirty="0">
                <a:solidFill>
                  <a:prstClr val="black"/>
                </a:solidFill>
                <a:latin typeface="Cambria" panose="02040503050406030204" pitchFamily="18" charset="0"/>
                <a:ea typeface="Cambria" panose="02040503050406030204" pitchFamily="18" charset="0"/>
                <a:cs typeface="Arial"/>
                <a:sym typeface="Arial"/>
              </a:rPr>
              <a:t> </a:t>
            </a:r>
            <a:r>
              <a:rPr lang="en-US" sz="3200" kern="0" dirty="0" err="1">
                <a:solidFill>
                  <a:prstClr val="black"/>
                </a:solidFill>
                <a:latin typeface="Cambria" panose="02040503050406030204" pitchFamily="18" charset="0"/>
                <a:ea typeface="Cambria" panose="02040503050406030204" pitchFamily="18" charset="0"/>
                <a:cs typeface="Arial"/>
                <a:sym typeface="Arial"/>
              </a:rPr>
              <a:t>được</a:t>
            </a:r>
            <a:r>
              <a:rPr lang="en-US" sz="3200" kern="0" dirty="0">
                <a:solidFill>
                  <a:prstClr val="black"/>
                </a:solidFill>
                <a:latin typeface="Cambria" panose="02040503050406030204" pitchFamily="18" charset="0"/>
                <a:ea typeface="Cambria" panose="02040503050406030204" pitchFamily="18" charset="0"/>
                <a:cs typeface="Arial"/>
                <a:sym typeface="Arial"/>
              </a:rPr>
              <a:t> </a:t>
            </a:r>
            <a:r>
              <a:rPr lang="en-US" sz="3200" kern="0" dirty="0" err="1">
                <a:solidFill>
                  <a:prstClr val="black"/>
                </a:solidFill>
                <a:latin typeface="Cambria" panose="02040503050406030204" pitchFamily="18" charset="0"/>
                <a:ea typeface="Cambria" panose="02040503050406030204" pitchFamily="18" charset="0"/>
                <a:cs typeface="Arial"/>
                <a:sym typeface="Arial"/>
              </a:rPr>
              <a:t>lặp</a:t>
            </a:r>
            <a:r>
              <a:rPr lang="en-US" sz="3200" kern="0" dirty="0">
                <a:solidFill>
                  <a:prstClr val="black"/>
                </a:solidFill>
                <a:latin typeface="Cambria" panose="02040503050406030204" pitchFamily="18" charset="0"/>
                <a:ea typeface="Cambria" panose="02040503050406030204" pitchFamily="18" charset="0"/>
                <a:cs typeface="Arial"/>
                <a:sym typeface="Arial"/>
              </a:rPr>
              <a:t> </a:t>
            </a:r>
            <a:r>
              <a:rPr lang="en-US" sz="3200" kern="0" dirty="0" err="1">
                <a:solidFill>
                  <a:prstClr val="black"/>
                </a:solidFill>
                <a:latin typeface="Cambria" panose="02040503050406030204" pitchFamily="18" charset="0"/>
                <a:ea typeface="Cambria" panose="02040503050406030204" pitchFamily="18" charset="0"/>
                <a:cs typeface="Arial"/>
                <a:sym typeface="Arial"/>
              </a:rPr>
              <a:t>lại</a:t>
            </a:r>
            <a:r>
              <a:rPr lang="en-US" sz="3200" kern="0" dirty="0">
                <a:solidFill>
                  <a:prstClr val="black"/>
                </a:solidFill>
                <a:latin typeface="Cambria" panose="02040503050406030204" pitchFamily="18" charset="0"/>
                <a:ea typeface="Cambria" panose="02040503050406030204" pitchFamily="18" charset="0"/>
                <a:cs typeface="Arial"/>
                <a:sym typeface="Arial"/>
              </a:rPr>
              <a:t> ở </a:t>
            </a:r>
            <a:r>
              <a:rPr lang="en-US" sz="3200" kern="0" dirty="0" err="1">
                <a:solidFill>
                  <a:prstClr val="black"/>
                </a:solidFill>
                <a:latin typeface="Cambria" panose="02040503050406030204" pitchFamily="18" charset="0"/>
                <a:ea typeface="Cambria" panose="02040503050406030204" pitchFamily="18" charset="0"/>
                <a:cs typeface="Arial"/>
                <a:sym typeface="Arial"/>
              </a:rPr>
              <a:t>các</a:t>
            </a:r>
            <a:r>
              <a:rPr lang="en-US" sz="3200" kern="0" dirty="0">
                <a:solidFill>
                  <a:prstClr val="black"/>
                </a:solidFill>
                <a:latin typeface="Cambria" panose="02040503050406030204" pitchFamily="18" charset="0"/>
                <a:ea typeface="Cambria" panose="02040503050406030204" pitchFamily="18" charset="0"/>
                <a:cs typeface="Arial"/>
                <a:sym typeface="Arial"/>
              </a:rPr>
              <a:t> </a:t>
            </a:r>
            <a:r>
              <a:rPr lang="en-US" sz="3200" kern="0" dirty="0" err="1">
                <a:solidFill>
                  <a:prstClr val="black"/>
                </a:solidFill>
                <a:latin typeface="Cambria" panose="02040503050406030204" pitchFamily="18" charset="0"/>
                <a:ea typeface="Cambria" panose="02040503050406030204" pitchFamily="18" charset="0"/>
                <a:cs typeface="Arial"/>
                <a:sym typeface="Arial"/>
              </a:rPr>
              <a:t>câu</a:t>
            </a:r>
            <a:r>
              <a:rPr lang="en-US" sz="3200" kern="0" dirty="0">
                <a:solidFill>
                  <a:prstClr val="black"/>
                </a:solidFill>
                <a:latin typeface="Cambria" panose="02040503050406030204" pitchFamily="18" charset="0"/>
                <a:ea typeface="Cambria" panose="02040503050406030204" pitchFamily="18" charset="0"/>
                <a:cs typeface="Arial"/>
                <a:sym typeface="Arial"/>
              </a:rPr>
              <a:t> </a:t>
            </a:r>
            <a:r>
              <a:rPr lang="en-US" sz="3200" kern="0" dirty="0" err="1">
                <a:solidFill>
                  <a:prstClr val="black"/>
                </a:solidFill>
                <a:latin typeface="Cambria" panose="02040503050406030204" pitchFamily="18" charset="0"/>
                <a:ea typeface="Cambria" panose="02040503050406030204" pitchFamily="18" charset="0"/>
                <a:cs typeface="Arial"/>
                <a:sym typeface="Arial"/>
              </a:rPr>
              <a:t>trong</a:t>
            </a:r>
            <a:r>
              <a:rPr lang="en-US" sz="3200" kern="0" dirty="0">
                <a:solidFill>
                  <a:prstClr val="black"/>
                </a:solidFill>
                <a:latin typeface="Cambria" panose="02040503050406030204" pitchFamily="18" charset="0"/>
                <a:ea typeface="Cambria" panose="02040503050406030204" pitchFamily="18" charset="0"/>
                <a:cs typeface="Arial"/>
                <a:sym typeface="Arial"/>
              </a:rPr>
              <a:t> </a:t>
            </a:r>
            <a:r>
              <a:rPr lang="en-US" sz="3200" kern="0" dirty="0" err="1">
                <a:solidFill>
                  <a:prstClr val="black"/>
                </a:solidFill>
                <a:latin typeface="Cambria" panose="02040503050406030204" pitchFamily="18" charset="0"/>
                <a:ea typeface="Cambria" panose="02040503050406030204" pitchFamily="18" charset="0"/>
                <a:cs typeface="Arial"/>
                <a:sym typeface="Arial"/>
              </a:rPr>
              <a:t>đoạn</a:t>
            </a:r>
            <a:r>
              <a:rPr lang="en-US" sz="3200" kern="0" dirty="0">
                <a:solidFill>
                  <a:prstClr val="black"/>
                </a:solidFill>
                <a:latin typeface="Cambria" panose="02040503050406030204" pitchFamily="18" charset="0"/>
                <a:ea typeface="Cambria" panose="02040503050406030204" pitchFamily="18" charset="0"/>
                <a:cs typeface="Arial"/>
                <a:sym typeface="Arial"/>
              </a:rPr>
              <a:t> </a:t>
            </a:r>
            <a:r>
              <a:rPr lang="en-US" sz="3200" kern="0" dirty="0" err="1">
                <a:solidFill>
                  <a:prstClr val="black"/>
                </a:solidFill>
                <a:latin typeface="Cambria" panose="02040503050406030204" pitchFamily="18" charset="0"/>
                <a:ea typeface="Cambria" panose="02040503050406030204" pitchFamily="18" charset="0"/>
                <a:cs typeface="Arial"/>
                <a:sym typeface="Arial"/>
              </a:rPr>
              <a:t>văn</a:t>
            </a:r>
            <a:r>
              <a:rPr lang="en-US" sz="3200" kern="0" dirty="0">
                <a:solidFill>
                  <a:prstClr val="black"/>
                </a:solidFill>
                <a:latin typeface="Cambria" panose="02040503050406030204" pitchFamily="18" charset="0"/>
                <a:ea typeface="Cambria" panose="02040503050406030204" pitchFamily="18" charset="0"/>
                <a:cs typeface="Arial"/>
                <a:sym typeface="Arial"/>
              </a:rPr>
              <a:t> </a:t>
            </a:r>
            <a:r>
              <a:rPr lang="en-US" sz="3200" kern="0" dirty="0" err="1">
                <a:solidFill>
                  <a:prstClr val="black"/>
                </a:solidFill>
                <a:latin typeface="Cambria" panose="02040503050406030204" pitchFamily="18" charset="0"/>
                <a:ea typeface="Cambria" panose="02040503050406030204" pitchFamily="18" charset="0"/>
                <a:cs typeface="Arial"/>
                <a:sym typeface="Arial"/>
              </a:rPr>
              <a:t>trên</a:t>
            </a:r>
            <a:r>
              <a:rPr lang="en-US" sz="3200" kern="0" dirty="0">
                <a:solidFill>
                  <a:prstClr val="black"/>
                </a:solidFill>
                <a:latin typeface="Cambria" panose="02040503050406030204" pitchFamily="18" charset="0"/>
                <a:ea typeface="Cambria" panose="02040503050406030204" pitchFamily="18" charset="0"/>
                <a:cs typeface="Arial"/>
                <a:sym typeface="Arial"/>
              </a:rPr>
              <a:t>?</a:t>
            </a:r>
          </a:p>
          <a:p>
            <a:pPr algn="just" defTabSz="609630">
              <a:defRPr/>
            </a:pPr>
            <a:r>
              <a:rPr lang="en-US" sz="3200" kern="0" dirty="0">
                <a:solidFill>
                  <a:prstClr val="black"/>
                </a:solidFill>
                <a:latin typeface="Cambria" panose="02040503050406030204" pitchFamily="18" charset="0"/>
                <a:ea typeface="Cambria" panose="02040503050406030204" pitchFamily="18" charset="0"/>
                <a:cs typeface="Arial"/>
                <a:sym typeface="Arial"/>
              </a:rPr>
              <a:t>b. </a:t>
            </a:r>
            <a:r>
              <a:rPr lang="en-US" sz="3200" kern="0" dirty="0" err="1">
                <a:solidFill>
                  <a:prstClr val="black"/>
                </a:solidFill>
                <a:latin typeface="Cambria" panose="02040503050406030204" pitchFamily="18" charset="0"/>
                <a:ea typeface="Cambria" panose="02040503050406030204" pitchFamily="18" charset="0"/>
                <a:cs typeface="Arial"/>
                <a:sym typeface="Arial"/>
              </a:rPr>
              <a:t>Việc</a:t>
            </a:r>
            <a:r>
              <a:rPr lang="en-US" sz="3200" kern="0" dirty="0">
                <a:solidFill>
                  <a:prstClr val="black"/>
                </a:solidFill>
                <a:latin typeface="Cambria" panose="02040503050406030204" pitchFamily="18" charset="0"/>
                <a:ea typeface="Cambria" panose="02040503050406030204" pitchFamily="18" charset="0"/>
                <a:cs typeface="Arial"/>
                <a:sym typeface="Arial"/>
              </a:rPr>
              <a:t> </a:t>
            </a:r>
            <a:r>
              <a:rPr lang="en-US" sz="3200" kern="0" dirty="0" err="1">
                <a:solidFill>
                  <a:prstClr val="black"/>
                </a:solidFill>
                <a:latin typeface="Cambria" panose="02040503050406030204" pitchFamily="18" charset="0"/>
                <a:ea typeface="Cambria" panose="02040503050406030204" pitchFamily="18" charset="0"/>
                <a:cs typeface="Arial"/>
                <a:sym typeface="Arial"/>
              </a:rPr>
              <a:t>lặp</a:t>
            </a:r>
            <a:r>
              <a:rPr lang="en-US" sz="3200" kern="0" dirty="0">
                <a:solidFill>
                  <a:prstClr val="black"/>
                </a:solidFill>
                <a:latin typeface="Cambria" panose="02040503050406030204" pitchFamily="18" charset="0"/>
                <a:ea typeface="Cambria" panose="02040503050406030204" pitchFamily="18" charset="0"/>
                <a:cs typeface="Arial"/>
                <a:sym typeface="Arial"/>
              </a:rPr>
              <a:t> </a:t>
            </a:r>
            <a:r>
              <a:rPr lang="en-US" sz="3200" kern="0" dirty="0" err="1">
                <a:solidFill>
                  <a:prstClr val="black"/>
                </a:solidFill>
                <a:latin typeface="Cambria" panose="02040503050406030204" pitchFamily="18" charset="0"/>
                <a:ea typeface="Cambria" panose="02040503050406030204" pitchFamily="18" charset="0"/>
                <a:cs typeface="Arial"/>
                <a:sym typeface="Arial"/>
              </a:rPr>
              <a:t>lại</a:t>
            </a:r>
            <a:r>
              <a:rPr lang="en-US" sz="3200" kern="0" dirty="0">
                <a:solidFill>
                  <a:prstClr val="black"/>
                </a:solidFill>
                <a:latin typeface="Cambria" panose="02040503050406030204" pitchFamily="18" charset="0"/>
                <a:ea typeface="Cambria" panose="02040503050406030204" pitchFamily="18" charset="0"/>
                <a:cs typeface="Arial"/>
                <a:sym typeface="Arial"/>
              </a:rPr>
              <a:t> </a:t>
            </a:r>
            <a:r>
              <a:rPr lang="en-US" sz="3200" kern="0" dirty="0" err="1">
                <a:solidFill>
                  <a:prstClr val="black"/>
                </a:solidFill>
                <a:latin typeface="Cambria" panose="02040503050406030204" pitchFamily="18" charset="0"/>
                <a:ea typeface="Cambria" panose="02040503050406030204" pitchFamily="18" charset="0"/>
                <a:cs typeface="Arial"/>
                <a:sym typeface="Arial"/>
              </a:rPr>
              <a:t>từ</a:t>
            </a:r>
            <a:r>
              <a:rPr lang="en-US" sz="3200" kern="0" dirty="0">
                <a:solidFill>
                  <a:prstClr val="black"/>
                </a:solidFill>
                <a:latin typeface="Cambria" panose="02040503050406030204" pitchFamily="18" charset="0"/>
                <a:ea typeface="Cambria" panose="02040503050406030204" pitchFamily="18" charset="0"/>
                <a:cs typeface="Arial"/>
                <a:sym typeface="Arial"/>
              </a:rPr>
              <a:t> </a:t>
            </a:r>
            <a:r>
              <a:rPr lang="en-US" sz="3200" kern="0" dirty="0" err="1">
                <a:solidFill>
                  <a:prstClr val="black"/>
                </a:solidFill>
                <a:latin typeface="Cambria" panose="02040503050406030204" pitchFamily="18" charset="0"/>
                <a:ea typeface="Cambria" panose="02040503050406030204" pitchFamily="18" charset="0"/>
                <a:cs typeface="Arial"/>
                <a:sym typeface="Arial"/>
              </a:rPr>
              <a:t>đó</a:t>
            </a:r>
            <a:r>
              <a:rPr lang="en-US" sz="3200" kern="0" dirty="0">
                <a:solidFill>
                  <a:prstClr val="black"/>
                </a:solidFill>
                <a:latin typeface="Cambria" panose="02040503050406030204" pitchFamily="18" charset="0"/>
                <a:ea typeface="Cambria" panose="02040503050406030204" pitchFamily="18" charset="0"/>
                <a:cs typeface="Arial"/>
                <a:sym typeface="Arial"/>
              </a:rPr>
              <a:t> </a:t>
            </a:r>
            <a:r>
              <a:rPr lang="en-US" sz="3200" kern="0" dirty="0" err="1">
                <a:solidFill>
                  <a:prstClr val="black"/>
                </a:solidFill>
                <a:latin typeface="Cambria" panose="02040503050406030204" pitchFamily="18" charset="0"/>
                <a:ea typeface="Cambria" panose="02040503050406030204" pitchFamily="18" charset="0"/>
                <a:cs typeface="Arial"/>
                <a:sym typeface="Arial"/>
              </a:rPr>
              <a:t>có</a:t>
            </a:r>
            <a:r>
              <a:rPr lang="en-US" sz="3200" kern="0" dirty="0">
                <a:solidFill>
                  <a:prstClr val="black"/>
                </a:solidFill>
                <a:latin typeface="Cambria" panose="02040503050406030204" pitchFamily="18" charset="0"/>
                <a:ea typeface="Cambria" panose="02040503050406030204" pitchFamily="18" charset="0"/>
                <a:cs typeface="Arial"/>
                <a:sym typeface="Arial"/>
              </a:rPr>
              <a:t> </a:t>
            </a:r>
            <a:r>
              <a:rPr lang="en-US" sz="3200" kern="0" dirty="0" err="1">
                <a:solidFill>
                  <a:prstClr val="black"/>
                </a:solidFill>
                <a:latin typeface="Cambria" panose="02040503050406030204" pitchFamily="18" charset="0"/>
                <a:ea typeface="Cambria" panose="02040503050406030204" pitchFamily="18" charset="0"/>
                <a:cs typeface="Arial"/>
                <a:sym typeface="Arial"/>
              </a:rPr>
              <a:t>tác</a:t>
            </a:r>
            <a:r>
              <a:rPr lang="en-US" sz="3200" kern="0" dirty="0">
                <a:solidFill>
                  <a:prstClr val="black"/>
                </a:solidFill>
                <a:latin typeface="Cambria" panose="02040503050406030204" pitchFamily="18" charset="0"/>
                <a:ea typeface="Cambria" panose="02040503050406030204" pitchFamily="18" charset="0"/>
                <a:cs typeface="Arial"/>
                <a:sym typeface="Arial"/>
              </a:rPr>
              <a:t> </a:t>
            </a:r>
            <a:r>
              <a:rPr lang="en-US" sz="3200" kern="0" dirty="0" err="1">
                <a:solidFill>
                  <a:prstClr val="black"/>
                </a:solidFill>
                <a:latin typeface="Cambria" panose="02040503050406030204" pitchFamily="18" charset="0"/>
                <a:ea typeface="Cambria" panose="02040503050406030204" pitchFamily="18" charset="0"/>
                <a:cs typeface="Arial"/>
                <a:sym typeface="Arial"/>
              </a:rPr>
              <a:t>dụng</a:t>
            </a:r>
            <a:r>
              <a:rPr lang="en-US" sz="3200" kern="0" dirty="0">
                <a:solidFill>
                  <a:prstClr val="black"/>
                </a:solidFill>
                <a:latin typeface="Cambria" panose="02040503050406030204" pitchFamily="18" charset="0"/>
                <a:ea typeface="Cambria" panose="02040503050406030204" pitchFamily="18" charset="0"/>
                <a:cs typeface="Arial"/>
                <a:sym typeface="Arial"/>
              </a:rPr>
              <a:t> </a:t>
            </a:r>
            <a:r>
              <a:rPr lang="en-US" sz="3200" kern="0" dirty="0" err="1">
                <a:solidFill>
                  <a:prstClr val="black"/>
                </a:solidFill>
                <a:latin typeface="Cambria" panose="02040503050406030204" pitchFamily="18" charset="0"/>
                <a:ea typeface="Cambria" panose="02040503050406030204" pitchFamily="18" charset="0"/>
                <a:cs typeface="Arial"/>
                <a:sym typeface="Arial"/>
              </a:rPr>
              <a:t>gì</a:t>
            </a:r>
            <a:r>
              <a:rPr lang="en-US" sz="3200" kern="0" dirty="0">
                <a:solidFill>
                  <a:prstClr val="black"/>
                </a:solidFill>
                <a:latin typeface="Cambria" panose="02040503050406030204" pitchFamily="18" charset="0"/>
                <a:ea typeface="Cambria" panose="02040503050406030204" pitchFamily="18" charset="0"/>
                <a:cs typeface="Arial"/>
                <a:sym typeface="Arial"/>
              </a:rPr>
              <a:t>?</a:t>
            </a:r>
            <a:endParaRPr lang="en-GB" sz="1067" kern="0" dirty="0">
              <a:solidFill>
                <a:sysClr val="windowText" lastClr="000000"/>
              </a:solidFill>
            </a:endParaRPr>
          </a:p>
        </p:txBody>
      </p:sp>
      <p:grpSp>
        <p:nvGrpSpPr>
          <p:cNvPr id="17" name="Group 16"/>
          <p:cNvGrpSpPr/>
          <p:nvPr/>
        </p:nvGrpSpPr>
        <p:grpSpPr>
          <a:xfrm>
            <a:off x="241115" y="876550"/>
            <a:ext cx="14943043" cy="3766921"/>
            <a:chOff x="361671" y="1314825"/>
            <a:chExt cx="22414565" cy="5650382"/>
          </a:xfrm>
        </p:grpSpPr>
        <p:grpSp>
          <p:nvGrpSpPr>
            <p:cNvPr id="16" name="Group 15"/>
            <p:cNvGrpSpPr/>
            <p:nvPr/>
          </p:nvGrpSpPr>
          <p:grpSpPr>
            <a:xfrm>
              <a:off x="361671" y="1314825"/>
              <a:ext cx="22414565" cy="5650382"/>
              <a:chOff x="321894" y="1667038"/>
              <a:chExt cx="22414565" cy="5650382"/>
            </a:xfrm>
          </p:grpSpPr>
          <p:sp>
            <p:nvSpPr>
              <p:cNvPr id="15" name="Google Shape;2105;p47">
                <a:extLst>
                  <a:ext uri="{FF2B5EF4-FFF2-40B4-BE49-F238E27FC236}">
                    <a16:creationId xmlns:a16="http://schemas.microsoft.com/office/drawing/2014/main" id="{DA3FBF7E-E84E-7E93-863D-5C618E6F7EFA}"/>
                  </a:ext>
                </a:extLst>
              </p:cNvPr>
              <p:cNvSpPr/>
              <p:nvPr/>
            </p:nvSpPr>
            <p:spPr>
              <a:xfrm>
                <a:off x="321894" y="1667038"/>
                <a:ext cx="17316729" cy="5650382"/>
              </a:xfrm>
              <a:custGeom>
                <a:avLst/>
                <a:gdLst/>
                <a:ahLst/>
                <a:cxnLst/>
                <a:rect l="l" t="t" r="r" b="b"/>
                <a:pathLst>
                  <a:path w="54430" h="54969" extrusionOk="0">
                    <a:moveTo>
                      <a:pt x="16727" y="519"/>
                    </a:moveTo>
                    <a:lnTo>
                      <a:pt x="18344" y="540"/>
                    </a:lnTo>
                    <a:lnTo>
                      <a:pt x="17452" y="560"/>
                    </a:lnTo>
                    <a:lnTo>
                      <a:pt x="15856" y="560"/>
                    </a:lnTo>
                    <a:lnTo>
                      <a:pt x="16727" y="519"/>
                    </a:lnTo>
                    <a:close/>
                    <a:moveTo>
                      <a:pt x="1430" y="12810"/>
                    </a:moveTo>
                    <a:lnTo>
                      <a:pt x="1430" y="13432"/>
                    </a:lnTo>
                    <a:lnTo>
                      <a:pt x="1389" y="13225"/>
                    </a:lnTo>
                    <a:lnTo>
                      <a:pt x="1389" y="13142"/>
                    </a:lnTo>
                    <a:lnTo>
                      <a:pt x="1389" y="13038"/>
                    </a:lnTo>
                    <a:lnTo>
                      <a:pt x="1430" y="12810"/>
                    </a:lnTo>
                    <a:close/>
                    <a:moveTo>
                      <a:pt x="1430" y="13556"/>
                    </a:moveTo>
                    <a:lnTo>
                      <a:pt x="1410" y="13971"/>
                    </a:lnTo>
                    <a:lnTo>
                      <a:pt x="1410" y="13888"/>
                    </a:lnTo>
                    <a:lnTo>
                      <a:pt x="1430" y="13556"/>
                    </a:lnTo>
                    <a:close/>
                    <a:moveTo>
                      <a:pt x="30966" y="1"/>
                    </a:moveTo>
                    <a:lnTo>
                      <a:pt x="30303" y="21"/>
                    </a:lnTo>
                    <a:lnTo>
                      <a:pt x="29640" y="63"/>
                    </a:lnTo>
                    <a:lnTo>
                      <a:pt x="29246" y="84"/>
                    </a:lnTo>
                    <a:lnTo>
                      <a:pt x="28355" y="42"/>
                    </a:lnTo>
                    <a:lnTo>
                      <a:pt x="27816" y="21"/>
                    </a:lnTo>
                    <a:lnTo>
                      <a:pt x="26634" y="21"/>
                    </a:lnTo>
                    <a:lnTo>
                      <a:pt x="26013" y="63"/>
                    </a:lnTo>
                    <a:lnTo>
                      <a:pt x="25577" y="104"/>
                    </a:lnTo>
                    <a:lnTo>
                      <a:pt x="25163" y="146"/>
                    </a:lnTo>
                    <a:lnTo>
                      <a:pt x="24976" y="187"/>
                    </a:lnTo>
                    <a:lnTo>
                      <a:pt x="24396" y="229"/>
                    </a:lnTo>
                    <a:lnTo>
                      <a:pt x="23940" y="249"/>
                    </a:lnTo>
                    <a:lnTo>
                      <a:pt x="23214" y="270"/>
                    </a:lnTo>
                    <a:lnTo>
                      <a:pt x="22344" y="249"/>
                    </a:lnTo>
                    <a:lnTo>
                      <a:pt x="21618" y="249"/>
                    </a:lnTo>
                    <a:lnTo>
                      <a:pt x="20872" y="270"/>
                    </a:lnTo>
                    <a:lnTo>
                      <a:pt x="20748" y="229"/>
                    </a:lnTo>
                    <a:lnTo>
                      <a:pt x="20582" y="208"/>
                    </a:lnTo>
                    <a:lnTo>
                      <a:pt x="19421" y="167"/>
                    </a:lnTo>
                    <a:lnTo>
                      <a:pt x="18530" y="146"/>
                    </a:lnTo>
                    <a:lnTo>
                      <a:pt x="18136" y="125"/>
                    </a:lnTo>
                    <a:lnTo>
                      <a:pt x="17722" y="125"/>
                    </a:lnTo>
                    <a:lnTo>
                      <a:pt x="16830" y="167"/>
                    </a:lnTo>
                    <a:lnTo>
                      <a:pt x="14530" y="167"/>
                    </a:lnTo>
                    <a:lnTo>
                      <a:pt x="13929" y="146"/>
                    </a:lnTo>
                    <a:lnTo>
                      <a:pt x="13328" y="167"/>
                    </a:lnTo>
                    <a:lnTo>
                      <a:pt x="11980" y="208"/>
                    </a:lnTo>
                    <a:lnTo>
                      <a:pt x="10239" y="249"/>
                    </a:lnTo>
                    <a:lnTo>
                      <a:pt x="8519" y="249"/>
                    </a:lnTo>
                    <a:lnTo>
                      <a:pt x="7752" y="270"/>
                    </a:lnTo>
                    <a:lnTo>
                      <a:pt x="6964" y="291"/>
                    </a:lnTo>
                    <a:lnTo>
                      <a:pt x="5824" y="291"/>
                    </a:lnTo>
                    <a:lnTo>
                      <a:pt x="4664" y="270"/>
                    </a:lnTo>
                    <a:lnTo>
                      <a:pt x="4021" y="291"/>
                    </a:lnTo>
                    <a:lnTo>
                      <a:pt x="3379" y="332"/>
                    </a:lnTo>
                    <a:lnTo>
                      <a:pt x="2322" y="312"/>
                    </a:lnTo>
                    <a:lnTo>
                      <a:pt x="2177" y="332"/>
                    </a:lnTo>
                    <a:lnTo>
                      <a:pt x="2135" y="332"/>
                    </a:lnTo>
                    <a:lnTo>
                      <a:pt x="2114" y="374"/>
                    </a:lnTo>
                    <a:lnTo>
                      <a:pt x="2135" y="395"/>
                    </a:lnTo>
                    <a:lnTo>
                      <a:pt x="2156" y="395"/>
                    </a:lnTo>
                    <a:lnTo>
                      <a:pt x="2322" y="415"/>
                    </a:lnTo>
                    <a:lnTo>
                      <a:pt x="2715" y="415"/>
                    </a:lnTo>
                    <a:lnTo>
                      <a:pt x="3586" y="436"/>
                    </a:lnTo>
                    <a:lnTo>
                      <a:pt x="4456" y="436"/>
                    </a:lnTo>
                    <a:lnTo>
                      <a:pt x="6115" y="457"/>
                    </a:lnTo>
                    <a:lnTo>
                      <a:pt x="6695" y="477"/>
                    </a:lnTo>
                    <a:lnTo>
                      <a:pt x="7255" y="498"/>
                    </a:lnTo>
                    <a:lnTo>
                      <a:pt x="7690" y="498"/>
                    </a:lnTo>
                    <a:lnTo>
                      <a:pt x="7172" y="519"/>
                    </a:lnTo>
                    <a:lnTo>
                      <a:pt x="6156" y="540"/>
                    </a:lnTo>
                    <a:lnTo>
                      <a:pt x="2881" y="540"/>
                    </a:lnTo>
                    <a:lnTo>
                      <a:pt x="2591" y="581"/>
                    </a:lnTo>
                    <a:lnTo>
                      <a:pt x="2322" y="643"/>
                    </a:lnTo>
                    <a:lnTo>
                      <a:pt x="2094" y="705"/>
                    </a:lnTo>
                    <a:lnTo>
                      <a:pt x="1907" y="788"/>
                    </a:lnTo>
                    <a:lnTo>
                      <a:pt x="1721" y="892"/>
                    </a:lnTo>
                    <a:lnTo>
                      <a:pt x="1575" y="1016"/>
                    </a:lnTo>
                    <a:lnTo>
                      <a:pt x="1451" y="1141"/>
                    </a:lnTo>
                    <a:lnTo>
                      <a:pt x="1347" y="1265"/>
                    </a:lnTo>
                    <a:lnTo>
                      <a:pt x="1265" y="1410"/>
                    </a:lnTo>
                    <a:lnTo>
                      <a:pt x="1202" y="1555"/>
                    </a:lnTo>
                    <a:lnTo>
                      <a:pt x="1140" y="1680"/>
                    </a:lnTo>
                    <a:lnTo>
                      <a:pt x="1099" y="1825"/>
                    </a:lnTo>
                    <a:lnTo>
                      <a:pt x="1078" y="1970"/>
                    </a:lnTo>
                    <a:lnTo>
                      <a:pt x="1057" y="2219"/>
                    </a:lnTo>
                    <a:lnTo>
                      <a:pt x="1057" y="2571"/>
                    </a:lnTo>
                    <a:lnTo>
                      <a:pt x="1037" y="2923"/>
                    </a:lnTo>
                    <a:lnTo>
                      <a:pt x="995" y="3607"/>
                    </a:lnTo>
                    <a:lnTo>
                      <a:pt x="912" y="4084"/>
                    </a:lnTo>
                    <a:lnTo>
                      <a:pt x="891" y="4312"/>
                    </a:lnTo>
                    <a:lnTo>
                      <a:pt x="871" y="4540"/>
                    </a:lnTo>
                    <a:lnTo>
                      <a:pt x="829" y="5535"/>
                    </a:lnTo>
                    <a:lnTo>
                      <a:pt x="809" y="6447"/>
                    </a:lnTo>
                    <a:lnTo>
                      <a:pt x="809" y="6530"/>
                    </a:lnTo>
                    <a:lnTo>
                      <a:pt x="809" y="6550"/>
                    </a:lnTo>
                    <a:lnTo>
                      <a:pt x="829" y="6758"/>
                    </a:lnTo>
                    <a:lnTo>
                      <a:pt x="850" y="6944"/>
                    </a:lnTo>
                    <a:lnTo>
                      <a:pt x="891" y="7089"/>
                    </a:lnTo>
                    <a:lnTo>
                      <a:pt x="912" y="7317"/>
                    </a:lnTo>
                    <a:lnTo>
                      <a:pt x="912" y="7483"/>
                    </a:lnTo>
                    <a:lnTo>
                      <a:pt x="891" y="7670"/>
                    </a:lnTo>
                    <a:lnTo>
                      <a:pt x="829" y="8043"/>
                    </a:lnTo>
                    <a:lnTo>
                      <a:pt x="809" y="8229"/>
                    </a:lnTo>
                    <a:lnTo>
                      <a:pt x="809" y="8416"/>
                    </a:lnTo>
                    <a:lnTo>
                      <a:pt x="850" y="9100"/>
                    </a:lnTo>
                    <a:lnTo>
                      <a:pt x="850" y="9307"/>
                    </a:lnTo>
                    <a:lnTo>
                      <a:pt x="726" y="9929"/>
                    </a:lnTo>
                    <a:lnTo>
                      <a:pt x="581" y="10841"/>
                    </a:lnTo>
                    <a:lnTo>
                      <a:pt x="518" y="11152"/>
                    </a:lnTo>
                    <a:lnTo>
                      <a:pt x="456" y="11483"/>
                    </a:lnTo>
                    <a:lnTo>
                      <a:pt x="456" y="11649"/>
                    </a:lnTo>
                    <a:lnTo>
                      <a:pt x="456" y="11815"/>
                    </a:lnTo>
                    <a:lnTo>
                      <a:pt x="477" y="11981"/>
                    </a:lnTo>
                    <a:lnTo>
                      <a:pt x="518" y="12147"/>
                    </a:lnTo>
                    <a:lnTo>
                      <a:pt x="581" y="12375"/>
                    </a:lnTo>
                    <a:lnTo>
                      <a:pt x="601" y="12582"/>
                    </a:lnTo>
                    <a:lnTo>
                      <a:pt x="581" y="12706"/>
                    </a:lnTo>
                    <a:lnTo>
                      <a:pt x="560" y="12851"/>
                    </a:lnTo>
                    <a:lnTo>
                      <a:pt x="581" y="12997"/>
                    </a:lnTo>
                    <a:lnTo>
                      <a:pt x="601" y="13162"/>
                    </a:lnTo>
                    <a:lnTo>
                      <a:pt x="601" y="13328"/>
                    </a:lnTo>
                    <a:lnTo>
                      <a:pt x="601" y="13411"/>
                    </a:lnTo>
                    <a:lnTo>
                      <a:pt x="560" y="13494"/>
                    </a:lnTo>
                    <a:lnTo>
                      <a:pt x="498" y="13639"/>
                    </a:lnTo>
                    <a:lnTo>
                      <a:pt x="456" y="13805"/>
                    </a:lnTo>
                    <a:lnTo>
                      <a:pt x="456" y="14095"/>
                    </a:lnTo>
                    <a:lnTo>
                      <a:pt x="477" y="14385"/>
                    </a:lnTo>
                    <a:lnTo>
                      <a:pt x="435" y="14758"/>
                    </a:lnTo>
                    <a:lnTo>
                      <a:pt x="353" y="15152"/>
                    </a:lnTo>
                    <a:lnTo>
                      <a:pt x="311" y="15442"/>
                    </a:lnTo>
                    <a:lnTo>
                      <a:pt x="290" y="15774"/>
                    </a:lnTo>
                    <a:lnTo>
                      <a:pt x="228" y="16541"/>
                    </a:lnTo>
                    <a:lnTo>
                      <a:pt x="125" y="17018"/>
                    </a:lnTo>
                    <a:lnTo>
                      <a:pt x="42" y="17349"/>
                    </a:lnTo>
                    <a:lnTo>
                      <a:pt x="21" y="17660"/>
                    </a:lnTo>
                    <a:lnTo>
                      <a:pt x="0" y="18158"/>
                    </a:lnTo>
                    <a:lnTo>
                      <a:pt x="0" y="18655"/>
                    </a:lnTo>
                    <a:lnTo>
                      <a:pt x="21" y="19194"/>
                    </a:lnTo>
                    <a:lnTo>
                      <a:pt x="62" y="19463"/>
                    </a:lnTo>
                    <a:lnTo>
                      <a:pt x="104" y="19733"/>
                    </a:lnTo>
                    <a:lnTo>
                      <a:pt x="166" y="20044"/>
                    </a:lnTo>
                    <a:lnTo>
                      <a:pt x="104" y="20417"/>
                    </a:lnTo>
                    <a:lnTo>
                      <a:pt x="62" y="20769"/>
                    </a:lnTo>
                    <a:lnTo>
                      <a:pt x="21" y="21204"/>
                    </a:lnTo>
                    <a:lnTo>
                      <a:pt x="21" y="21660"/>
                    </a:lnTo>
                    <a:lnTo>
                      <a:pt x="21" y="21909"/>
                    </a:lnTo>
                    <a:lnTo>
                      <a:pt x="42" y="22158"/>
                    </a:lnTo>
                    <a:lnTo>
                      <a:pt x="125" y="22676"/>
                    </a:lnTo>
                    <a:lnTo>
                      <a:pt x="166" y="22863"/>
                    </a:lnTo>
                    <a:lnTo>
                      <a:pt x="207" y="23028"/>
                    </a:lnTo>
                    <a:lnTo>
                      <a:pt x="332" y="23360"/>
                    </a:lnTo>
                    <a:lnTo>
                      <a:pt x="415" y="23505"/>
                    </a:lnTo>
                    <a:lnTo>
                      <a:pt x="498" y="23982"/>
                    </a:lnTo>
                    <a:lnTo>
                      <a:pt x="539" y="24355"/>
                    </a:lnTo>
                    <a:lnTo>
                      <a:pt x="581" y="24935"/>
                    </a:lnTo>
                    <a:lnTo>
                      <a:pt x="581" y="25288"/>
                    </a:lnTo>
                    <a:lnTo>
                      <a:pt x="560" y="25640"/>
                    </a:lnTo>
                    <a:lnTo>
                      <a:pt x="560" y="25951"/>
                    </a:lnTo>
                    <a:lnTo>
                      <a:pt x="560" y="26241"/>
                    </a:lnTo>
                    <a:lnTo>
                      <a:pt x="601" y="26842"/>
                    </a:lnTo>
                    <a:lnTo>
                      <a:pt x="518" y="26946"/>
                    </a:lnTo>
                    <a:lnTo>
                      <a:pt x="498" y="27008"/>
                    </a:lnTo>
                    <a:lnTo>
                      <a:pt x="477" y="27070"/>
                    </a:lnTo>
                    <a:lnTo>
                      <a:pt x="415" y="27547"/>
                    </a:lnTo>
                    <a:lnTo>
                      <a:pt x="373" y="28003"/>
                    </a:lnTo>
                    <a:lnTo>
                      <a:pt x="311" y="28728"/>
                    </a:lnTo>
                    <a:lnTo>
                      <a:pt x="290" y="29060"/>
                    </a:lnTo>
                    <a:lnTo>
                      <a:pt x="270" y="29412"/>
                    </a:lnTo>
                    <a:lnTo>
                      <a:pt x="311" y="29765"/>
                    </a:lnTo>
                    <a:lnTo>
                      <a:pt x="353" y="30117"/>
                    </a:lnTo>
                    <a:lnTo>
                      <a:pt x="373" y="30200"/>
                    </a:lnTo>
                    <a:lnTo>
                      <a:pt x="373" y="30262"/>
                    </a:lnTo>
                    <a:lnTo>
                      <a:pt x="373" y="30946"/>
                    </a:lnTo>
                    <a:lnTo>
                      <a:pt x="373" y="31464"/>
                    </a:lnTo>
                    <a:lnTo>
                      <a:pt x="332" y="31982"/>
                    </a:lnTo>
                    <a:lnTo>
                      <a:pt x="332" y="32459"/>
                    </a:lnTo>
                    <a:lnTo>
                      <a:pt x="353" y="32957"/>
                    </a:lnTo>
                    <a:lnTo>
                      <a:pt x="456" y="34055"/>
                    </a:lnTo>
                    <a:lnTo>
                      <a:pt x="518" y="34760"/>
                    </a:lnTo>
                    <a:lnTo>
                      <a:pt x="539" y="35465"/>
                    </a:lnTo>
                    <a:lnTo>
                      <a:pt x="539" y="36024"/>
                    </a:lnTo>
                    <a:lnTo>
                      <a:pt x="539" y="36356"/>
                    </a:lnTo>
                    <a:lnTo>
                      <a:pt x="539" y="36688"/>
                    </a:lnTo>
                    <a:lnTo>
                      <a:pt x="539" y="36853"/>
                    </a:lnTo>
                    <a:lnTo>
                      <a:pt x="560" y="37144"/>
                    </a:lnTo>
                    <a:lnTo>
                      <a:pt x="581" y="37475"/>
                    </a:lnTo>
                    <a:lnTo>
                      <a:pt x="622" y="37828"/>
                    </a:lnTo>
                    <a:lnTo>
                      <a:pt x="643" y="38118"/>
                    </a:lnTo>
                    <a:lnTo>
                      <a:pt x="643" y="38594"/>
                    </a:lnTo>
                    <a:lnTo>
                      <a:pt x="622" y="39050"/>
                    </a:lnTo>
                    <a:lnTo>
                      <a:pt x="601" y="39486"/>
                    </a:lnTo>
                    <a:lnTo>
                      <a:pt x="601" y="39983"/>
                    </a:lnTo>
                    <a:lnTo>
                      <a:pt x="622" y="40232"/>
                    </a:lnTo>
                    <a:lnTo>
                      <a:pt x="663" y="40501"/>
                    </a:lnTo>
                    <a:lnTo>
                      <a:pt x="705" y="40771"/>
                    </a:lnTo>
                    <a:lnTo>
                      <a:pt x="726" y="41019"/>
                    </a:lnTo>
                    <a:lnTo>
                      <a:pt x="726" y="41517"/>
                    </a:lnTo>
                    <a:lnTo>
                      <a:pt x="705" y="41890"/>
                    </a:lnTo>
                    <a:lnTo>
                      <a:pt x="705" y="41952"/>
                    </a:lnTo>
                    <a:lnTo>
                      <a:pt x="726" y="41994"/>
                    </a:lnTo>
                    <a:lnTo>
                      <a:pt x="767" y="42035"/>
                    </a:lnTo>
                    <a:lnTo>
                      <a:pt x="850" y="42035"/>
                    </a:lnTo>
                    <a:lnTo>
                      <a:pt x="891" y="42014"/>
                    </a:lnTo>
                    <a:lnTo>
                      <a:pt x="912" y="41952"/>
                    </a:lnTo>
                    <a:lnTo>
                      <a:pt x="912" y="41890"/>
                    </a:lnTo>
                    <a:lnTo>
                      <a:pt x="912" y="41558"/>
                    </a:lnTo>
                    <a:lnTo>
                      <a:pt x="954" y="41206"/>
                    </a:lnTo>
                    <a:lnTo>
                      <a:pt x="974" y="40854"/>
                    </a:lnTo>
                    <a:lnTo>
                      <a:pt x="995" y="40667"/>
                    </a:lnTo>
                    <a:lnTo>
                      <a:pt x="995" y="40501"/>
                    </a:lnTo>
                    <a:lnTo>
                      <a:pt x="974" y="40149"/>
                    </a:lnTo>
                    <a:lnTo>
                      <a:pt x="974" y="39465"/>
                    </a:lnTo>
                    <a:lnTo>
                      <a:pt x="995" y="38802"/>
                    </a:lnTo>
                    <a:lnTo>
                      <a:pt x="1078" y="38346"/>
                    </a:lnTo>
                    <a:lnTo>
                      <a:pt x="1099" y="38097"/>
                    </a:lnTo>
                    <a:lnTo>
                      <a:pt x="1119" y="37869"/>
                    </a:lnTo>
                    <a:lnTo>
                      <a:pt x="1140" y="36874"/>
                    </a:lnTo>
                    <a:lnTo>
                      <a:pt x="1182" y="35299"/>
                    </a:lnTo>
                    <a:lnTo>
                      <a:pt x="1182" y="35237"/>
                    </a:lnTo>
                    <a:lnTo>
                      <a:pt x="1306" y="34656"/>
                    </a:lnTo>
                    <a:lnTo>
                      <a:pt x="1347" y="34490"/>
                    </a:lnTo>
                    <a:lnTo>
                      <a:pt x="1347" y="34304"/>
                    </a:lnTo>
                    <a:lnTo>
                      <a:pt x="1368" y="33952"/>
                    </a:lnTo>
                    <a:lnTo>
                      <a:pt x="1347" y="33309"/>
                    </a:lnTo>
                    <a:lnTo>
                      <a:pt x="1327" y="32666"/>
                    </a:lnTo>
                    <a:lnTo>
                      <a:pt x="1285" y="31423"/>
                    </a:lnTo>
                    <a:lnTo>
                      <a:pt x="1244" y="30822"/>
                    </a:lnTo>
                    <a:lnTo>
                      <a:pt x="1182" y="30200"/>
                    </a:lnTo>
                    <a:lnTo>
                      <a:pt x="1182" y="29371"/>
                    </a:lnTo>
                    <a:lnTo>
                      <a:pt x="1223" y="28542"/>
                    </a:lnTo>
                    <a:lnTo>
                      <a:pt x="1223" y="28480"/>
                    </a:lnTo>
                    <a:lnTo>
                      <a:pt x="1285" y="29081"/>
                    </a:lnTo>
                    <a:lnTo>
                      <a:pt x="1347" y="29640"/>
                    </a:lnTo>
                    <a:lnTo>
                      <a:pt x="1451" y="30179"/>
                    </a:lnTo>
                    <a:lnTo>
                      <a:pt x="1513" y="30428"/>
                    </a:lnTo>
                    <a:lnTo>
                      <a:pt x="1596" y="30677"/>
                    </a:lnTo>
                    <a:lnTo>
                      <a:pt x="1555" y="31195"/>
                    </a:lnTo>
                    <a:lnTo>
                      <a:pt x="1534" y="31775"/>
                    </a:lnTo>
                    <a:lnTo>
                      <a:pt x="1534" y="32356"/>
                    </a:lnTo>
                    <a:lnTo>
                      <a:pt x="1575" y="32915"/>
                    </a:lnTo>
                    <a:lnTo>
                      <a:pt x="1555" y="33350"/>
                    </a:lnTo>
                    <a:lnTo>
                      <a:pt x="1555" y="33703"/>
                    </a:lnTo>
                    <a:lnTo>
                      <a:pt x="1575" y="33972"/>
                    </a:lnTo>
                    <a:lnTo>
                      <a:pt x="1596" y="34221"/>
                    </a:lnTo>
                    <a:lnTo>
                      <a:pt x="1638" y="34408"/>
                    </a:lnTo>
                    <a:lnTo>
                      <a:pt x="1679" y="34594"/>
                    </a:lnTo>
                    <a:lnTo>
                      <a:pt x="1783" y="34988"/>
                    </a:lnTo>
                    <a:lnTo>
                      <a:pt x="1783" y="35071"/>
                    </a:lnTo>
                    <a:lnTo>
                      <a:pt x="1721" y="35195"/>
                    </a:lnTo>
                    <a:lnTo>
                      <a:pt x="1679" y="35361"/>
                    </a:lnTo>
                    <a:lnTo>
                      <a:pt x="1658" y="35548"/>
                    </a:lnTo>
                    <a:lnTo>
                      <a:pt x="1638" y="35755"/>
                    </a:lnTo>
                    <a:lnTo>
                      <a:pt x="1596" y="36211"/>
                    </a:lnTo>
                    <a:lnTo>
                      <a:pt x="1617" y="36667"/>
                    </a:lnTo>
                    <a:lnTo>
                      <a:pt x="1596" y="37144"/>
                    </a:lnTo>
                    <a:lnTo>
                      <a:pt x="1575" y="37600"/>
                    </a:lnTo>
                    <a:lnTo>
                      <a:pt x="1596" y="38056"/>
                    </a:lnTo>
                    <a:lnTo>
                      <a:pt x="1638" y="38511"/>
                    </a:lnTo>
                    <a:lnTo>
                      <a:pt x="1638" y="38885"/>
                    </a:lnTo>
                    <a:lnTo>
                      <a:pt x="1638" y="39216"/>
                    </a:lnTo>
                    <a:lnTo>
                      <a:pt x="1596" y="39817"/>
                    </a:lnTo>
                    <a:lnTo>
                      <a:pt x="1596" y="40107"/>
                    </a:lnTo>
                    <a:lnTo>
                      <a:pt x="1617" y="40356"/>
                    </a:lnTo>
                    <a:lnTo>
                      <a:pt x="1638" y="40605"/>
                    </a:lnTo>
                    <a:lnTo>
                      <a:pt x="1679" y="40833"/>
                    </a:lnTo>
                    <a:lnTo>
                      <a:pt x="1783" y="41310"/>
                    </a:lnTo>
                    <a:lnTo>
                      <a:pt x="1783" y="41869"/>
                    </a:lnTo>
                    <a:lnTo>
                      <a:pt x="1741" y="42512"/>
                    </a:lnTo>
                    <a:lnTo>
                      <a:pt x="1721" y="43113"/>
                    </a:lnTo>
                    <a:lnTo>
                      <a:pt x="1721" y="43631"/>
                    </a:lnTo>
                    <a:lnTo>
                      <a:pt x="1700" y="44087"/>
                    </a:lnTo>
                    <a:lnTo>
                      <a:pt x="1575" y="44419"/>
                    </a:lnTo>
                    <a:lnTo>
                      <a:pt x="1534" y="44585"/>
                    </a:lnTo>
                    <a:lnTo>
                      <a:pt x="1493" y="44750"/>
                    </a:lnTo>
                    <a:lnTo>
                      <a:pt x="1430" y="45269"/>
                    </a:lnTo>
                    <a:lnTo>
                      <a:pt x="1368" y="46077"/>
                    </a:lnTo>
                    <a:lnTo>
                      <a:pt x="1347" y="46678"/>
                    </a:lnTo>
                    <a:lnTo>
                      <a:pt x="1368" y="47403"/>
                    </a:lnTo>
                    <a:lnTo>
                      <a:pt x="1410" y="48108"/>
                    </a:lnTo>
                    <a:lnTo>
                      <a:pt x="1430" y="48419"/>
                    </a:lnTo>
                    <a:lnTo>
                      <a:pt x="1493" y="48668"/>
                    </a:lnTo>
                    <a:lnTo>
                      <a:pt x="1430" y="49476"/>
                    </a:lnTo>
                    <a:lnTo>
                      <a:pt x="1410" y="50430"/>
                    </a:lnTo>
                    <a:lnTo>
                      <a:pt x="1410" y="51570"/>
                    </a:lnTo>
                    <a:lnTo>
                      <a:pt x="1430" y="52627"/>
                    </a:lnTo>
                    <a:lnTo>
                      <a:pt x="1451" y="53103"/>
                    </a:lnTo>
                    <a:lnTo>
                      <a:pt x="1493" y="53559"/>
                    </a:lnTo>
                    <a:lnTo>
                      <a:pt x="1534" y="53808"/>
                    </a:lnTo>
                    <a:lnTo>
                      <a:pt x="1575" y="54015"/>
                    </a:lnTo>
                    <a:lnTo>
                      <a:pt x="1638" y="54181"/>
                    </a:lnTo>
                    <a:lnTo>
                      <a:pt x="1700" y="54326"/>
                    </a:lnTo>
                    <a:lnTo>
                      <a:pt x="1783" y="54451"/>
                    </a:lnTo>
                    <a:lnTo>
                      <a:pt x="1845" y="54533"/>
                    </a:lnTo>
                    <a:lnTo>
                      <a:pt x="1928" y="54616"/>
                    </a:lnTo>
                    <a:lnTo>
                      <a:pt x="2031" y="54658"/>
                    </a:lnTo>
                    <a:lnTo>
                      <a:pt x="2135" y="54699"/>
                    </a:lnTo>
                    <a:lnTo>
                      <a:pt x="2239" y="54699"/>
                    </a:lnTo>
                    <a:lnTo>
                      <a:pt x="2446" y="54720"/>
                    </a:lnTo>
                    <a:lnTo>
                      <a:pt x="2943" y="54679"/>
                    </a:lnTo>
                    <a:lnTo>
                      <a:pt x="3959" y="54679"/>
                    </a:lnTo>
                    <a:lnTo>
                      <a:pt x="5679" y="54658"/>
                    </a:lnTo>
                    <a:lnTo>
                      <a:pt x="7358" y="54658"/>
                    </a:lnTo>
                    <a:lnTo>
                      <a:pt x="9389" y="54637"/>
                    </a:lnTo>
                    <a:lnTo>
                      <a:pt x="12063" y="54679"/>
                    </a:lnTo>
                    <a:lnTo>
                      <a:pt x="13431" y="54699"/>
                    </a:lnTo>
                    <a:lnTo>
                      <a:pt x="16478" y="54699"/>
                    </a:lnTo>
                    <a:lnTo>
                      <a:pt x="19028" y="54720"/>
                    </a:lnTo>
                    <a:lnTo>
                      <a:pt x="20333" y="54741"/>
                    </a:lnTo>
                    <a:lnTo>
                      <a:pt x="21722" y="54761"/>
                    </a:lnTo>
                    <a:lnTo>
                      <a:pt x="23131" y="54741"/>
                    </a:lnTo>
                    <a:lnTo>
                      <a:pt x="27194" y="54741"/>
                    </a:lnTo>
                    <a:lnTo>
                      <a:pt x="29453" y="54761"/>
                    </a:lnTo>
                    <a:lnTo>
                      <a:pt x="32023" y="54782"/>
                    </a:lnTo>
                    <a:lnTo>
                      <a:pt x="35008" y="54803"/>
                    </a:lnTo>
                    <a:lnTo>
                      <a:pt x="36335" y="54803"/>
                    </a:lnTo>
                    <a:lnTo>
                      <a:pt x="37247" y="54782"/>
                    </a:lnTo>
                    <a:lnTo>
                      <a:pt x="38076" y="54761"/>
                    </a:lnTo>
                    <a:lnTo>
                      <a:pt x="39216" y="54741"/>
                    </a:lnTo>
                    <a:lnTo>
                      <a:pt x="41910" y="54782"/>
                    </a:lnTo>
                    <a:lnTo>
                      <a:pt x="43796" y="54782"/>
                    </a:lnTo>
                    <a:lnTo>
                      <a:pt x="46532" y="54761"/>
                    </a:lnTo>
                    <a:lnTo>
                      <a:pt x="46947" y="54761"/>
                    </a:lnTo>
                    <a:lnTo>
                      <a:pt x="47320" y="54720"/>
                    </a:lnTo>
                    <a:lnTo>
                      <a:pt x="48045" y="54637"/>
                    </a:lnTo>
                    <a:lnTo>
                      <a:pt x="48398" y="54616"/>
                    </a:lnTo>
                    <a:lnTo>
                      <a:pt x="48771" y="54616"/>
                    </a:lnTo>
                    <a:lnTo>
                      <a:pt x="49185" y="54679"/>
                    </a:lnTo>
                    <a:lnTo>
                      <a:pt x="49413" y="54720"/>
                    </a:lnTo>
                    <a:lnTo>
                      <a:pt x="49662" y="54782"/>
                    </a:lnTo>
                    <a:lnTo>
                      <a:pt x="49911" y="54865"/>
                    </a:lnTo>
                    <a:lnTo>
                      <a:pt x="50201" y="54907"/>
                    </a:lnTo>
                    <a:lnTo>
                      <a:pt x="50491" y="54948"/>
                    </a:lnTo>
                    <a:lnTo>
                      <a:pt x="50781" y="54969"/>
                    </a:lnTo>
                    <a:lnTo>
                      <a:pt x="51092" y="54969"/>
                    </a:lnTo>
                    <a:lnTo>
                      <a:pt x="51403" y="54948"/>
                    </a:lnTo>
                    <a:lnTo>
                      <a:pt x="51714" y="54886"/>
                    </a:lnTo>
                    <a:lnTo>
                      <a:pt x="52004" y="54824"/>
                    </a:lnTo>
                    <a:lnTo>
                      <a:pt x="52274" y="54720"/>
                    </a:lnTo>
                    <a:lnTo>
                      <a:pt x="52543" y="54575"/>
                    </a:lnTo>
                    <a:lnTo>
                      <a:pt x="52771" y="54409"/>
                    </a:lnTo>
                    <a:lnTo>
                      <a:pt x="52978" y="54202"/>
                    </a:lnTo>
                    <a:lnTo>
                      <a:pt x="53061" y="54098"/>
                    </a:lnTo>
                    <a:lnTo>
                      <a:pt x="53144" y="53974"/>
                    </a:lnTo>
                    <a:lnTo>
                      <a:pt x="53206" y="53849"/>
                    </a:lnTo>
                    <a:lnTo>
                      <a:pt x="53268" y="53704"/>
                    </a:lnTo>
                    <a:lnTo>
                      <a:pt x="53310" y="53539"/>
                    </a:lnTo>
                    <a:lnTo>
                      <a:pt x="53331" y="53373"/>
                    </a:lnTo>
                    <a:lnTo>
                      <a:pt x="53351" y="53207"/>
                    </a:lnTo>
                    <a:lnTo>
                      <a:pt x="53372" y="53020"/>
                    </a:lnTo>
                    <a:lnTo>
                      <a:pt x="53351" y="52647"/>
                    </a:lnTo>
                    <a:lnTo>
                      <a:pt x="53393" y="52336"/>
                    </a:lnTo>
                    <a:lnTo>
                      <a:pt x="53414" y="52171"/>
                    </a:lnTo>
                    <a:lnTo>
                      <a:pt x="53393" y="52005"/>
                    </a:lnTo>
                    <a:lnTo>
                      <a:pt x="53372" y="51839"/>
                    </a:lnTo>
                    <a:lnTo>
                      <a:pt x="53372" y="51673"/>
                    </a:lnTo>
                    <a:lnTo>
                      <a:pt x="53372" y="51362"/>
                    </a:lnTo>
                    <a:lnTo>
                      <a:pt x="53393" y="51051"/>
                    </a:lnTo>
                    <a:lnTo>
                      <a:pt x="53393" y="50886"/>
                    </a:lnTo>
                    <a:lnTo>
                      <a:pt x="53434" y="50284"/>
                    </a:lnTo>
                    <a:lnTo>
                      <a:pt x="53517" y="49808"/>
                    </a:lnTo>
                    <a:lnTo>
                      <a:pt x="53538" y="49580"/>
                    </a:lnTo>
                    <a:lnTo>
                      <a:pt x="53559" y="49352"/>
                    </a:lnTo>
                    <a:lnTo>
                      <a:pt x="53600" y="48357"/>
                    </a:lnTo>
                    <a:lnTo>
                      <a:pt x="53621" y="47445"/>
                    </a:lnTo>
                    <a:lnTo>
                      <a:pt x="53621" y="47362"/>
                    </a:lnTo>
                    <a:lnTo>
                      <a:pt x="53621" y="47341"/>
                    </a:lnTo>
                    <a:lnTo>
                      <a:pt x="53600" y="47134"/>
                    </a:lnTo>
                    <a:lnTo>
                      <a:pt x="53579" y="46927"/>
                    </a:lnTo>
                    <a:lnTo>
                      <a:pt x="53538" y="46802"/>
                    </a:lnTo>
                    <a:lnTo>
                      <a:pt x="53517" y="46574"/>
                    </a:lnTo>
                    <a:lnTo>
                      <a:pt x="53517" y="46408"/>
                    </a:lnTo>
                    <a:lnTo>
                      <a:pt x="53538" y="46222"/>
                    </a:lnTo>
                    <a:lnTo>
                      <a:pt x="53600" y="45849"/>
                    </a:lnTo>
                    <a:lnTo>
                      <a:pt x="53621" y="45662"/>
                    </a:lnTo>
                    <a:lnTo>
                      <a:pt x="53621" y="45476"/>
                    </a:lnTo>
                    <a:lnTo>
                      <a:pt x="53579" y="44792"/>
                    </a:lnTo>
                    <a:lnTo>
                      <a:pt x="53579" y="44585"/>
                    </a:lnTo>
                    <a:lnTo>
                      <a:pt x="53704" y="43963"/>
                    </a:lnTo>
                    <a:lnTo>
                      <a:pt x="53849" y="43051"/>
                    </a:lnTo>
                    <a:lnTo>
                      <a:pt x="53911" y="42740"/>
                    </a:lnTo>
                    <a:lnTo>
                      <a:pt x="53973" y="42408"/>
                    </a:lnTo>
                    <a:lnTo>
                      <a:pt x="53973" y="42242"/>
                    </a:lnTo>
                    <a:lnTo>
                      <a:pt x="53973" y="42077"/>
                    </a:lnTo>
                    <a:lnTo>
                      <a:pt x="53952" y="41911"/>
                    </a:lnTo>
                    <a:lnTo>
                      <a:pt x="53911" y="41745"/>
                    </a:lnTo>
                    <a:lnTo>
                      <a:pt x="53849" y="41517"/>
                    </a:lnTo>
                    <a:lnTo>
                      <a:pt x="53828" y="41310"/>
                    </a:lnTo>
                    <a:lnTo>
                      <a:pt x="53849" y="41165"/>
                    </a:lnTo>
                    <a:lnTo>
                      <a:pt x="53870" y="41040"/>
                    </a:lnTo>
                    <a:lnTo>
                      <a:pt x="53849" y="40874"/>
                    </a:lnTo>
                    <a:lnTo>
                      <a:pt x="53828" y="40729"/>
                    </a:lnTo>
                    <a:lnTo>
                      <a:pt x="53828" y="40563"/>
                    </a:lnTo>
                    <a:lnTo>
                      <a:pt x="53828" y="40481"/>
                    </a:lnTo>
                    <a:lnTo>
                      <a:pt x="53870" y="40398"/>
                    </a:lnTo>
                    <a:lnTo>
                      <a:pt x="53932" y="40253"/>
                    </a:lnTo>
                    <a:lnTo>
                      <a:pt x="53973" y="40087"/>
                    </a:lnTo>
                    <a:lnTo>
                      <a:pt x="53973" y="39797"/>
                    </a:lnTo>
                    <a:lnTo>
                      <a:pt x="53952" y="39506"/>
                    </a:lnTo>
                    <a:lnTo>
                      <a:pt x="53994" y="39133"/>
                    </a:lnTo>
                    <a:lnTo>
                      <a:pt x="54077" y="38739"/>
                    </a:lnTo>
                    <a:lnTo>
                      <a:pt x="54118" y="38429"/>
                    </a:lnTo>
                    <a:lnTo>
                      <a:pt x="54139" y="38118"/>
                    </a:lnTo>
                    <a:lnTo>
                      <a:pt x="54201" y="37351"/>
                    </a:lnTo>
                    <a:lnTo>
                      <a:pt x="54305" y="36853"/>
                    </a:lnTo>
                    <a:lnTo>
                      <a:pt x="54388" y="36542"/>
                    </a:lnTo>
                    <a:lnTo>
                      <a:pt x="54408" y="36211"/>
                    </a:lnTo>
                    <a:lnTo>
                      <a:pt x="54429" y="35734"/>
                    </a:lnTo>
                    <a:lnTo>
                      <a:pt x="54429" y="35237"/>
                    </a:lnTo>
                    <a:lnTo>
                      <a:pt x="54408" y="34698"/>
                    </a:lnTo>
                    <a:lnTo>
                      <a:pt x="54367" y="34408"/>
                    </a:lnTo>
                    <a:lnTo>
                      <a:pt x="54326" y="34138"/>
                    </a:lnTo>
                    <a:lnTo>
                      <a:pt x="54263" y="33827"/>
                    </a:lnTo>
                    <a:lnTo>
                      <a:pt x="54326" y="33475"/>
                    </a:lnTo>
                    <a:lnTo>
                      <a:pt x="54367" y="33102"/>
                    </a:lnTo>
                    <a:lnTo>
                      <a:pt x="54408" y="32666"/>
                    </a:lnTo>
                    <a:lnTo>
                      <a:pt x="54429" y="32231"/>
                    </a:lnTo>
                    <a:lnTo>
                      <a:pt x="54408" y="31982"/>
                    </a:lnTo>
                    <a:lnTo>
                      <a:pt x="54388" y="31734"/>
                    </a:lnTo>
                    <a:lnTo>
                      <a:pt x="54305" y="31216"/>
                    </a:lnTo>
                    <a:lnTo>
                      <a:pt x="54263" y="31029"/>
                    </a:lnTo>
                    <a:lnTo>
                      <a:pt x="54222" y="30863"/>
                    </a:lnTo>
                    <a:lnTo>
                      <a:pt x="54098" y="30532"/>
                    </a:lnTo>
                    <a:lnTo>
                      <a:pt x="54015" y="30387"/>
                    </a:lnTo>
                    <a:lnTo>
                      <a:pt x="53952" y="29910"/>
                    </a:lnTo>
                    <a:lnTo>
                      <a:pt x="53890" y="29537"/>
                    </a:lnTo>
                    <a:lnTo>
                      <a:pt x="53849" y="28936"/>
                    </a:lnTo>
                    <a:lnTo>
                      <a:pt x="53849" y="28583"/>
                    </a:lnTo>
                    <a:lnTo>
                      <a:pt x="53870" y="28231"/>
                    </a:lnTo>
                    <a:lnTo>
                      <a:pt x="53870" y="27941"/>
                    </a:lnTo>
                    <a:lnTo>
                      <a:pt x="53870" y="27651"/>
                    </a:lnTo>
                    <a:lnTo>
                      <a:pt x="53828" y="27049"/>
                    </a:lnTo>
                    <a:lnTo>
                      <a:pt x="53911" y="26946"/>
                    </a:lnTo>
                    <a:lnTo>
                      <a:pt x="53932" y="26884"/>
                    </a:lnTo>
                    <a:lnTo>
                      <a:pt x="53952" y="26821"/>
                    </a:lnTo>
                    <a:lnTo>
                      <a:pt x="54015" y="26345"/>
                    </a:lnTo>
                    <a:lnTo>
                      <a:pt x="54056" y="25868"/>
                    </a:lnTo>
                    <a:lnTo>
                      <a:pt x="54118" y="25163"/>
                    </a:lnTo>
                    <a:lnTo>
                      <a:pt x="54139" y="24832"/>
                    </a:lnTo>
                    <a:lnTo>
                      <a:pt x="54160" y="24479"/>
                    </a:lnTo>
                    <a:lnTo>
                      <a:pt x="54118" y="24127"/>
                    </a:lnTo>
                    <a:lnTo>
                      <a:pt x="54077" y="23775"/>
                    </a:lnTo>
                    <a:lnTo>
                      <a:pt x="54056" y="23692"/>
                    </a:lnTo>
                    <a:lnTo>
                      <a:pt x="54056" y="23630"/>
                    </a:lnTo>
                    <a:lnTo>
                      <a:pt x="54056" y="22946"/>
                    </a:lnTo>
                    <a:lnTo>
                      <a:pt x="54077" y="22427"/>
                    </a:lnTo>
                    <a:lnTo>
                      <a:pt x="54098" y="21909"/>
                    </a:lnTo>
                    <a:lnTo>
                      <a:pt x="54098" y="21412"/>
                    </a:lnTo>
                    <a:lnTo>
                      <a:pt x="54098" y="20935"/>
                    </a:lnTo>
                    <a:lnTo>
                      <a:pt x="53973" y="19836"/>
                    </a:lnTo>
                    <a:lnTo>
                      <a:pt x="53911" y="19132"/>
                    </a:lnTo>
                    <a:lnTo>
                      <a:pt x="53890" y="18427"/>
                    </a:lnTo>
                    <a:lnTo>
                      <a:pt x="53890" y="17867"/>
                    </a:lnTo>
                    <a:lnTo>
                      <a:pt x="53890" y="17536"/>
                    </a:lnTo>
                    <a:lnTo>
                      <a:pt x="53890" y="17204"/>
                    </a:lnTo>
                    <a:lnTo>
                      <a:pt x="53890" y="17038"/>
                    </a:lnTo>
                    <a:lnTo>
                      <a:pt x="53870" y="16748"/>
                    </a:lnTo>
                    <a:lnTo>
                      <a:pt x="53849" y="16417"/>
                    </a:lnTo>
                    <a:lnTo>
                      <a:pt x="53807" y="16064"/>
                    </a:lnTo>
                    <a:lnTo>
                      <a:pt x="53787" y="15774"/>
                    </a:lnTo>
                    <a:lnTo>
                      <a:pt x="53787" y="15297"/>
                    </a:lnTo>
                    <a:lnTo>
                      <a:pt x="53807" y="14841"/>
                    </a:lnTo>
                    <a:lnTo>
                      <a:pt x="53828" y="14406"/>
                    </a:lnTo>
                    <a:lnTo>
                      <a:pt x="53828" y="13909"/>
                    </a:lnTo>
                    <a:lnTo>
                      <a:pt x="53807" y="13639"/>
                    </a:lnTo>
                    <a:lnTo>
                      <a:pt x="53766" y="13390"/>
                    </a:lnTo>
                    <a:lnTo>
                      <a:pt x="53724" y="13121"/>
                    </a:lnTo>
                    <a:lnTo>
                      <a:pt x="53704" y="12872"/>
                    </a:lnTo>
                    <a:lnTo>
                      <a:pt x="53704" y="12375"/>
                    </a:lnTo>
                    <a:lnTo>
                      <a:pt x="53724" y="12002"/>
                    </a:lnTo>
                    <a:lnTo>
                      <a:pt x="53724" y="11939"/>
                    </a:lnTo>
                    <a:lnTo>
                      <a:pt x="53704" y="11898"/>
                    </a:lnTo>
                    <a:lnTo>
                      <a:pt x="53662" y="11857"/>
                    </a:lnTo>
                    <a:lnTo>
                      <a:pt x="53621" y="11836"/>
                    </a:lnTo>
                    <a:lnTo>
                      <a:pt x="53579" y="11857"/>
                    </a:lnTo>
                    <a:lnTo>
                      <a:pt x="53538" y="11877"/>
                    </a:lnTo>
                    <a:lnTo>
                      <a:pt x="53517" y="11939"/>
                    </a:lnTo>
                    <a:lnTo>
                      <a:pt x="53517" y="12002"/>
                    </a:lnTo>
                    <a:lnTo>
                      <a:pt x="53517" y="12333"/>
                    </a:lnTo>
                    <a:lnTo>
                      <a:pt x="53476" y="12686"/>
                    </a:lnTo>
                    <a:lnTo>
                      <a:pt x="53455" y="13038"/>
                    </a:lnTo>
                    <a:lnTo>
                      <a:pt x="53434" y="13225"/>
                    </a:lnTo>
                    <a:lnTo>
                      <a:pt x="53434" y="13390"/>
                    </a:lnTo>
                    <a:lnTo>
                      <a:pt x="53455" y="13743"/>
                    </a:lnTo>
                    <a:lnTo>
                      <a:pt x="53455" y="14406"/>
                    </a:lnTo>
                    <a:lnTo>
                      <a:pt x="53434" y="15090"/>
                    </a:lnTo>
                    <a:lnTo>
                      <a:pt x="53351" y="15546"/>
                    </a:lnTo>
                    <a:lnTo>
                      <a:pt x="53331" y="15774"/>
                    </a:lnTo>
                    <a:lnTo>
                      <a:pt x="53310" y="16023"/>
                    </a:lnTo>
                    <a:lnTo>
                      <a:pt x="53289" y="17018"/>
                    </a:lnTo>
                    <a:lnTo>
                      <a:pt x="53289" y="17391"/>
                    </a:lnTo>
                    <a:lnTo>
                      <a:pt x="53268" y="17246"/>
                    </a:lnTo>
                    <a:lnTo>
                      <a:pt x="53248" y="16624"/>
                    </a:lnTo>
                    <a:lnTo>
                      <a:pt x="53227" y="16520"/>
                    </a:lnTo>
                    <a:lnTo>
                      <a:pt x="53248" y="16251"/>
                    </a:lnTo>
                    <a:lnTo>
                      <a:pt x="53248" y="15981"/>
                    </a:lnTo>
                    <a:lnTo>
                      <a:pt x="53268" y="15712"/>
                    </a:lnTo>
                    <a:lnTo>
                      <a:pt x="53268" y="15422"/>
                    </a:lnTo>
                    <a:lnTo>
                      <a:pt x="53227" y="14986"/>
                    </a:lnTo>
                    <a:lnTo>
                      <a:pt x="53186" y="14572"/>
                    </a:lnTo>
                    <a:lnTo>
                      <a:pt x="53144" y="14219"/>
                    </a:lnTo>
                    <a:lnTo>
                      <a:pt x="53123" y="13867"/>
                    </a:lnTo>
                    <a:lnTo>
                      <a:pt x="53144" y="13494"/>
                    </a:lnTo>
                    <a:lnTo>
                      <a:pt x="53186" y="13017"/>
                    </a:lnTo>
                    <a:lnTo>
                      <a:pt x="53165" y="12520"/>
                    </a:lnTo>
                    <a:lnTo>
                      <a:pt x="53206" y="12043"/>
                    </a:lnTo>
                    <a:lnTo>
                      <a:pt x="53206" y="11587"/>
                    </a:lnTo>
                    <a:lnTo>
                      <a:pt x="53186" y="11152"/>
                    </a:lnTo>
                    <a:lnTo>
                      <a:pt x="53144" y="10675"/>
                    </a:lnTo>
                    <a:lnTo>
                      <a:pt x="53165" y="10323"/>
                    </a:lnTo>
                    <a:lnTo>
                      <a:pt x="53165" y="9970"/>
                    </a:lnTo>
                    <a:lnTo>
                      <a:pt x="53186" y="9577"/>
                    </a:lnTo>
                    <a:lnTo>
                      <a:pt x="53186" y="9204"/>
                    </a:lnTo>
                    <a:lnTo>
                      <a:pt x="53186" y="8872"/>
                    </a:lnTo>
                    <a:lnTo>
                      <a:pt x="53144" y="8561"/>
                    </a:lnTo>
                    <a:lnTo>
                      <a:pt x="53082" y="7981"/>
                    </a:lnTo>
                    <a:lnTo>
                      <a:pt x="53040" y="7566"/>
                    </a:lnTo>
                    <a:lnTo>
                      <a:pt x="53040" y="7359"/>
                    </a:lnTo>
                    <a:lnTo>
                      <a:pt x="53061" y="7027"/>
                    </a:lnTo>
                    <a:lnTo>
                      <a:pt x="53082" y="6778"/>
                    </a:lnTo>
                    <a:lnTo>
                      <a:pt x="53103" y="6530"/>
                    </a:lnTo>
                    <a:lnTo>
                      <a:pt x="53103" y="6240"/>
                    </a:lnTo>
                    <a:lnTo>
                      <a:pt x="53082" y="5970"/>
                    </a:lnTo>
                    <a:lnTo>
                      <a:pt x="53103" y="5701"/>
                    </a:lnTo>
                    <a:lnTo>
                      <a:pt x="53144" y="5493"/>
                    </a:lnTo>
                    <a:lnTo>
                      <a:pt x="53227" y="5037"/>
                    </a:lnTo>
                    <a:lnTo>
                      <a:pt x="53268" y="4768"/>
                    </a:lnTo>
                    <a:lnTo>
                      <a:pt x="53289" y="4498"/>
                    </a:lnTo>
                    <a:lnTo>
                      <a:pt x="53310" y="3939"/>
                    </a:lnTo>
                    <a:lnTo>
                      <a:pt x="53414" y="3338"/>
                    </a:lnTo>
                    <a:lnTo>
                      <a:pt x="53434" y="3048"/>
                    </a:lnTo>
                    <a:lnTo>
                      <a:pt x="53455" y="2757"/>
                    </a:lnTo>
                    <a:lnTo>
                      <a:pt x="53455" y="2467"/>
                    </a:lnTo>
                    <a:lnTo>
                      <a:pt x="53455" y="2198"/>
                    </a:lnTo>
                    <a:lnTo>
                      <a:pt x="53414" y="1928"/>
                    </a:lnTo>
                    <a:lnTo>
                      <a:pt x="53372" y="1700"/>
                    </a:lnTo>
                    <a:lnTo>
                      <a:pt x="53310" y="1472"/>
                    </a:lnTo>
                    <a:lnTo>
                      <a:pt x="53227" y="1265"/>
                    </a:lnTo>
                    <a:lnTo>
                      <a:pt x="53123" y="1099"/>
                    </a:lnTo>
                    <a:lnTo>
                      <a:pt x="52999" y="933"/>
                    </a:lnTo>
                    <a:lnTo>
                      <a:pt x="52854" y="830"/>
                    </a:lnTo>
                    <a:lnTo>
                      <a:pt x="52667" y="726"/>
                    </a:lnTo>
                    <a:lnTo>
                      <a:pt x="52460" y="685"/>
                    </a:lnTo>
                    <a:lnTo>
                      <a:pt x="52232" y="664"/>
                    </a:lnTo>
                    <a:lnTo>
                      <a:pt x="51341" y="664"/>
                    </a:lnTo>
                    <a:lnTo>
                      <a:pt x="49703" y="705"/>
                    </a:lnTo>
                    <a:lnTo>
                      <a:pt x="46263" y="747"/>
                    </a:lnTo>
                    <a:lnTo>
                      <a:pt x="44356" y="768"/>
                    </a:lnTo>
                    <a:lnTo>
                      <a:pt x="39920" y="768"/>
                    </a:lnTo>
                    <a:lnTo>
                      <a:pt x="37288" y="726"/>
                    </a:lnTo>
                    <a:lnTo>
                      <a:pt x="36542" y="685"/>
                    </a:lnTo>
                    <a:lnTo>
                      <a:pt x="35733" y="664"/>
                    </a:lnTo>
                    <a:lnTo>
                      <a:pt x="34863" y="643"/>
                    </a:lnTo>
                    <a:lnTo>
                      <a:pt x="36625" y="643"/>
                    </a:lnTo>
                    <a:lnTo>
                      <a:pt x="36873" y="623"/>
                    </a:lnTo>
                    <a:lnTo>
                      <a:pt x="37143" y="643"/>
                    </a:lnTo>
                    <a:lnTo>
                      <a:pt x="37412" y="643"/>
                    </a:lnTo>
                    <a:lnTo>
                      <a:pt x="37661" y="623"/>
                    </a:lnTo>
                    <a:lnTo>
                      <a:pt x="37910" y="623"/>
                    </a:lnTo>
                    <a:lnTo>
                      <a:pt x="38449" y="664"/>
                    </a:lnTo>
                    <a:lnTo>
                      <a:pt x="38988" y="685"/>
                    </a:lnTo>
                    <a:lnTo>
                      <a:pt x="39630" y="705"/>
                    </a:lnTo>
                    <a:lnTo>
                      <a:pt x="40128" y="705"/>
                    </a:lnTo>
                    <a:lnTo>
                      <a:pt x="40625" y="685"/>
                    </a:lnTo>
                    <a:lnTo>
                      <a:pt x="41060" y="664"/>
                    </a:lnTo>
                    <a:lnTo>
                      <a:pt x="41330" y="664"/>
                    </a:lnTo>
                    <a:lnTo>
                      <a:pt x="41889" y="685"/>
                    </a:lnTo>
                    <a:lnTo>
                      <a:pt x="42490" y="685"/>
                    </a:lnTo>
                    <a:lnTo>
                      <a:pt x="43071" y="664"/>
                    </a:lnTo>
                    <a:lnTo>
                      <a:pt x="43589" y="643"/>
                    </a:lnTo>
                    <a:lnTo>
                      <a:pt x="44128" y="643"/>
                    </a:lnTo>
                    <a:lnTo>
                      <a:pt x="44439" y="623"/>
                    </a:lnTo>
                    <a:lnTo>
                      <a:pt x="45268" y="623"/>
                    </a:lnTo>
                    <a:lnTo>
                      <a:pt x="45537" y="643"/>
                    </a:lnTo>
                    <a:lnTo>
                      <a:pt x="50988" y="643"/>
                    </a:lnTo>
                    <a:lnTo>
                      <a:pt x="51610" y="623"/>
                    </a:lnTo>
                    <a:lnTo>
                      <a:pt x="52253" y="602"/>
                    </a:lnTo>
                    <a:lnTo>
                      <a:pt x="53082" y="581"/>
                    </a:lnTo>
                    <a:lnTo>
                      <a:pt x="53227" y="560"/>
                    </a:lnTo>
                    <a:lnTo>
                      <a:pt x="53268" y="560"/>
                    </a:lnTo>
                    <a:lnTo>
                      <a:pt x="53289" y="540"/>
                    </a:lnTo>
                    <a:lnTo>
                      <a:pt x="53268" y="519"/>
                    </a:lnTo>
                    <a:lnTo>
                      <a:pt x="53227" y="519"/>
                    </a:lnTo>
                    <a:lnTo>
                      <a:pt x="53082" y="498"/>
                    </a:lnTo>
                    <a:lnTo>
                      <a:pt x="52688" y="498"/>
                    </a:lnTo>
                    <a:lnTo>
                      <a:pt x="52087" y="457"/>
                    </a:lnTo>
                    <a:lnTo>
                      <a:pt x="51672" y="457"/>
                    </a:lnTo>
                    <a:lnTo>
                      <a:pt x="51258" y="477"/>
                    </a:lnTo>
                    <a:lnTo>
                      <a:pt x="50387" y="457"/>
                    </a:lnTo>
                    <a:lnTo>
                      <a:pt x="49538" y="436"/>
                    </a:lnTo>
                    <a:lnTo>
                      <a:pt x="48957" y="415"/>
                    </a:lnTo>
                    <a:lnTo>
                      <a:pt x="48398" y="395"/>
                    </a:lnTo>
                    <a:lnTo>
                      <a:pt x="47175" y="374"/>
                    </a:lnTo>
                    <a:lnTo>
                      <a:pt x="46035" y="353"/>
                    </a:lnTo>
                    <a:lnTo>
                      <a:pt x="45910" y="353"/>
                    </a:lnTo>
                    <a:lnTo>
                      <a:pt x="45413" y="374"/>
                    </a:lnTo>
                    <a:lnTo>
                      <a:pt x="45247" y="395"/>
                    </a:lnTo>
                    <a:lnTo>
                      <a:pt x="44957" y="415"/>
                    </a:lnTo>
                    <a:lnTo>
                      <a:pt x="44750" y="415"/>
                    </a:lnTo>
                    <a:lnTo>
                      <a:pt x="44542" y="395"/>
                    </a:lnTo>
                    <a:lnTo>
                      <a:pt x="44066" y="374"/>
                    </a:lnTo>
                    <a:lnTo>
                      <a:pt x="42781" y="374"/>
                    </a:lnTo>
                    <a:lnTo>
                      <a:pt x="42511" y="395"/>
                    </a:lnTo>
                    <a:lnTo>
                      <a:pt x="41744" y="332"/>
                    </a:lnTo>
                    <a:lnTo>
                      <a:pt x="40625" y="270"/>
                    </a:lnTo>
                    <a:lnTo>
                      <a:pt x="39817" y="208"/>
                    </a:lnTo>
                    <a:lnTo>
                      <a:pt x="39402" y="208"/>
                    </a:lnTo>
                    <a:lnTo>
                      <a:pt x="39008" y="229"/>
                    </a:lnTo>
                    <a:lnTo>
                      <a:pt x="38718" y="270"/>
                    </a:lnTo>
                    <a:lnTo>
                      <a:pt x="38469" y="270"/>
                    </a:lnTo>
                    <a:lnTo>
                      <a:pt x="38138" y="249"/>
                    </a:lnTo>
                    <a:lnTo>
                      <a:pt x="37951" y="270"/>
                    </a:lnTo>
                    <a:lnTo>
                      <a:pt x="37557" y="270"/>
                    </a:lnTo>
                    <a:lnTo>
                      <a:pt x="37350" y="249"/>
                    </a:lnTo>
                    <a:lnTo>
                      <a:pt x="37164" y="229"/>
                    </a:lnTo>
                    <a:lnTo>
                      <a:pt x="36956" y="208"/>
                    </a:lnTo>
                    <a:lnTo>
                      <a:pt x="35796" y="208"/>
                    </a:lnTo>
                    <a:lnTo>
                      <a:pt x="35298" y="167"/>
                    </a:lnTo>
                    <a:lnTo>
                      <a:pt x="34531" y="125"/>
                    </a:lnTo>
                    <a:lnTo>
                      <a:pt x="33578" y="104"/>
                    </a:lnTo>
                    <a:lnTo>
                      <a:pt x="32977" y="63"/>
                    </a:lnTo>
                    <a:lnTo>
                      <a:pt x="32583" y="21"/>
                    </a:lnTo>
                    <a:lnTo>
                      <a:pt x="32189" y="21"/>
                    </a:lnTo>
                    <a:lnTo>
                      <a:pt x="31588" y="1"/>
                    </a:lnTo>
                    <a:close/>
                  </a:path>
                </a:pathLst>
              </a:custGeom>
              <a:solidFill>
                <a:srgbClr val="DCEEF2"/>
              </a:solidFill>
              <a:ln>
                <a:noFill/>
              </a:ln>
              <a:effectLst>
                <a:softEdge rad="317500"/>
              </a:effectLst>
            </p:spPr>
            <p:txBody>
              <a:bodyPr spcFirstLastPara="1" wrap="square" lIns="121900" tIns="121900" rIns="121900" bIns="121900" anchor="ctr" anchorCtr="0">
                <a:noAutofit/>
              </a:bodyPr>
              <a:lstStyle/>
              <a:p>
                <a:pPr defTabSz="1219231">
                  <a:buClr>
                    <a:srgbClr val="000000"/>
                  </a:buClr>
                  <a:defRPr/>
                </a:pPr>
                <a:endParaRPr sz="4800" kern="0">
                  <a:solidFill>
                    <a:srgbClr val="000000"/>
                  </a:solidFill>
                  <a:latin typeface="Cambria" panose="02040503050406030204" pitchFamily="18" charset="0"/>
                  <a:ea typeface="Cambria" panose="02040503050406030204" pitchFamily="18" charset="0"/>
                  <a:cs typeface="Arial"/>
                  <a:sym typeface="Arial"/>
                </a:endParaRPr>
              </a:p>
            </p:txBody>
          </p:sp>
          <p:sp>
            <p:nvSpPr>
              <p:cNvPr id="13" name="Rectangle 12"/>
              <p:cNvSpPr/>
              <p:nvPr/>
            </p:nvSpPr>
            <p:spPr>
              <a:xfrm>
                <a:off x="1366304" y="2126688"/>
                <a:ext cx="12045461" cy="4570482"/>
              </a:xfrm>
              <a:prstGeom prst="rect">
                <a:avLst/>
              </a:prstGeom>
            </p:spPr>
            <p:txBody>
              <a:bodyPr wrap="square">
                <a:spAutoFit/>
              </a:bodyPr>
              <a:lstStyle/>
              <a:p>
                <a:pPr algn="just" defTabSz="609630">
                  <a:defRPr/>
                </a:pPr>
                <a:r>
                  <a:rPr lang="en-US" sz="3200" kern="0" dirty="0">
                    <a:solidFill>
                      <a:prstClr val="black"/>
                    </a:solidFill>
                    <a:latin typeface="Cambria" panose="02040503050406030204" pitchFamily="18" charset="0"/>
                    <a:ea typeface="Cambria" panose="02040503050406030204" pitchFamily="18" charset="0"/>
                    <a:cs typeface="Arial"/>
                    <a:sym typeface="Arial"/>
                  </a:rPr>
                  <a:t>(1)</a:t>
                </a:r>
                <a:r>
                  <a:rPr lang="en-US" sz="3200" kern="0" dirty="0" err="1">
                    <a:solidFill>
                      <a:prstClr val="black"/>
                    </a:solidFill>
                    <a:latin typeface="Cambria" panose="02040503050406030204" pitchFamily="18" charset="0"/>
                    <a:ea typeface="Cambria" panose="02040503050406030204" pitchFamily="18" charset="0"/>
                    <a:cs typeface="Arial"/>
                    <a:sym typeface="Arial"/>
                  </a:rPr>
                  <a:t>Bên</a:t>
                </a:r>
                <a:r>
                  <a:rPr lang="en-US" sz="3200" kern="0" dirty="0">
                    <a:solidFill>
                      <a:prstClr val="black"/>
                    </a:solidFill>
                    <a:latin typeface="Cambria" panose="02040503050406030204" pitchFamily="18" charset="0"/>
                    <a:ea typeface="Cambria" panose="02040503050406030204" pitchFamily="18" charset="0"/>
                    <a:cs typeface="Arial"/>
                    <a:sym typeface="Arial"/>
                  </a:rPr>
                  <a:t> </a:t>
                </a:r>
                <a:r>
                  <a:rPr lang="en-US" sz="3200" kern="0" dirty="0" err="1">
                    <a:solidFill>
                      <a:prstClr val="black"/>
                    </a:solidFill>
                    <a:latin typeface="Cambria" panose="02040503050406030204" pitchFamily="18" charset="0"/>
                    <a:ea typeface="Cambria" panose="02040503050406030204" pitchFamily="18" charset="0"/>
                    <a:cs typeface="Arial"/>
                    <a:sym typeface="Arial"/>
                  </a:rPr>
                  <a:t>hàng</a:t>
                </a:r>
                <a:r>
                  <a:rPr lang="en-US" sz="3200" kern="0" dirty="0">
                    <a:solidFill>
                      <a:prstClr val="black"/>
                    </a:solidFill>
                    <a:latin typeface="Cambria" panose="02040503050406030204" pitchFamily="18" charset="0"/>
                    <a:ea typeface="Cambria" panose="02040503050406030204" pitchFamily="18" charset="0"/>
                    <a:cs typeface="Arial"/>
                    <a:sym typeface="Arial"/>
                  </a:rPr>
                  <a:t> </a:t>
                </a:r>
                <a:r>
                  <a:rPr lang="en-US" sz="3200" kern="0" dirty="0" err="1">
                    <a:solidFill>
                      <a:prstClr val="black"/>
                    </a:solidFill>
                    <a:latin typeface="Cambria" panose="02040503050406030204" pitchFamily="18" charset="0"/>
                    <a:ea typeface="Cambria" panose="02040503050406030204" pitchFamily="18" charset="0"/>
                    <a:cs typeface="Arial"/>
                    <a:sym typeface="Arial"/>
                  </a:rPr>
                  <a:t>xóm</a:t>
                </a:r>
                <a:r>
                  <a:rPr lang="en-US" sz="3200" kern="0" dirty="0">
                    <a:solidFill>
                      <a:prstClr val="black"/>
                    </a:solidFill>
                    <a:latin typeface="Cambria" panose="02040503050406030204" pitchFamily="18" charset="0"/>
                    <a:ea typeface="Cambria" panose="02040503050406030204" pitchFamily="18" charset="0"/>
                    <a:cs typeface="Arial"/>
                    <a:sym typeface="Arial"/>
                  </a:rPr>
                  <a:t> </a:t>
                </a:r>
                <a:r>
                  <a:rPr lang="en-US" sz="3200" kern="0" dirty="0" err="1">
                    <a:solidFill>
                      <a:prstClr val="black"/>
                    </a:solidFill>
                    <a:latin typeface="Cambria" panose="02040503050406030204" pitchFamily="18" charset="0"/>
                    <a:ea typeface="Cambria" panose="02040503050406030204" pitchFamily="18" charset="0"/>
                    <a:cs typeface="Arial"/>
                    <a:sym typeface="Arial"/>
                  </a:rPr>
                  <a:t>tôi</a:t>
                </a:r>
                <a:r>
                  <a:rPr lang="en-US" sz="3200" kern="0" dirty="0">
                    <a:solidFill>
                      <a:prstClr val="black"/>
                    </a:solidFill>
                    <a:latin typeface="Cambria" panose="02040503050406030204" pitchFamily="18" charset="0"/>
                    <a:ea typeface="Cambria" panose="02040503050406030204" pitchFamily="18" charset="0"/>
                    <a:cs typeface="Arial"/>
                    <a:sym typeface="Arial"/>
                  </a:rPr>
                  <a:t> </a:t>
                </a:r>
                <a:r>
                  <a:rPr lang="en-US" sz="3200" kern="0" dirty="0" err="1">
                    <a:solidFill>
                      <a:prstClr val="black"/>
                    </a:solidFill>
                    <a:latin typeface="Cambria" panose="02040503050406030204" pitchFamily="18" charset="0"/>
                    <a:ea typeface="Cambria" panose="02040503050406030204" pitchFamily="18" charset="0"/>
                    <a:cs typeface="Arial"/>
                    <a:sym typeface="Arial"/>
                  </a:rPr>
                  <a:t>có</a:t>
                </a:r>
                <a:r>
                  <a:rPr lang="en-US" sz="3200" kern="0" dirty="0">
                    <a:solidFill>
                      <a:prstClr val="black"/>
                    </a:solidFill>
                    <a:latin typeface="Cambria" panose="02040503050406030204" pitchFamily="18" charset="0"/>
                    <a:ea typeface="Cambria" panose="02040503050406030204" pitchFamily="18" charset="0"/>
                    <a:cs typeface="Arial"/>
                    <a:sym typeface="Arial"/>
                  </a:rPr>
                  <a:t> </a:t>
                </a:r>
                <a:r>
                  <a:rPr lang="en-US" sz="3200" kern="0" dirty="0" err="1">
                    <a:solidFill>
                      <a:prstClr val="black"/>
                    </a:solidFill>
                    <a:latin typeface="Cambria" panose="02040503050406030204" pitchFamily="18" charset="0"/>
                    <a:ea typeface="Cambria" panose="02040503050406030204" pitchFamily="18" charset="0"/>
                    <a:cs typeface="Arial"/>
                    <a:sym typeface="Arial"/>
                  </a:rPr>
                  <a:t>cái</a:t>
                </a:r>
                <a:r>
                  <a:rPr lang="en-US" sz="3200" kern="0" dirty="0">
                    <a:solidFill>
                      <a:prstClr val="black"/>
                    </a:solidFill>
                    <a:latin typeface="Cambria" panose="02040503050406030204" pitchFamily="18" charset="0"/>
                    <a:ea typeface="Cambria" panose="02040503050406030204" pitchFamily="18" charset="0"/>
                    <a:cs typeface="Arial"/>
                    <a:sym typeface="Arial"/>
                  </a:rPr>
                  <a:t> hang </a:t>
                </a:r>
                <a:r>
                  <a:rPr lang="en-US" sz="3200" kern="0" dirty="0" err="1">
                    <a:solidFill>
                      <a:prstClr val="black"/>
                    </a:solidFill>
                    <a:latin typeface="Cambria" panose="02040503050406030204" pitchFamily="18" charset="0"/>
                    <a:ea typeface="Cambria" panose="02040503050406030204" pitchFamily="18" charset="0"/>
                    <a:cs typeface="Arial"/>
                    <a:sym typeface="Arial"/>
                  </a:rPr>
                  <a:t>của</a:t>
                </a:r>
                <a:r>
                  <a:rPr lang="en-US" sz="3200" kern="0" dirty="0">
                    <a:solidFill>
                      <a:prstClr val="black"/>
                    </a:solidFill>
                    <a:latin typeface="Cambria" panose="02040503050406030204" pitchFamily="18" charset="0"/>
                    <a:ea typeface="Cambria" panose="02040503050406030204" pitchFamily="18" charset="0"/>
                    <a:cs typeface="Arial"/>
                    <a:sym typeface="Arial"/>
                  </a:rPr>
                  <a:t> </a:t>
                </a:r>
                <a:r>
                  <a:rPr lang="en-US" sz="3200" kern="0" dirty="0" err="1">
                    <a:solidFill>
                      <a:prstClr val="black"/>
                    </a:solidFill>
                    <a:latin typeface="Cambria" panose="02040503050406030204" pitchFamily="18" charset="0"/>
                    <a:ea typeface="Cambria" panose="02040503050406030204" pitchFamily="18" charset="0"/>
                    <a:cs typeface="Arial"/>
                    <a:sym typeface="Arial"/>
                  </a:rPr>
                  <a:t>Dế</a:t>
                </a:r>
                <a:r>
                  <a:rPr lang="en-US" sz="3200" kern="0" dirty="0">
                    <a:solidFill>
                      <a:prstClr val="black"/>
                    </a:solidFill>
                    <a:latin typeface="Cambria" panose="02040503050406030204" pitchFamily="18" charset="0"/>
                    <a:ea typeface="Cambria" panose="02040503050406030204" pitchFamily="18" charset="0"/>
                    <a:cs typeface="Arial"/>
                    <a:sym typeface="Arial"/>
                  </a:rPr>
                  <a:t> </a:t>
                </a:r>
                <a:r>
                  <a:rPr lang="en-US" sz="3200" kern="0" dirty="0" err="1">
                    <a:solidFill>
                      <a:prstClr val="black"/>
                    </a:solidFill>
                    <a:latin typeface="Cambria" panose="02040503050406030204" pitchFamily="18" charset="0"/>
                    <a:ea typeface="Cambria" panose="02040503050406030204" pitchFamily="18" charset="0"/>
                    <a:cs typeface="Arial"/>
                    <a:sym typeface="Arial"/>
                  </a:rPr>
                  <a:t>Choắt</a:t>
                </a:r>
                <a:r>
                  <a:rPr lang="en-US" sz="3200" kern="0" dirty="0">
                    <a:solidFill>
                      <a:prstClr val="black"/>
                    </a:solidFill>
                    <a:latin typeface="Cambria" panose="02040503050406030204" pitchFamily="18" charset="0"/>
                    <a:ea typeface="Cambria" panose="02040503050406030204" pitchFamily="18" charset="0"/>
                    <a:cs typeface="Arial"/>
                    <a:sym typeface="Arial"/>
                  </a:rPr>
                  <a:t>. (2)</a:t>
                </a:r>
                <a:r>
                  <a:rPr lang="en-US" sz="3200" kern="0" dirty="0" err="1">
                    <a:solidFill>
                      <a:prstClr val="black"/>
                    </a:solidFill>
                    <a:latin typeface="Cambria" panose="02040503050406030204" pitchFamily="18" charset="0"/>
                    <a:ea typeface="Cambria" panose="02040503050406030204" pitchFamily="18" charset="0"/>
                    <a:cs typeface="Arial"/>
                    <a:sym typeface="Arial"/>
                  </a:rPr>
                  <a:t>Dế</a:t>
                </a:r>
                <a:r>
                  <a:rPr lang="en-US" sz="3200" kern="0" dirty="0">
                    <a:solidFill>
                      <a:prstClr val="black"/>
                    </a:solidFill>
                    <a:latin typeface="Cambria" panose="02040503050406030204" pitchFamily="18" charset="0"/>
                    <a:ea typeface="Cambria" panose="02040503050406030204" pitchFamily="18" charset="0"/>
                    <a:cs typeface="Arial"/>
                    <a:sym typeface="Arial"/>
                  </a:rPr>
                  <a:t> </a:t>
                </a:r>
                <a:r>
                  <a:rPr lang="en-US" sz="3200" kern="0" dirty="0" err="1">
                    <a:solidFill>
                      <a:prstClr val="black"/>
                    </a:solidFill>
                    <a:latin typeface="Cambria" panose="02040503050406030204" pitchFamily="18" charset="0"/>
                    <a:ea typeface="Cambria" panose="02040503050406030204" pitchFamily="18" charset="0"/>
                    <a:cs typeface="Arial"/>
                    <a:sym typeface="Arial"/>
                  </a:rPr>
                  <a:t>Choắt</a:t>
                </a:r>
                <a:r>
                  <a:rPr lang="en-US" sz="3200" kern="0" dirty="0">
                    <a:solidFill>
                      <a:prstClr val="black"/>
                    </a:solidFill>
                    <a:latin typeface="Cambria" panose="02040503050406030204" pitchFamily="18" charset="0"/>
                    <a:ea typeface="Cambria" panose="02040503050406030204" pitchFamily="18" charset="0"/>
                    <a:cs typeface="Arial"/>
                    <a:sym typeface="Arial"/>
                  </a:rPr>
                  <a:t> </a:t>
                </a:r>
                <a:r>
                  <a:rPr lang="en-US" sz="3200" kern="0" dirty="0" err="1">
                    <a:solidFill>
                      <a:prstClr val="black"/>
                    </a:solidFill>
                    <a:latin typeface="Cambria" panose="02040503050406030204" pitchFamily="18" charset="0"/>
                    <a:ea typeface="Cambria" panose="02040503050406030204" pitchFamily="18" charset="0"/>
                    <a:cs typeface="Arial"/>
                    <a:sym typeface="Arial"/>
                  </a:rPr>
                  <a:t>là</a:t>
                </a:r>
                <a:r>
                  <a:rPr lang="en-US" sz="3200" kern="0" dirty="0">
                    <a:solidFill>
                      <a:prstClr val="black"/>
                    </a:solidFill>
                    <a:latin typeface="Cambria" panose="02040503050406030204" pitchFamily="18" charset="0"/>
                    <a:ea typeface="Cambria" panose="02040503050406030204" pitchFamily="18" charset="0"/>
                    <a:cs typeface="Arial"/>
                    <a:sym typeface="Arial"/>
                  </a:rPr>
                  <a:t> </a:t>
                </a:r>
                <a:r>
                  <a:rPr lang="en-US" sz="3200" kern="0" dirty="0" err="1">
                    <a:solidFill>
                      <a:prstClr val="black"/>
                    </a:solidFill>
                    <a:latin typeface="Cambria" panose="02040503050406030204" pitchFamily="18" charset="0"/>
                    <a:ea typeface="Cambria" panose="02040503050406030204" pitchFamily="18" charset="0"/>
                    <a:cs typeface="Arial"/>
                    <a:sym typeface="Arial"/>
                  </a:rPr>
                  <a:t>tên</a:t>
                </a:r>
                <a:r>
                  <a:rPr lang="en-US" sz="3200" kern="0" dirty="0">
                    <a:solidFill>
                      <a:prstClr val="black"/>
                    </a:solidFill>
                    <a:latin typeface="Cambria" panose="02040503050406030204" pitchFamily="18" charset="0"/>
                    <a:ea typeface="Cambria" panose="02040503050406030204" pitchFamily="18" charset="0"/>
                    <a:cs typeface="Arial"/>
                    <a:sym typeface="Arial"/>
                  </a:rPr>
                  <a:t> </a:t>
                </a:r>
                <a:r>
                  <a:rPr lang="en-US" sz="3200" kern="0" dirty="0" err="1">
                    <a:solidFill>
                      <a:prstClr val="black"/>
                    </a:solidFill>
                    <a:latin typeface="Cambria" panose="02040503050406030204" pitchFamily="18" charset="0"/>
                    <a:ea typeface="Cambria" panose="02040503050406030204" pitchFamily="18" charset="0"/>
                    <a:cs typeface="Arial"/>
                    <a:sym typeface="Arial"/>
                  </a:rPr>
                  <a:t>tôi</a:t>
                </a:r>
                <a:r>
                  <a:rPr lang="en-US" sz="3200" kern="0" dirty="0">
                    <a:solidFill>
                      <a:prstClr val="black"/>
                    </a:solidFill>
                    <a:latin typeface="Cambria" panose="02040503050406030204" pitchFamily="18" charset="0"/>
                    <a:ea typeface="Cambria" panose="02040503050406030204" pitchFamily="18" charset="0"/>
                    <a:cs typeface="Arial"/>
                    <a:sym typeface="Arial"/>
                  </a:rPr>
                  <a:t> </a:t>
                </a:r>
                <a:r>
                  <a:rPr lang="en-US" sz="3200" kern="0" dirty="0" err="1">
                    <a:solidFill>
                      <a:prstClr val="black"/>
                    </a:solidFill>
                    <a:latin typeface="Cambria" panose="02040503050406030204" pitchFamily="18" charset="0"/>
                    <a:ea typeface="Cambria" panose="02040503050406030204" pitchFamily="18" charset="0"/>
                    <a:cs typeface="Arial"/>
                    <a:sym typeface="Arial"/>
                  </a:rPr>
                  <a:t>đã</a:t>
                </a:r>
                <a:r>
                  <a:rPr lang="en-US" sz="3200" kern="0" dirty="0">
                    <a:solidFill>
                      <a:prstClr val="black"/>
                    </a:solidFill>
                    <a:latin typeface="Cambria" panose="02040503050406030204" pitchFamily="18" charset="0"/>
                    <a:ea typeface="Cambria" panose="02040503050406030204" pitchFamily="18" charset="0"/>
                    <a:cs typeface="Arial"/>
                    <a:sym typeface="Arial"/>
                  </a:rPr>
                  <a:t> </a:t>
                </a:r>
                <a:r>
                  <a:rPr lang="en-US" sz="3200" kern="0" dirty="0" err="1">
                    <a:solidFill>
                      <a:prstClr val="black"/>
                    </a:solidFill>
                    <a:latin typeface="Cambria" panose="02040503050406030204" pitchFamily="18" charset="0"/>
                    <a:ea typeface="Cambria" panose="02040503050406030204" pitchFamily="18" charset="0"/>
                    <a:cs typeface="Arial"/>
                    <a:sym typeface="Arial"/>
                  </a:rPr>
                  <a:t>đặt</a:t>
                </a:r>
                <a:r>
                  <a:rPr lang="en-US" sz="3200" kern="0" dirty="0">
                    <a:solidFill>
                      <a:prstClr val="black"/>
                    </a:solidFill>
                    <a:latin typeface="Cambria" panose="02040503050406030204" pitchFamily="18" charset="0"/>
                    <a:ea typeface="Cambria" panose="02040503050406030204" pitchFamily="18" charset="0"/>
                    <a:cs typeface="Arial"/>
                    <a:sym typeface="Arial"/>
                  </a:rPr>
                  <a:t> </a:t>
                </a:r>
                <a:r>
                  <a:rPr lang="en-US" sz="3200" kern="0" dirty="0" err="1">
                    <a:solidFill>
                      <a:prstClr val="black"/>
                    </a:solidFill>
                    <a:latin typeface="Cambria" panose="02040503050406030204" pitchFamily="18" charset="0"/>
                    <a:ea typeface="Cambria" panose="02040503050406030204" pitchFamily="18" charset="0"/>
                    <a:cs typeface="Arial"/>
                    <a:sym typeface="Arial"/>
                  </a:rPr>
                  <a:t>cho</a:t>
                </a:r>
                <a:r>
                  <a:rPr lang="en-US" sz="3200" kern="0" dirty="0">
                    <a:solidFill>
                      <a:prstClr val="black"/>
                    </a:solidFill>
                    <a:latin typeface="Cambria" panose="02040503050406030204" pitchFamily="18" charset="0"/>
                    <a:ea typeface="Cambria" panose="02040503050406030204" pitchFamily="18" charset="0"/>
                    <a:cs typeface="Arial"/>
                    <a:sym typeface="Arial"/>
                  </a:rPr>
                  <a:t> </a:t>
                </a:r>
                <a:r>
                  <a:rPr lang="en-US" sz="3200" kern="0" dirty="0" err="1">
                    <a:solidFill>
                      <a:prstClr val="black"/>
                    </a:solidFill>
                    <a:latin typeface="Cambria" panose="02040503050406030204" pitchFamily="18" charset="0"/>
                    <a:ea typeface="Cambria" panose="02040503050406030204" pitchFamily="18" charset="0"/>
                    <a:cs typeface="Arial"/>
                    <a:sym typeface="Arial"/>
                  </a:rPr>
                  <a:t>nó</a:t>
                </a:r>
                <a:r>
                  <a:rPr lang="en-US" sz="3200" kern="0" dirty="0">
                    <a:solidFill>
                      <a:prstClr val="black"/>
                    </a:solidFill>
                    <a:latin typeface="Cambria" panose="02040503050406030204" pitchFamily="18" charset="0"/>
                    <a:ea typeface="Cambria" panose="02040503050406030204" pitchFamily="18" charset="0"/>
                    <a:cs typeface="Arial"/>
                    <a:sym typeface="Arial"/>
                  </a:rPr>
                  <a:t> </a:t>
                </a:r>
                <a:r>
                  <a:rPr lang="en-US" sz="3200" kern="0" dirty="0" err="1">
                    <a:solidFill>
                      <a:prstClr val="black"/>
                    </a:solidFill>
                    <a:latin typeface="Cambria" panose="02040503050406030204" pitchFamily="18" charset="0"/>
                    <a:ea typeface="Cambria" panose="02040503050406030204" pitchFamily="18" charset="0"/>
                    <a:cs typeface="Arial"/>
                    <a:sym typeface="Arial"/>
                  </a:rPr>
                  <a:t>một</a:t>
                </a:r>
                <a:r>
                  <a:rPr lang="en-US" sz="3200" kern="0" dirty="0">
                    <a:solidFill>
                      <a:prstClr val="black"/>
                    </a:solidFill>
                    <a:latin typeface="Cambria" panose="02040503050406030204" pitchFamily="18" charset="0"/>
                    <a:ea typeface="Cambria" panose="02040503050406030204" pitchFamily="18" charset="0"/>
                    <a:cs typeface="Arial"/>
                    <a:sym typeface="Arial"/>
                  </a:rPr>
                  <a:t> </a:t>
                </a:r>
                <a:r>
                  <a:rPr lang="en-US" sz="3200" kern="0" dirty="0" err="1">
                    <a:solidFill>
                      <a:prstClr val="black"/>
                    </a:solidFill>
                    <a:latin typeface="Cambria" panose="02040503050406030204" pitchFamily="18" charset="0"/>
                    <a:ea typeface="Cambria" panose="02040503050406030204" pitchFamily="18" charset="0"/>
                    <a:cs typeface="Arial"/>
                    <a:sym typeface="Arial"/>
                  </a:rPr>
                  <a:t>cách</a:t>
                </a:r>
                <a:r>
                  <a:rPr lang="en-US" sz="3200" kern="0" dirty="0">
                    <a:solidFill>
                      <a:prstClr val="black"/>
                    </a:solidFill>
                    <a:latin typeface="Cambria" panose="02040503050406030204" pitchFamily="18" charset="0"/>
                    <a:ea typeface="Cambria" panose="02040503050406030204" pitchFamily="18" charset="0"/>
                    <a:cs typeface="Arial"/>
                    <a:sym typeface="Arial"/>
                  </a:rPr>
                  <a:t> </a:t>
                </a:r>
                <a:r>
                  <a:rPr lang="en-US" sz="3200" kern="0" dirty="0" err="1">
                    <a:solidFill>
                      <a:prstClr val="black"/>
                    </a:solidFill>
                    <a:latin typeface="Cambria" panose="02040503050406030204" pitchFamily="18" charset="0"/>
                    <a:ea typeface="Cambria" panose="02040503050406030204" pitchFamily="18" charset="0"/>
                    <a:cs typeface="Arial"/>
                    <a:sym typeface="Arial"/>
                  </a:rPr>
                  <a:t>chế</a:t>
                </a:r>
                <a:r>
                  <a:rPr lang="en-US" sz="3200" kern="0" dirty="0">
                    <a:solidFill>
                      <a:prstClr val="black"/>
                    </a:solidFill>
                    <a:latin typeface="Cambria" panose="02040503050406030204" pitchFamily="18" charset="0"/>
                    <a:ea typeface="Cambria" panose="02040503050406030204" pitchFamily="18" charset="0"/>
                    <a:cs typeface="Arial"/>
                    <a:sym typeface="Arial"/>
                  </a:rPr>
                  <a:t> </a:t>
                </a:r>
                <a:r>
                  <a:rPr lang="en-US" sz="3200" kern="0" dirty="0" err="1">
                    <a:solidFill>
                      <a:prstClr val="black"/>
                    </a:solidFill>
                    <a:latin typeface="Cambria" panose="02040503050406030204" pitchFamily="18" charset="0"/>
                    <a:ea typeface="Cambria" panose="02040503050406030204" pitchFamily="18" charset="0"/>
                    <a:cs typeface="Arial"/>
                    <a:sym typeface="Arial"/>
                  </a:rPr>
                  <a:t>giễu</a:t>
                </a:r>
                <a:r>
                  <a:rPr lang="en-US" sz="3200" kern="0" dirty="0">
                    <a:solidFill>
                      <a:prstClr val="black"/>
                    </a:solidFill>
                    <a:latin typeface="Cambria" panose="02040503050406030204" pitchFamily="18" charset="0"/>
                    <a:ea typeface="Cambria" panose="02040503050406030204" pitchFamily="18" charset="0"/>
                    <a:cs typeface="Arial"/>
                    <a:sym typeface="Arial"/>
                  </a:rPr>
                  <a:t> </a:t>
                </a:r>
                <a:r>
                  <a:rPr lang="en-US" sz="3200" kern="0" dirty="0" err="1">
                    <a:solidFill>
                      <a:prstClr val="black"/>
                    </a:solidFill>
                    <a:latin typeface="Cambria" panose="02040503050406030204" pitchFamily="18" charset="0"/>
                    <a:ea typeface="Cambria" panose="02040503050406030204" pitchFamily="18" charset="0"/>
                    <a:cs typeface="Arial"/>
                    <a:sym typeface="Arial"/>
                  </a:rPr>
                  <a:t>và</a:t>
                </a:r>
                <a:r>
                  <a:rPr lang="en-US" sz="3200" kern="0" dirty="0">
                    <a:solidFill>
                      <a:prstClr val="black"/>
                    </a:solidFill>
                    <a:latin typeface="Cambria" panose="02040503050406030204" pitchFamily="18" charset="0"/>
                    <a:ea typeface="Cambria" panose="02040503050406030204" pitchFamily="18" charset="0"/>
                    <a:cs typeface="Arial"/>
                    <a:sym typeface="Arial"/>
                  </a:rPr>
                  <a:t> </a:t>
                </a:r>
                <a:r>
                  <a:rPr lang="en-US" sz="3200" kern="0" dirty="0" err="1">
                    <a:solidFill>
                      <a:prstClr val="black"/>
                    </a:solidFill>
                    <a:latin typeface="Cambria" panose="02040503050406030204" pitchFamily="18" charset="0"/>
                    <a:ea typeface="Cambria" panose="02040503050406030204" pitchFamily="18" charset="0"/>
                    <a:cs typeface="Arial"/>
                    <a:sym typeface="Arial"/>
                  </a:rPr>
                  <a:t>trịch</a:t>
                </a:r>
                <a:r>
                  <a:rPr lang="en-US" sz="3200" kern="0" dirty="0">
                    <a:solidFill>
                      <a:prstClr val="black"/>
                    </a:solidFill>
                    <a:latin typeface="Cambria" panose="02040503050406030204" pitchFamily="18" charset="0"/>
                    <a:ea typeface="Cambria" panose="02040503050406030204" pitchFamily="18" charset="0"/>
                    <a:cs typeface="Arial"/>
                    <a:sym typeface="Arial"/>
                  </a:rPr>
                  <a:t> </a:t>
                </a:r>
                <a:r>
                  <a:rPr lang="en-US" sz="3200" kern="0" dirty="0" err="1">
                    <a:solidFill>
                      <a:prstClr val="black"/>
                    </a:solidFill>
                    <a:latin typeface="Cambria" panose="02040503050406030204" pitchFamily="18" charset="0"/>
                    <a:ea typeface="Cambria" panose="02040503050406030204" pitchFamily="18" charset="0"/>
                    <a:cs typeface="Arial"/>
                    <a:sym typeface="Arial"/>
                  </a:rPr>
                  <a:t>thướng</a:t>
                </a:r>
                <a:r>
                  <a:rPr lang="en-US" sz="3200" kern="0" dirty="0">
                    <a:solidFill>
                      <a:prstClr val="black"/>
                    </a:solidFill>
                    <a:latin typeface="Cambria" panose="02040503050406030204" pitchFamily="18" charset="0"/>
                    <a:ea typeface="Cambria" panose="02040503050406030204" pitchFamily="18" charset="0"/>
                    <a:cs typeface="Arial"/>
                    <a:sym typeface="Arial"/>
                  </a:rPr>
                  <a:t> </a:t>
                </a:r>
                <a:r>
                  <a:rPr lang="en-US" sz="3200" kern="0" dirty="0" err="1">
                    <a:solidFill>
                      <a:prstClr val="black"/>
                    </a:solidFill>
                    <a:latin typeface="Cambria" panose="02040503050406030204" pitchFamily="18" charset="0"/>
                    <a:ea typeface="Cambria" panose="02040503050406030204" pitchFamily="18" charset="0"/>
                    <a:cs typeface="Arial"/>
                    <a:sym typeface="Arial"/>
                  </a:rPr>
                  <a:t>thế</a:t>
                </a:r>
                <a:r>
                  <a:rPr lang="en-US" sz="3200" kern="0" dirty="0">
                    <a:solidFill>
                      <a:prstClr val="black"/>
                    </a:solidFill>
                    <a:latin typeface="Cambria" panose="02040503050406030204" pitchFamily="18" charset="0"/>
                    <a:ea typeface="Cambria" panose="02040503050406030204" pitchFamily="18" charset="0"/>
                    <a:cs typeface="Arial"/>
                    <a:sym typeface="Arial"/>
                  </a:rPr>
                  <a:t>. (3) </a:t>
                </a:r>
                <a:r>
                  <a:rPr lang="en-US" sz="3200" kern="0" dirty="0" err="1">
                    <a:solidFill>
                      <a:prstClr val="black"/>
                    </a:solidFill>
                    <a:latin typeface="Cambria" panose="02040503050406030204" pitchFamily="18" charset="0"/>
                    <a:ea typeface="Cambria" panose="02040503050406030204" pitchFamily="18" charset="0"/>
                    <a:cs typeface="Arial"/>
                    <a:sym typeface="Arial"/>
                  </a:rPr>
                  <a:t>Choắt</a:t>
                </a:r>
                <a:r>
                  <a:rPr lang="en-US" sz="3200" kern="0" dirty="0">
                    <a:solidFill>
                      <a:prstClr val="black"/>
                    </a:solidFill>
                    <a:latin typeface="Cambria" panose="02040503050406030204" pitchFamily="18" charset="0"/>
                    <a:ea typeface="Cambria" panose="02040503050406030204" pitchFamily="18" charset="0"/>
                    <a:cs typeface="Arial"/>
                    <a:sym typeface="Arial"/>
                  </a:rPr>
                  <a:t> </a:t>
                </a:r>
                <a:r>
                  <a:rPr lang="en-US" sz="3200" kern="0" dirty="0" err="1">
                    <a:solidFill>
                      <a:prstClr val="black"/>
                    </a:solidFill>
                    <a:latin typeface="Cambria" panose="02040503050406030204" pitchFamily="18" charset="0"/>
                    <a:ea typeface="Cambria" panose="02040503050406030204" pitchFamily="18" charset="0"/>
                    <a:cs typeface="Arial"/>
                    <a:sym typeface="Arial"/>
                  </a:rPr>
                  <a:t>nọ</a:t>
                </a:r>
                <a:r>
                  <a:rPr lang="en-US" sz="3200" kern="0" dirty="0">
                    <a:solidFill>
                      <a:prstClr val="black"/>
                    </a:solidFill>
                    <a:latin typeface="Cambria" panose="02040503050406030204" pitchFamily="18" charset="0"/>
                    <a:ea typeface="Cambria" panose="02040503050406030204" pitchFamily="18" charset="0"/>
                    <a:cs typeface="Arial"/>
                    <a:sym typeface="Arial"/>
                  </a:rPr>
                  <a:t> </a:t>
                </a:r>
                <a:r>
                  <a:rPr lang="en-US" sz="3200" kern="0" dirty="0" err="1">
                    <a:solidFill>
                      <a:prstClr val="black"/>
                    </a:solidFill>
                    <a:latin typeface="Cambria" panose="02040503050406030204" pitchFamily="18" charset="0"/>
                    <a:ea typeface="Cambria" panose="02040503050406030204" pitchFamily="18" charset="0"/>
                    <a:cs typeface="Arial"/>
                    <a:sym typeface="Arial"/>
                  </a:rPr>
                  <a:t>có</a:t>
                </a:r>
                <a:r>
                  <a:rPr lang="en-US" sz="3200" kern="0" dirty="0">
                    <a:solidFill>
                      <a:prstClr val="black"/>
                    </a:solidFill>
                    <a:latin typeface="Cambria" panose="02040503050406030204" pitchFamily="18" charset="0"/>
                    <a:ea typeface="Cambria" panose="02040503050406030204" pitchFamily="18" charset="0"/>
                    <a:cs typeface="Arial"/>
                    <a:sym typeface="Arial"/>
                  </a:rPr>
                  <a:t> </a:t>
                </a:r>
                <a:r>
                  <a:rPr lang="en-US" sz="3200" kern="0" dirty="0" err="1">
                    <a:solidFill>
                      <a:prstClr val="black"/>
                    </a:solidFill>
                    <a:latin typeface="Cambria" panose="02040503050406030204" pitchFamily="18" charset="0"/>
                    <a:ea typeface="Cambria" panose="02040503050406030204" pitchFamily="18" charset="0"/>
                    <a:cs typeface="Arial"/>
                    <a:sym typeface="Arial"/>
                  </a:rPr>
                  <a:t>lẽ</a:t>
                </a:r>
                <a:r>
                  <a:rPr lang="en-US" sz="3200" kern="0" dirty="0">
                    <a:solidFill>
                      <a:prstClr val="black"/>
                    </a:solidFill>
                    <a:latin typeface="Cambria" panose="02040503050406030204" pitchFamily="18" charset="0"/>
                    <a:ea typeface="Cambria" panose="02040503050406030204" pitchFamily="18" charset="0"/>
                    <a:cs typeface="Arial"/>
                    <a:sym typeface="Arial"/>
                  </a:rPr>
                  <a:t> </a:t>
                </a:r>
                <a:r>
                  <a:rPr lang="en-US" sz="3200" kern="0" dirty="0" err="1">
                    <a:solidFill>
                      <a:prstClr val="black"/>
                    </a:solidFill>
                    <a:latin typeface="Cambria" panose="02040503050406030204" pitchFamily="18" charset="0"/>
                    <a:ea typeface="Cambria" panose="02040503050406030204" pitchFamily="18" charset="0"/>
                    <a:cs typeface="Arial"/>
                    <a:sym typeface="Arial"/>
                  </a:rPr>
                  <a:t>cũng</a:t>
                </a:r>
                <a:r>
                  <a:rPr lang="en-US" sz="3200" kern="0" dirty="0">
                    <a:solidFill>
                      <a:prstClr val="black"/>
                    </a:solidFill>
                    <a:latin typeface="Cambria" panose="02040503050406030204" pitchFamily="18" charset="0"/>
                    <a:ea typeface="Cambria" panose="02040503050406030204" pitchFamily="18" charset="0"/>
                    <a:cs typeface="Arial"/>
                    <a:sym typeface="Arial"/>
                  </a:rPr>
                  <a:t> </a:t>
                </a:r>
                <a:r>
                  <a:rPr lang="en-US" sz="3200" kern="0" dirty="0" err="1">
                    <a:solidFill>
                      <a:prstClr val="black"/>
                    </a:solidFill>
                    <a:latin typeface="Cambria" panose="02040503050406030204" pitchFamily="18" charset="0"/>
                    <a:ea typeface="Cambria" panose="02040503050406030204" pitchFamily="18" charset="0"/>
                    <a:cs typeface="Arial"/>
                    <a:sym typeface="Arial"/>
                  </a:rPr>
                  <a:t>trạc</a:t>
                </a:r>
                <a:r>
                  <a:rPr lang="en-US" sz="3200" kern="0" dirty="0">
                    <a:solidFill>
                      <a:prstClr val="black"/>
                    </a:solidFill>
                    <a:latin typeface="Cambria" panose="02040503050406030204" pitchFamily="18" charset="0"/>
                    <a:ea typeface="Cambria" panose="02040503050406030204" pitchFamily="18" charset="0"/>
                    <a:cs typeface="Arial"/>
                    <a:sym typeface="Arial"/>
                  </a:rPr>
                  <a:t> </a:t>
                </a:r>
                <a:r>
                  <a:rPr lang="en-US" sz="3200" kern="0" dirty="0" err="1">
                    <a:solidFill>
                      <a:prstClr val="black"/>
                    </a:solidFill>
                    <a:latin typeface="Cambria" panose="02040503050406030204" pitchFamily="18" charset="0"/>
                    <a:ea typeface="Cambria" panose="02040503050406030204" pitchFamily="18" charset="0"/>
                    <a:cs typeface="Arial"/>
                    <a:sym typeface="Arial"/>
                  </a:rPr>
                  <a:t>tuổi</a:t>
                </a:r>
                <a:r>
                  <a:rPr lang="en-US" sz="3200" kern="0" dirty="0">
                    <a:solidFill>
                      <a:prstClr val="black"/>
                    </a:solidFill>
                    <a:latin typeface="Cambria" panose="02040503050406030204" pitchFamily="18" charset="0"/>
                    <a:ea typeface="Cambria" panose="02040503050406030204" pitchFamily="18" charset="0"/>
                    <a:cs typeface="Arial"/>
                    <a:sym typeface="Arial"/>
                  </a:rPr>
                  <a:t> </a:t>
                </a:r>
                <a:r>
                  <a:rPr lang="en-US" sz="3200" kern="0" dirty="0" err="1">
                    <a:solidFill>
                      <a:prstClr val="black"/>
                    </a:solidFill>
                    <a:latin typeface="Cambria" panose="02040503050406030204" pitchFamily="18" charset="0"/>
                    <a:ea typeface="Cambria" panose="02040503050406030204" pitchFamily="18" charset="0"/>
                    <a:cs typeface="Arial"/>
                    <a:sym typeface="Arial"/>
                  </a:rPr>
                  <a:t>tôi</a:t>
                </a:r>
                <a:r>
                  <a:rPr lang="en-US" sz="3200" kern="0" dirty="0">
                    <a:solidFill>
                      <a:prstClr val="black"/>
                    </a:solidFill>
                    <a:latin typeface="Cambria" panose="02040503050406030204" pitchFamily="18" charset="0"/>
                    <a:ea typeface="Cambria" panose="02040503050406030204" pitchFamily="18" charset="0"/>
                    <a:cs typeface="Arial"/>
                    <a:sym typeface="Arial"/>
                  </a:rPr>
                  <a:t>. (4) </a:t>
                </a:r>
                <a:r>
                  <a:rPr lang="en-US" sz="3200" kern="0" dirty="0" err="1">
                    <a:solidFill>
                      <a:prstClr val="black"/>
                    </a:solidFill>
                    <a:latin typeface="Cambria" panose="02040503050406030204" pitchFamily="18" charset="0"/>
                    <a:ea typeface="Cambria" panose="02040503050406030204" pitchFamily="18" charset="0"/>
                    <a:cs typeface="Arial"/>
                    <a:sym typeface="Arial"/>
                  </a:rPr>
                  <a:t>Nhưng</a:t>
                </a:r>
                <a:r>
                  <a:rPr lang="en-US" sz="3200" kern="0" dirty="0">
                    <a:solidFill>
                      <a:prstClr val="black"/>
                    </a:solidFill>
                    <a:latin typeface="Cambria" panose="02040503050406030204" pitchFamily="18" charset="0"/>
                    <a:ea typeface="Cambria" panose="02040503050406030204" pitchFamily="18" charset="0"/>
                    <a:cs typeface="Arial"/>
                    <a:sym typeface="Arial"/>
                  </a:rPr>
                  <a:t> </a:t>
                </a:r>
                <a:r>
                  <a:rPr lang="en-US" sz="3200" kern="0" dirty="0" err="1">
                    <a:solidFill>
                      <a:prstClr val="black"/>
                    </a:solidFill>
                    <a:latin typeface="Cambria" panose="02040503050406030204" pitchFamily="18" charset="0"/>
                    <a:ea typeface="Cambria" panose="02040503050406030204" pitchFamily="18" charset="0"/>
                    <a:cs typeface="Arial"/>
                    <a:sym typeface="Arial"/>
                  </a:rPr>
                  <a:t>vì</a:t>
                </a:r>
                <a:r>
                  <a:rPr lang="en-US" sz="3200" kern="0" dirty="0">
                    <a:solidFill>
                      <a:prstClr val="black"/>
                    </a:solidFill>
                    <a:latin typeface="Cambria" panose="02040503050406030204" pitchFamily="18" charset="0"/>
                    <a:ea typeface="Cambria" panose="02040503050406030204" pitchFamily="18" charset="0"/>
                    <a:cs typeface="Arial"/>
                    <a:sym typeface="Arial"/>
                  </a:rPr>
                  <a:t> </a:t>
                </a:r>
                <a:r>
                  <a:rPr lang="en-US" sz="3200" kern="0" dirty="0" err="1">
                    <a:solidFill>
                      <a:prstClr val="black"/>
                    </a:solidFill>
                    <a:latin typeface="Cambria" panose="02040503050406030204" pitchFamily="18" charset="0"/>
                    <a:ea typeface="Cambria" panose="02040503050406030204" pitchFamily="18" charset="0"/>
                    <a:cs typeface="Arial"/>
                    <a:sym typeface="Arial"/>
                  </a:rPr>
                  <a:t>Choắt</a:t>
                </a:r>
                <a:r>
                  <a:rPr lang="en-US" sz="3200" kern="0" dirty="0">
                    <a:solidFill>
                      <a:prstClr val="black"/>
                    </a:solidFill>
                    <a:latin typeface="Cambria" panose="02040503050406030204" pitchFamily="18" charset="0"/>
                    <a:ea typeface="Cambria" panose="02040503050406030204" pitchFamily="18" charset="0"/>
                    <a:cs typeface="Arial"/>
                    <a:sym typeface="Arial"/>
                  </a:rPr>
                  <a:t> </a:t>
                </a:r>
                <a:r>
                  <a:rPr lang="en-US" sz="3200" kern="0" dirty="0" err="1">
                    <a:solidFill>
                      <a:prstClr val="black"/>
                    </a:solidFill>
                    <a:latin typeface="Cambria" panose="02040503050406030204" pitchFamily="18" charset="0"/>
                    <a:ea typeface="Cambria" panose="02040503050406030204" pitchFamily="18" charset="0"/>
                    <a:cs typeface="Arial"/>
                    <a:sym typeface="Arial"/>
                  </a:rPr>
                  <a:t>bẩm</a:t>
                </a:r>
                <a:r>
                  <a:rPr lang="en-US" sz="3200" kern="0" dirty="0">
                    <a:solidFill>
                      <a:prstClr val="black"/>
                    </a:solidFill>
                    <a:latin typeface="Cambria" panose="02040503050406030204" pitchFamily="18" charset="0"/>
                    <a:ea typeface="Cambria" panose="02040503050406030204" pitchFamily="18" charset="0"/>
                    <a:cs typeface="Arial"/>
                    <a:sym typeface="Arial"/>
                  </a:rPr>
                  <a:t> </a:t>
                </a:r>
                <a:r>
                  <a:rPr lang="en-US" sz="3200" kern="0" dirty="0" err="1">
                    <a:solidFill>
                      <a:prstClr val="black"/>
                    </a:solidFill>
                    <a:latin typeface="Cambria" panose="02040503050406030204" pitchFamily="18" charset="0"/>
                    <a:ea typeface="Cambria" panose="02040503050406030204" pitchFamily="18" charset="0"/>
                    <a:cs typeface="Arial"/>
                    <a:sym typeface="Arial"/>
                  </a:rPr>
                  <a:t>sinh</a:t>
                </a:r>
                <a:r>
                  <a:rPr lang="en-US" sz="3200" kern="0" dirty="0">
                    <a:solidFill>
                      <a:prstClr val="black"/>
                    </a:solidFill>
                    <a:latin typeface="Cambria" panose="02040503050406030204" pitchFamily="18" charset="0"/>
                    <a:ea typeface="Cambria" panose="02040503050406030204" pitchFamily="18" charset="0"/>
                    <a:cs typeface="Arial"/>
                    <a:sym typeface="Arial"/>
                  </a:rPr>
                  <a:t> </a:t>
                </a:r>
                <a:r>
                  <a:rPr lang="en-US" sz="3200" kern="0" dirty="0" err="1">
                    <a:solidFill>
                      <a:prstClr val="black"/>
                    </a:solidFill>
                    <a:latin typeface="Cambria" panose="02040503050406030204" pitchFamily="18" charset="0"/>
                    <a:ea typeface="Cambria" panose="02040503050406030204" pitchFamily="18" charset="0"/>
                    <a:cs typeface="Arial"/>
                    <a:sym typeface="Arial"/>
                  </a:rPr>
                  <a:t>yếu</a:t>
                </a:r>
                <a:r>
                  <a:rPr lang="en-US" sz="3200" kern="0" dirty="0">
                    <a:solidFill>
                      <a:prstClr val="black"/>
                    </a:solidFill>
                    <a:latin typeface="Cambria" panose="02040503050406030204" pitchFamily="18" charset="0"/>
                    <a:ea typeface="Cambria" panose="02040503050406030204" pitchFamily="18" charset="0"/>
                    <a:cs typeface="Arial"/>
                    <a:sym typeface="Arial"/>
                  </a:rPr>
                  <a:t> </a:t>
                </a:r>
                <a:r>
                  <a:rPr lang="en-US" sz="3200" kern="0" dirty="0" err="1">
                    <a:solidFill>
                      <a:prstClr val="black"/>
                    </a:solidFill>
                    <a:latin typeface="Cambria" panose="02040503050406030204" pitchFamily="18" charset="0"/>
                    <a:ea typeface="Cambria" panose="02040503050406030204" pitchFamily="18" charset="0"/>
                    <a:cs typeface="Arial"/>
                    <a:sym typeface="Arial"/>
                  </a:rPr>
                  <a:t>đuối</a:t>
                </a:r>
                <a:r>
                  <a:rPr lang="en-US" sz="3200" kern="0" dirty="0">
                    <a:solidFill>
                      <a:prstClr val="black"/>
                    </a:solidFill>
                    <a:latin typeface="Cambria" panose="02040503050406030204" pitchFamily="18" charset="0"/>
                    <a:ea typeface="Cambria" panose="02040503050406030204" pitchFamily="18" charset="0"/>
                    <a:cs typeface="Arial"/>
                    <a:sym typeface="Arial"/>
                  </a:rPr>
                  <a:t> </a:t>
                </a:r>
                <a:r>
                  <a:rPr lang="en-US" sz="3200" kern="0" dirty="0" err="1">
                    <a:solidFill>
                      <a:prstClr val="black"/>
                    </a:solidFill>
                    <a:latin typeface="Cambria" panose="02040503050406030204" pitchFamily="18" charset="0"/>
                    <a:ea typeface="Cambria" panose="02040503050406030204" pitchFamily="18" charset="0"/>
                    <a:cs typeface="Arial"/>
                    <a:sym typeface="Arial"/>
                  </a:rPr>
                  <a:t>nên</a:t>
                </a:r>
                <a:r>
                  <a:rPr lang="en-US" sz="3200" kern="0" dirty="0">
                    <a:solidFill>
                      <a:prstClr val="black"/>
                    </a:solidFill>
                    <a:latin typeface="Cambria" panose="02040503050406030204" pitchFamily="18" charset="0"/>
                    <a:ea typeface="Cambria" panose="02040503050406030204" pitchFamily="18" charset="0"/>
                    <a:cs typeface="Arial"/>
                    <a:sym typeface="Arial"/>
                  </a:rPr>
                  <a:t> </a:t>
                </a:r>
                <a:r>
                  <a:rPr lang="en-US" sz="3200" kern="0" dirty="0" err="1">
                    <a:solidFill>
                      <a:prstClr val="black"/>
                    </a:solidFill>
                    <a:latin typeface="Cambria" panose="02040503050406030204" pitchFamily="18" charset="0"/>
                    <a:ea typeface="Cambria" panose="02040503050406030204" pitchFamily="18" charset="0"/>
                    <a:cs typeface="Arial"/>
                    <a:sym typeface="Arial"/>
                  </a:rPr>
                  <a:t>tôi</a:t>
                </a:r>
                <a:r>
                  <a:rPr lang="en-US" sz="3200" kern="0" dirty="0">
                    <a:solidFill>
                      <a:prstClr val="black"/>
                    </a:solidFill>
                    <a:latin typeface="Cambria" panose="02040503050406030204" pitchFamily="18" charset="0"/>
                    <a:ea typeface="Cambria" panose="02040503050406030204" pitchFamily="18" charset="0"/>
                    <a:cs typeface="Arial"/>
                    <a:sym typeface="Arial"/>
                  </a:rPr>
                  <a:t> </a:t>
                </a:r>
                <a:r>
                  <a:rPr lang="en-US" sz="3200" kern="0" dirty="0" err="1">
                    <a:solidFill>
                      <a:prstClr val="black"/>
                    </a:solidFill>
                    <a:latin typeface="Cambria" panose="02040503050406030204" pitchFamily="18" charset="0"/>
                    <a:ea typeface="Cambria" panose="02040503050406030204" pitchFamily="18" charset="0"/>
                    <a:cs typeface="Arial"/>
                    <a:sym typeface="Arial"/>
                  </a:rPr>
                  <a:t>coi</a:t>
                </a:r>
                <a:r>
                  <a:rPr lang="en-US" sz="3200" kern="0" dirty="0">
                    <a:solidFill>
                      <a:prstClr val="black"/>
                    </a:solidFill>
                    <a:latin typeface="Cambria" panose="02040503050406030204" pitchFamily="18" charset="0"/>
                    <a:ea typeface="Cambria" panose="02040503050406030204" pitchFamily="18" charset="0"/>
                    <a:cs typeface="Arial"/>
                    <a:sym typeface="Arial"/>
                  </a:rPr>
                  <a:t> </a:t>
                </a:r>
                <a:r>
                  <a:rPr lang="en-US" sz="3200" kern="0" dirty="0" err="1">
                    <a:solidFill>
                      <a:prstClr val="black"/>
                    </a:solidFill>
                    <a:latin typeface="Cambria" panose="02040503050406030204" pitchFamily="18" charset="0"/>
                    <a:ea typeface="Cambria" panose="02040503050406030204" pitchFamily="18" charset="0"/>
                    <a:cs typeface="Arial"/>
                    <a:sym typeface="Arial"/>
                  </a:rPr>
                  <a:t>thường</a:t>
                </a:r>
                <a:r>
                  <a:rPr lang="en-US" sz="3200" kern="0" dirty="0">
                    <a:solidFill>
                      <a:prstClr val="black"/>
                    </a:solidFill>
                    <a:latin typeface="Cambria" panose="02040503050406030204" pitchFamily="18" charset="0"/>
                    <a:ea typeface="Cambria" panose="02040503050406030204" pitchFamily="18" charset="0"/>
                    <a:cs typeface="Arial"/>
                    <a:sym typeface="Arial"/>
                  </a:rPr>
                  <a:t> </a:t>
                </a:r>
                <a:r>
                  <a:rPr lang="en-US" sz="3200" kern="0" dirty="0" err="1">
                    <a:solidFill>
                      <a:prstClr val="black"/>
                    </a:solidFill>
                    <a:latin typeface="Cambria" panose="02040503050406030204" pitchFamily="18" charset="0"/>
                    <a:ea typeface="Cambria" panose="02040503050406030204" pitchFamily="18" charset="0"/>
                    <a:cs typeface="Arial"/>
                    <a:sym typeface="Arial"/>
                  </a:rPr>
                  <a:t>và</a:t>
                </a:r>
                <a:r>
                  <a:rPr lang="en-US" sz="3200" kern="0" dirty="0">
                    <a:solidFill>
                      <a:prstClr val="black"/>
                    </a:solidFill>
                    <a:latin typeface="Cambria" panose="02040503050406030204" pitchFamily="18" charset="0"/>
                    <a:ea typeface="Cambria" panose="02040503050406030204" pitchFamily="18" charset="0"/>
                    <a:cs typeface="Arial"/>
                    <a:sym typeface="Arial"/>
                  </a:rPr>
                  <a:t> </a:t>
                </a:r>
                <a:r>
                  <a:rPr lang="en-US" sz="3200" kern="0" dirty="0" err="1">
                    <a:solidFill>
                      <a:prstClr val="black"/>
                    </a:solidFill>
                    <a:latin typeface="Cambria" panose="02040503050406030204" pitchFamily="18" charset="0"/>
                    <a:ea typeface="Cambria" panose="02040503050406030204" pitchFamily="18" charset="0"/>
                    <a:cs typeface="Arial"/>
                    <a:sym typeface="Arial"/>
                  </a:rPr>
                  <a:t>gã</a:t>
                </a:r>
                <a:r>
                  <a:rPr lang="en-US" sz="3200" kern="0" dirty="0">
                    <a:solidFill>
                      <a:prstClr val="black"/>
                    </a:solidFill>
                    <a:latin typeface="Cambria" panose="02040503050406030204" pitchFamily="18" charset="0"/>
                    <a:ea typeface="Cambria" panose="02040503050406030204" pitchFamily="18" charset="0"/>
                    <a:cs typeface="Arial"/>
                    <a:sym typeface="Arial"/>
                  </a:rPr>
                  <a:t> </a:t>
                </a:r>
                <a:r>
                  <a:rPr lang="en-US" sz="3200" kern="0" dirty="0" err="1">
                    <a:solidFill>
                      <a:prstClr val="black"/>
                    </a:solidFill>
                    <a:latin typeface="Cambria" panose="02040503050406030204" pitchFamily="18" charset="0"/>
                    <a:ea typeface="Cambria" panose="02040503050406030204" pitchFamily="18" charset="0"/>
                    <a:cs typeface="Arial"/>
                    <a:sym typeface="Arial"/>
                  </a:rPr>
                  <a:t>cũng</a:t>
                </a:r>
                <a:r>
                  <a:rPr lang="en-US" sz="3200" kern="0" dirty="0">
                    <a:solidFill>
                      <a:prstClr val="black"/>
                    </a:solidFill>
                    <a:latin typeface="Cambria" panose="02040503050406030204" pitchFamily="18" charset="0"/>
                    <a:ea typeface="Cambria" panose="02040503050406030204" pitchFamily="18" charset="0"/>
                    <a:cs typeface="Arial"/>
                    <a:sym typeface="Arial"/>
                  </a:rPr>
                  <a:t> </a:t>
                </a:r>
                <a:r>
                  <a:rPr lang="en-US" sz="3200" kern="0" dirty="0" err="1">
                    <a:solidFill>
                      <a:prstClr val="black"/>
                    </a:solidFill>
                    <a:latin typeface="Cambria" panose="02040503050406030204" pitchFamily="18" charset="0"/>
                    <a:ea typeface="Cambria" panose="02040503050406030204" pitchFamily="18" charset="0"/>
                    <a:cs typeface="Arial"/>
                    <a:sym typeface="Arial"/>
                  </a:rPr>
                  <a:t>sợ</a:t>
                </a:r>
                <a:r>
                  <a:rPr lang="en-US" sz="3200" kern="0" dirty="0">
                    <a:solidFill>
                      <a:prstClr val="black"/>
                    </a:solidFill>
                    <a:latin typeface="Cambria" panose="02040503050406030204" pitchFamily="18" charset="0"/>
                    <a:ea typeface="Cambria" panose="02040503050406030204" pitchFamily="18" charset="0"/>
                    <a:cs typeface="Arial"/>
                    <a:sym typeface="Arial"/>
                  </a:rPr>
                  <a:t> </a:t>
                </a:r>
                <a:r>
                  <a:rPr lang="en-US" sz="3200" kern="0" dirty="0" err="1">
                    <a:solidFill>
                      <a:prstClr val="black"/>
                    </a:solidFill>
                    <a:latin typeface="Cambria" panose="02040503050406030204" pitchFamily="18" charset="0"/>
                    <a:ea typeface="Cambria" panose="02040503050406030204" pitchFamily="18" charset="0"/>
                    <a:cs typeface="Arial"/>
                    <a:sym typeface="Arial"/>
                  </a:rPr>
                  <a:t>tôi</a:t>
                </a:r>
                <a:r>
                  <a:rPr lang="en-US" sz="3200" kern="0" dirty="0">
                    <a:solidFill>
                      <a:prstClr val="black"/>
                    </a:solidFill>
                    <a:latin typeface="Cambria" panose="02040503050406030204" pitchFamily="18" charset="0"/>
                    <a:ea typeface="Cambria" panose="02040503050406030204" pitchFamily="18" charset="0"/>
                    <a:cs typeface="Arial"/>
                    <a:sym typeface="Arial"/>
                  </a:rPr>
                  <a:t> </a:t>
                </a:r>
                <a:r>
                  <a:rPr lang="en-US" sz="3200" kern="0" dirty="0" err="1">
                    <a:solidFill>
                      <a:prstClr val="black"/>
                    </a:solidFill>
                    <a:latin typeface="Cambria" panose="02040503050406030204" pitchFamily="18" charset="0"/>
                    <a:ea typeface="Cambria" panose="02040503050406030204" pitchFamily="18" charset="0"/>
                    <a:cs typeface="Arial"/>
                    <a:sym typeface="Arial"/>
                  </a:rPr>
                  <a:t>lắm</a:t>
                </a:r>
                <a:r>
                  <a:rPr lang="en-US" sz="3200" kern="0" dirty="0">
                    <a:solidFill>
                      <a:prstClr val="black"/>
                    </a:solidFill>
                    <a:latin typeface="Cambria" panose="02040503050406030204" pitchFamily="18" charset="0"/>
                    <a:ea typeface="Cambria" panose="02040503050406030204" pitchFamily="18" charset="0"/>
                    <a:cs typeface="Arial"/>
                    <a:sym typeface="Arial"/>
                  </a:rPr>
                  <a:t>.</a:t>
                </a:r>
                <a:endParaRPr lang="en-GB" sz="1067" kern="0" dirty="0">
                  <a:solidFill>
                    <a:sysClr val="windowText" lastClr="000000"/>
                  </a:solidFill>
                </a:endParaRPr>
              </a:p>
            </p:txBody>
          </p:sp>
          <p:sp>
            <p:nvSpPr>
              <p:cNvPr id="18" name="Rectangle 17"/>
              <p:cNvSpPr/>
              <p:nvPr/>
            </p:nvSpPr>
            <p:spPr>
              <a:xfrm>
                <a:off x="10690998" y="6052053"/>
                <a:ext cx="12045461" cy="877163"/>
              </a:xfrm>
              <a:prstGeom prst="rect">
                <a:avLst/>
              </a:prstGeom>
            </p:spPr>
            <p:txBody>
              <a:bodyPr wrap="square">
                <a:spAutoFit/>
              </a:bodyPr>
              <a:lstStyle/>
              <a:p>
                <a:pPr algn="just" defTabSz="609630">
                  <a:defRPr/>
                </a:pPr>
                <a:r>
                  <a:rPr lang="en-US" sz="3200" kern="0" dirty="0">
                    <a:solidFill>
                      <a:prstClr val="black"/>
                    </a:solidFill>
                    <a:latin typeface="Cambria" panose="02040503050406030204" pitchFamily="18" charset="0"/>
                    <a:ea typeface="Cambria" panose="02040503050406030204" pitchFamily="18" charset="0"/>
                    <a:cs typeface="Arial"/>
                    <a:sym typeface="Arial"/>
                  </a:rPr>
                  <a:t>(</a:t>
                </a:r>
                <a:r>
                  <a:rPr lang="en-US" sz="3200" kern="0" dirty="0" err="1">
                    <a:solidFill>
                      <a:prstClr val="black"/>
                    </a:solidFill>
                    <a:latin typeface="Cambria" panose="02040503050406030204" pitchFamily="18" charset="0"/>
                    <a:ea typeface="Cambria" panose="02040503050406030204" pitchFamily="18" charset="0"/>
                    <a:cs typeface="Arial"/>
                    <a:sym typeface="Arial"/>
                  </a:rPr>
                  <a:t>Tô</a:t>
                </a:r>
                <a:r>
                  <a:rPr lang="en-US" sz="3200" kern="0" dirty="0">
                    <a:solidFill>
                      <a:prstClr val="black"/>
                    </a:solidFill>
                    <a:latin typeface="Cambria" panose="02040503050406030204" pitchFamily="18" charset="0"/>
                    <a:ea typeface="Cambria" panose="02040503050406030204" pitchFamily="18" charset="0"/>
                    <a:cs typeface="Arial"/>
                    <a:sym typeface="Arial"/>
                  </a:rPr>
                  <a:t> </a:t>
                </a:r>
                <a:r>
                  <a:rPr lang="en-US" sz="3200" kern="0" dirty="0" err="1">
                    <a:solidFill>
                      <a:prstClr val="black"/>
                    </a:solidFill>
                    <a:latin typeface="Cambria" panose="02040503050406030204" pitchFamily="18" charset="0"/>
                    <a:ea typeface="Cambria" panose="02040503050406030204" pitchFamily="18" charset="0"/>
                    <a:cs typeface="Arial"/>
                    <a:sym typeface="Arial"/>
                  </a:rPr>
                  <a:t>Hoài</a:t>
                </a:r>
                <a:r>
                  <a:rPr lang="en-US" sz="3200" kern="0" dirty="0">
                    <a:solidFill>
                      <a:prstClr val="black"/>
                    </a:solidFill>
                    <a:latin typeface="Cambria" panose="02040503050406030204" pitchFamily="18" charset="0"/>
                    <a:ea typeface="Cambria" panose="02040503050406030204" pitchFamily="18" charset="0"/>
                    <a:cs typeface="Arial"/>
                    <a:sym typeface="Arial"/>
                  </a:rPr>
                  <a:t>)</a:t>
                </a:r>
                <a:endParaRPr lang="en-GB" sz="1067" kern="0" dirty="0">
                  <a:solidFill>
                    <a:sysClr val="windowText" lastClr="000000"/>
                  </a:solidFill>
                </a:endParaRPr>
              </a:p>
            </p:txBody>
          </p:sp>
        </p:grpSp>
        <p:pic>
          <p:nvPicPr>
            <p:cNvPr id="10" name="Picture 9"/>
            <p:cNvPicPr>
              <a:picLocks noChangeAspect="1"/>
            </p:cNvPicPr>
            <p:nvPr/>
          </p:nvPicPr>
          <p:blipFill rotWithShape="1">
            <a:blip r:embed="rId5">
              <a:extLst>
                <a:ext uri="{BEBA8EAE-BF5A-486C-A8C5-ECC9F3942E4B}">
                  <a14:imgProps xmlns:a14="http://schemas.microsoft.com/office/drawing/2010/main">
                    <a14:imgLayer r:embed="rId6">
                      <a14:imgEffect>
                        <a14:backgroundRemoval t="19820" b="72372" l="79630" r="93791">
                          <a14:foregroundMark x1="85621" y1="32733" x2="85621" y2="32733"/>
                        </a14:backgroundRemoval>
                      </a14:imgEffect>
                    </a14:imgLayer>
                  </a14:imgProps>
                </a:ext>
              </a:extLst>
            </a:blip>
            <a:srcRect l="79381" t="19199" r="5802" b="27942"/>
            <a:stretch/>
          </p:blipFill>
          <p:spPr>
            <a:xfrm>
              <a:off x="13532118" y="1537441"/>
              <a:ext cx="3221388" cy="4168857"/>
            </a:xfrm>
            <a:prstGeom prst="rect">
              <a:avLst/>
            </a:prstGeom>
          </p:spPr>
        </p:pic>
      </p:grpSp>
    </p:spTree>
    <p:extLst>
      <p:ext uri="{BB962C8B-B14F-4D97-AF65-F5344CB8AC3E}">
        <p14:creationId xmlns:p14="http://schemas.microsoft.com/office/powerpoint/2010/main" val="1116420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1000"/>
                                        <p:tgtEl>
                                          <p:spTgt spid="4"/>
                                        </p:tgtEl>
                                      </p:cBhvr>
                                    </p:animEffect>
                                    <p:anim calcmode="lin" valueType="num">
                                      <p:cBhvr>
                                        <p:cTn id="33" dur="1000" fill="hold"/>
                                        <p:tgtEl>
                                          <p:spTgt spid="4"/>
                                        </p:tgtEl>
                                        <p:attrNameLst>
                                          <p:attrName>ppt_x</p:attrName>
                                        </p:attrNameLst>
                                      </p:cBhvr>
                                      <p:tavLst>
                                        <p:tav tm="0">
                                          <p:val>
                                            <p:strVal val="#ppt_x"/>
                                          </p:val>
                                        </p:tav>
                                        <p:tav tm="100000">
                                          <p:val>
                                            <p:strVal val="#ppt_x"/>
                                          </p:val>
                                        </p:tav>
                                      </p:tavLst>
                                    </p:anim>
                                    <p:anim calcmode="lin" valueType="num">
                                      <p:cBhvr>
                                        <p:cTn id="34" dur="1000" fill="hold"/>
                                        <p:tgtEl>
                                          <p:spTgt spid="4"/>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1000"/>
                                        <p:tgtEl>
                                          <p:spTgt spid="14"/>
                                        </p:tgtEl>
                                      </p:cBhvr>
                                    </p:animEffect>
                                    <p:anim calcmode="lin" valueType="num">
                                      <p:cBhvr>
                                        <p:cTn id="43" dur="1000" fill="hold"/>
                                        <p:tgtEl>
                                          <p:spTgt spid="14"/>
                                        </p:tgtEl>
                                        <p:attrNameLst>
                                          <p:attrName>ppt_x</p:attrName>
                                        </p:attrNameLst>
                                      </p:cBhvr>
                                      <p:tavLst>
                                        <p:tav tm="0">
                                          <p:val>
                                            <p:strVal val="#ppt_x"/>
                                          </p:val>
                                        </p:tav>
                                        <p:tav tm="100000">
                                          <p:val>
                                            <p:strVal val="#ppt_x"/>
                                          </p:val>
                                        </p:tav>
                                      </p:tavLst>
                                    </p:anim>
                                    <p:anim calcmode="lin" valueType="num">
                                      <p:cBhvr>
                                        <p:cTn id="44" dur="1000" fill="hold"/>
                                        <p:tgtEl>
                                          <p:spTgt spid="14"/>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7"/>
          <p:cNvSpPr/>
          <p:nvPr/>
        </p:nvSpPr>
        <p:spPr>
          <a:xfrm>
            <a:off x="7463730" y="4896148"/>
            <a:ext cx="5199009" cy="2552105"/>
          </a:xfrm>
          <a:custGeom>
            <a:avLst/>
            <a:gdLst/>
            <a:ahLst/>
            <a:cxnLst/>
            <a:rect l="l" t="t" r="r" b="b"/>
            <a:pathLst>
              <a:path w="7798514" h="3828157">
                <a:moveTo>
                  <a:pt x="0" y="0"/>
                </a:moveTo>
                <a:lnTo>
                  <a:pt x="7798514" y="0"/>
                </a:lnTo>
                <a:lnTo>
                  <a:pt x="7798514" y="3828158"/>
                </a:lnTo>
                <a:lnTo>
                  <a:pt x="0" y="3828158"/>
                </a:lnTo>
                <a:lnTo>
                  <a:pt x="0" y="0"/>
                </a:lnTo>
                <a:close/>
              </a:path>
            </a:pathLst>
          </a:custGeom>
          <a:blipFill>
            <a:blip r:embed="rId2"/>
            <a:stretch>
              <a:fillRect/>
            </a:stretch>
          </a:blipFill>
        </p:spPr>
        <p:txBody>
          <a:bodyPr/>
          <a:lstStyle/>
          <a:p>
            <a:endParaRPr lang="en-US"/>
          </a:p>
        </p:txBody>
      </p:sp>
      <p:sp>
        <p:nvSpPr>
          <p:cNvPr id="6" name="Freeform 6"/>
          <p:cNvSpPr/>
          <p:nvPr/>
        </p:nvSpPr>
        <p:spPr>
          <a:xfrm>
            <a:off x="1340440" y="4335788"/>
            <a:ext cx="9511121" cy="2528373"/>
          </a:xfrm>
          <a:custGeom>
            <a:avLst/>
            <a:gdLst/>
            <a:ahLst/>
            <a:cxnLst/>
            <a:rect l="l" t="t" r="r" b="b"/>
            <a:pathLst>
              <a:path w="14266682" h="3792560">
                <a:moveTo>
                  <a:pt x="0" y="0"/>
                </a:moveTo>
                <a:lnTo>
                  <a:pt x="14266682" y="0"/>
                </a:lnTo>
                <a:lnTo>
                  <a:pt x="14266682" y="3792560"/>
                </a:lnTo>
                <a:lnTo>
                  <a:pt x="0" y="3792560"/>
                </a:lnTo>
                <a:lnTo>
                  <a:pt x="0" y="0"/>
                </a:lnTo>
                <a:close/>
              </a:path>
            </a:pathLst>
          </a:custGeom>
          <a:blipFill>
            <a:blip r:embed="rId3"/>
            <a:stretch>
              <a:fillRect/>
            </a:stretch>
          </a:blipFill>
        </p:spPr>
        <p:txBody>
          <a:bodyPr/>
          <a:lstStyle/>
          <a:p>
            <a:endParaRPr lang="en-US"/>
          </a:p>
        </p:txBody>
      </p:sp>
      <p:sp>
        <p:nvSpPr>
          <p:cNvPr id="9" name="Freeform 9"/>
          <p:cNvSpPr/>
          <p:nvPr/>
        </p:nvSpPr>
        <p:spPr>
          <a:xfrm flipH="1">
            <a:off x="-571753" y="4643472"/>
            <a:ext cx="5199009" cy="2552105"/>
          </a:xfrm>
          <a:custGeom>
            <a:avLst/>
            <a:gdLst/>
            <a:ahLst/>
            <a:cxnLst/>
            <a:rect l="l" t="t" r="r" b="b"/>
            <a:pathLst>
              <a:path w="7798514" h="3828157">
                <a:moveTo>
                  <a:pt x="7798515" y="0"/>
                </a:moveTo>
                <a:lnTo>
                  <a:pt x="0" y="0"/>
                </a:lnTo>
                <a:lnTo>
                  <a:pt x="0" y="3828157"/>
                </a:lnTo>
                <a:lnTo>
                  <a:pt x="7798515" y="3828157"/>
                </a:lnTo>
                <a:lnTo>
                  <a:pt x="7798515" y="0"/>
                </a:lnTo>
                <a:close/>
              </a:path>
            </a:pathLst>
          </a:custGeom>
          <a:blipFill>
            <a:blip r:embed="rId2"/>
            <a:stretch>
              <a:fillRect/>
            </a:stretch>
          </a:blipFill>
        </p:spPr>
        <p:txBody>
          <a:bodyPr/>
          <a:lstStyle/>
          <a:p>
            <a:endParaRPr lang="en-US"/>
          </a:p>
        </p:txBody>
      </p:sp>
      <p:sp>
        <p:nvSpPr>
          <p:cNvPr id="11" name="Google Shape;2105;p47">
            <a:extLst>
              <a:ext uri="{FF2B5EF4-FFF2-40B4-BE49-F238E27FC236}">
                <a16:creationId xmlns:a16="http://schemas.microsoft.com/office/drawing/2014/main" id="{DA3FBF7E-E84E-7E93-863D-5C618E6F7EFA}"/>
              </a:ext>
            </a:extLst>
          </p:cNvPr>
          <p:cNvSpPr/>
          <p:nvPr/>
        </p:nvSpPr>
        <p:spPr>
          <a:xfrm>
            <a:off x="203200" y="330201"/>
            <a:ext cx="11887200" cy="5689600"/>
          </a:xfrm>
          <a:custGeom>
            <a:avLst/>
            <a:gdLst/>
            <a:ahLst/>
            <a:cxnLst/>
            <a:rect l="l" t="t" r="r" b="b"/>
            <a:pathLst>
              <a:path w="54430" h="54969" extrusionOk="0">
                <a:moveTo>
                  <a:pt x="16727" y="519"/>
                </a:moveTo>
                <a:lnTo>
                  <a:pt x="18344" y="540"/>
                </a:lnTo>
                <a:lnTo>
                  <a:pt x="17452" y="560"/>
                </a:lnTo>
                <a:lnTo>
                  <a:pt x="15856" y="560"/>
                </a:lnTo>
                <a:lnTo>
                  <a:pt x="16727" y="519"/>
                </a:lnTo>
                <a:close/>
                <a:moveTo>
                  <a:pt x="1430" y="12810"/>
                </a:moveTo>
                <a:lnTo>
                  <a:pt x="1430" y="13432"/>
                </a:lnTo>
                <a:lnTo>
                  <a:pt x="1389" y="13225"/>
                </a:lnTo>
                <a:lnTo>
                  <a:pt x="1389" y="13142"/>
                </a:lnTo>
                <a:lnTo>
                  <a:pt x="1389" y="13038"/>
                </a:lnTo>
                <a:lnTo>
                  <a:pt x="1430" y="12810"/>
                </a:lnTo>
                <a:close/>
                <a:moveTo>
                  <a:pt x="1430" y="13556"/>
                </a:moveTo>
                <a:lnTo>
                  <a:pt x="1410" y="13971"/>
                </a:lnTo>
                <a:lnTo>
                  <a:pt x="1410" y="13888"/>
                </a:lnTo>
                <a:lnTo>
                  <a:pt x="1430" y="13556"/>
                </a:lnTo>
                <a:close/>
                <a:moveTo>
                  <a:pt x="30966" y="1"/>
                </a:moveTo>
                <a:lnTo>
                  <a:pt x="30303" y="21"/>
                </a:lnTo>
                <a:lnTo>
                  <a:pt x="29640" y="63"/>
                </a:lnTo>
                <a:lnTo>
                  <a:pt x="29246" y="84"/>
                </a:lnTo>
                <a:lnTo>
                  <a:pt x="28355" y="42"/>
                </a:lnTo>
                <a:lnTo>
                  <a:pt x="27816" y="21"/>
                </a:lnTo>
                <a:lnTo>
                  <a:pt x="26634" y="21"/>
                </a:lnTo>
                <a:lnTo>
                  <a:pt x="26013" y="63"/>
                </a:lnTo>
                <a:lnTo>
                  <a:pt x="25577" y="104"/>
                </a:lnTo>
                <a:lnTo>
                  <a:pt x="25163" y="146"/>
                </a:lnTo>
                <a:lnTo>
                  <a:pt x="24976" y="187"/>
                </a:lnTo>
                <a:lnTo>
                  <a:pt x="24396" y="229"/>
                </a:lnTo>
                <a:lnTo>
                  <a:pt x="23940" y="249"/>
                </a:lnTo>
                <a:lnTo>
                  <a:pt x="23214" y="270"/>
                </a:lnTo>
                <a:lnTo>
                  <a:pt x="22344" y="249"/>
                </a:lnTo>
                <a:lnTo>
                  <a:pt x="21618" y="249"/>
                </a:lnTo>
                <a:lnTo>
                  <a:pt x="20872" y="270"/>
                </a:lnTo>
                <a:lnTo>
                  <a:pt x="20748" y="229"/>
                </a:lnTo>
                <a:lnTo>
                  <a:pt x="20582" y="208"/>
                </a:lnTo>
                <a:lnTo>
                  <a:pt x="19421" y="167"/>
                </a:lnTo>
                <a:lnTo>
                  <a:pt x="18530" y="146"/>
                </a:lnTo>
                <a:lnTo>
                  <a:pt x="18136" y="125"/>
                </a:lnTo>
                <a:lnTo>
                  <a:pt x="17722" y="125"/>
                </a:lnTo>
                <a:lnTo>
                  <a:pt x="16830" y="167"/>
                </a:lnTo>
                <a:lnTo>
                  <a:pt x="14530" y="167"/>
                </a:lnTo>
                <a:lnTo>
                  <a:pt x="13929" y="146"/>
                </a:lnTo>
                <a:lnTo>
                  <a:pt x="13328" y="167"/>
                </a:lnTo>
                <a:lnTo>
                  <a:pt x="11980" y="208"/>
                </a:lnTo>
                <a:lnTo>
                  <a:pt x="10239" y="249"/>
                </a:lnTo>
                <a:lnTo>
                  <a:pt x="8519" y="249"/>
                </a:lnTo>
                <a:lnTo>
                  <a:pt x="7752" y="270"/>
                </a:lnTo>
                <a:lnTo>
                  <a:pt x="6964" y="291"/>
                </a:lnTo>
                <a:lnTo>
                  <a:pt x="5824" y="291"/>
                </a:lnTo>
                <a:lnTo>
                  <a:pt x="4664" y="270"/>
                </a:lnTo>
                <a:lnTo>
                  <a:pt x="4021" y="291"/>
                </a:lnTo>
                <a:lnTo>
                  <a:pt x="3379" y="332"/>
                </a:lnTo>
                <a:lnTo>
                  <a:pt x="2322" y="312"/>
                </a:lnTo>
                <a:lnTo>
                  <a:pt x="2177" y="332"/>
                </a:lnTo>
                <a:lnTo>
                  <a:pt x="2135" y="332"/>
                </a:lnTo>
                <a:lnTo>
                  <a:pt x="2114" y="374"/>
                </a:lnTo>
                <a:lnTo>
                  <a:pt x="2135" y="395"/>
                </a:lnTo>
                <a:lnTo>
                  <a:pt x="2156" y="395"/>
                </a:lnTo>
                <a:lnTo>
                  <a:pt x="2322" y="415"/>
                </a:lnTo>
                <a:lnTo>
                  <a:pt x="2715" y="415"/>
                </a:lnTo>
                <a:lnTo>
                  <a:pt x="3586" y="436"/>
                </a:lnTo>
                <a:lnTo>
                  <a:pt x="4456" y="436"/>
                </a:lnTo>
                <a:lnTo>
                  <a:pt x="6115" y="457"/>
                </a:lnTo>
                <a:lnTo>
                  <a:pt x="6695" y="477"/>
                </a:lnTo>
                <a:lnTo>
                  <a:pt x="7255" y="498"/>
                </a:lnTo>
                <a:lnTo>
                  <a:pt x="7690" y="498"/>
                </a:lnTo>
                <a:lnTo>
                  <a:pt x="7172" y="519"/>
                </a:lnTo>
                <a:lnTo>
                  <a:pt x="6156" y="540"/>
                </a:lnTo>
                <a:lnTo>
                  <a:pt x="2881" y="540"/>
                </a:lnTo>
                <a:lnTo>
                  <a:pt x="2591" y="581"/>
                </a:lnTo>
                <a:lnTo>
                  <a:pt x="2322" y="643"/>
                </a:lnTo>
                <a:lnTo>
                  <a:pt x="2094" y="705"/>
                </a:lnTo>
                <a:lnTo>
                  <a:pt x="1907" y="788"/>
                </a:lnTo>
                <a:lnTo>
                  <a:pt x="1721" y="892"/>
                </a:lnTo>
                <a:lnTo>
                  <a:pt x="1575" y="1016"/>
                </a:lnTo>
                <a:lnTo>
                  <a:pt x="1451" y="1141"/>
                </a:lnTo>
                <a:lnTo>
                  <a:pt x="1347" y="1265"/>
                </a:lnTo>
                <a:lnTo>
                  <a:pt x="1265" y="1410"/>
                </a:lnTo>
                <a:lnTo>
                  <a:pt x="1202" y="1555"/>
                </a:lnTo>
                <a:lnTo>
                  <a:pt x="1140" y="1680"/>
                </a:lnTo>
                <a:lnTo>
                  <a:pt x="1099" y="1825"/>
                </a:lnTo>
                <a:lnTo>
                  <a:pt x="1078" y="1970"/>
                </a:lnTo>
                <a:lnTo>
                  <a:pt x="1057" y="2219"/>
                </a:lnTo>
                <a:lnTo>
                  <a:pt x="1057" y="2571"/>
                </a:lnTo>
                <a:lnTo>
                  <a:pt x="1037" y="2923"/>
                </a:lnTo>
                <a:lnTo>
                  <a:pt x="995" y="3607"/>
                </a:lnTo>
                <a:lnTo>
                  <a:pt x="912" y="4084"/>
                </a:lnTo>
                <a:lnTo>
                  <a:pt x="891" y="4312"/>
                </a:lnTo>
                <a:lnTo>
                  <a:pt x="871" y="4540"/>
                </a:lnTo>
                <a:lnTo>
                  <a:pt x="829" y="5535"/>
                </a:lnTo>
                <a:lnTo>
                  <a:pt x="809" y="6447"/>
                </a:lnTo>
                <a:lnTo>
                  <a:pt x="809" y="6530"/>
                </a:lnTo>
                <a:lnTo>
                  <a:pt x="809" y="6550"/>
                </a:lnTo>
                <a:lnTo>
                  <a:pt x="829" y="6758"/>
                </a:lnTo>
                <a:lnTo>
                  <a:pt x="850" y="6944"/>
                </a:lnTo>
                <a:lnTo>
                  <a:pt x="891" y="7089"/>
                </a:lnTo>
                <a:lnTo>
                  <a:pt x="912" y="7317"/>
                </a:lnTo>
                <a:lnTo>
                  <a:pt x="912" y="7483"/>
                </a:lnTo>
                <a:lnTo>
                  <a:pt x="891" y="7670"/>
                </a:lnTo>
                <a:lnTo>
                  <a:pt x="829" y="8043"/>
                </a:lnTo>
                <a:lnTo>
                  <a:pt x="809" y="8229"/>
                </a:lnTo>
                <a:lnTo>
                  <a:pt x="809" y="8416"/>
                </a:lnTo>
                <a:lnTo>
                  <a:pt x="850" y="9100"/>
                </a:lnTo>
                <a:lnTo>
                  <a:pt x="850" y="9307"/>
                </a:lnTo>
                <a:lnTo>
                  <a:pt x="726" y="9929"/>
                </a:lnTo>
                <a:lnTo>
                  <a:pt x="581" y="10841"/>
                </a:lnTo>
                <a:lnTo>
                  <a:pt x="518" y="11152"/>
                </a:lnTo>
                <a:lnTo>
                  <a:pt x="456" y="11483"/>
                </a:lnTo>
                <a:lnTo>
                  <a:pt x="456" y="11649"/>
                </a:lnTo>
                <a:lnTo>
                  <a:pt x="456" y="11815"/>
                </a:lnTo>
                <a:lnTo>
                  <a:pt x="477" y="11981"/>
                </a:lnTo>
                <a:lnTo>
                  <a:pt x="518" y="12147"/>
                </a:lnTo>
                <a:lnTo>
                  <a:pt x="581" y="12375"/>
                </a:lnTo>
                <a:lnTo>
                  <a:pt x="601" y="12582"/>
                </a:lnTo>
                <a:lnTo>
                  <a:pt x="581" y="12706"/>
                </a:lnTo>
                <a:lnTo>
                  <a:pt x="560" y="12851"/>
                </a:lnTo>
                <a:lnTo>
                  <a:pt x="581" y="12997"/>
                </a:lnTo>
                <a:lnTo>
                  <a:pt x="601" y="13162"/>
                </a:lnTo>
                <a:lnTo>
                  <a:pt x="601" y="13328"/>
                </a:lnTo>
                <a:lnTo>
                  <a:pt x="601" y="13411"/>
                </a:lnTo>
                <a:lnTo>
                  <a:pt x="560" y="13494"/>
                </a:lnTo>
                <a:lnTo>
                  <a:pt x="498" y="13639"/>
                </a:lnTo>
                <a:lnTo>
                  <a:pt x="456" y="13805"/>
                </a:lnTo>
                <a:lnTo>
                  <a:pt x="456" y="14095"/>
                </a:lnTo>
                <a:lnTo>
                  <a:pt x="477" y="14385"/>
                </a:lnTo>
                <a:lnTo>
                  <a:pt x="435" y="14758"/>
                </a:lnTo>
                <a:lnTo>
                  <a:pt x="353" y="15152"/>
                </a:lnTo>
                <a:lnTo>
                  <a:pt x="311" y="15442"/>
                </a:lnTo>
                <a:lnTo>
                  <a:pt x="290" y="15774"/>
                </a:lnTo>
                <a:lnTo>
                  <a:pt x="228" y="16541"/>
                </a:lnTo>
                <a:lnTo>
                  <a:pt x="125" y="17018"/>
                </a:lnTo>
                <a:lnTo>
                  <a:pt x="42" y="17349"/>
                </a:lnTo>
                <a:lnTo>
                  <a:pt x="21" y="17660"/>
                </a:lnTo>
                <a:lnTo>
                  <a:pt x="0" y="18158"/>
                </a:lnTo>
                <a:lnTo>
                  <a:pt x="0" y="18655"/>
                </a:lnTo>
                <a:lnTo>
                  <a:pt x="21" y="19194"/>
                </a:lnTo>
                <a:lnTo>
                  <a:pt x="62" y="19463"/>
                </a:lnTo>
                <a:lnTo>
                  <a:pt x="104" y="19733"/>
                </a:lnTo>
                <a:lnTo>
                  <a:pt x="166" y="20044"/>
                </a:lnTo>
                <a:lnTo>
                  <a:pt x="104" y="20417"/>
                </a:lnTo>
                <a:lnTo>
                  <a:pt x="62" y="20769"/>
                </a:lnTo>
                <a:lnTo>
                  <a:pt x="21" y="21204"/>
                </a:lnTo>
                <a:lnTo>
                  <a:pt x="21" y="21660"/>
                </a:lnTo>
                <a:lnTo>
                  <a:pt x="21" y="21909"/>
                </a:lnTo>
                <a:lnTo>
                  <a:pt x="42" y="22158"/>
                </a:lnTo>
                <a:lnTo>
                  <a:pt x="125" y="22676"/>
                </a:lnTo>
                <a:lnTo>
                  <a:pt x="166" y="22863"/>
                </a:lnTo>
                <a:lnTo>
                  <a:pt x="207" y="23028"/>
                </a:lnTo>
                <a:lnTo>
                  <a:pt x="332" y="23360"/>
                </a:lnTo>
                <a:lnTo>
                  <a:pt x="415" y="23505"/>
                </a:lnTo>
                <a:lnTo>
                  <a:pt x="498" y="23982"/>
                </a:lnTo>
                <a:lnTo>
                  <a:pt x="539" y="24355"/>
                </a:lnTo>
                <a:lnTo>
                  <a:pt x="581" y="24935"/>
                </a:lnTo>
                <a:lnTo>
                  <a:pt x="581" y="25288"/>
                </a:lnTo>
                <a:lnTo>
                  <a:pt x="560" y="25640"/>
                </a:lnTo>
                <a:lnTo>
                  <a:pt x="560" y="25951"/>
                </a:lnTo>
                <a:lnTo>
                  <a:pt x="560" y="26241"/>
                </a:lnTo>
                <a:lnTo>
                  <a:pt x="601" y="26842"/>
                </a:lnTo>
                <a:lnTo>
                  <a:pt x="518" y="26946"/>
                </a:lnTo>
                <a:lnTo>
                  <a:pt x="498" y="27008"/>
                </a:lnTo>
                <a:lnTo>
                  <a:pt x="477" y="27070"/>
                </a:lnTo>
                <a:lnTo>
                  <a:pt x="415" y="27547"/>
                </a:lnTo>
                <a:lnTo>
                  <a:pt x="373" y="28003"/>
                </a:lnTo>
                <a:lnTo>
                  <a:pt x="311" y="28728"/>
                </a:lnTo>
                <a:lnTo>
                  <a:pt x="290" y="29060"/>
                </a:lnTo>
                <a:lnTo>
                  <a:pt x="270" y="29412"/>
                </a:lnTo>
                <a:lnTo>
                  <a:pt x="311" y="29765"/>
                </a:lnTo>
                <a:lnTo>
                  <a:pt x="353" y="30117"/>
                </a:lnTo>
                <a:lnTo>
                  <a:pt x="373" y="30200"/>
                </a:lnTo>
                <a:lnTo>
                  <a:pt x="373" y="30262"/>
                </a:lnTo>
                <a:lnTo>
                  <a:pt x="373" y="30946"/>
                </a:lnTo>
                <a:lnTo>
                  <a:pt x="373" y="31464"/>
                </a:lnTo>
                <a:lnTo>
                  <a:pt x="332" y="31982"/>
                </a:lnTo>
                <a:lnTo>
                  <a:pt x="332" y="32459"/>
                </a:lnTo>
                <a:lnTo>
                  <a:pt x="353" y="32957"/>
                </a:lnTo>
                <a:lnTo>
                  <a:pt x="456" y="34055"/>
                </a:lnTo>
                <a:lnTo>
                  <a:pt x="518" y="34760"/>
                </a:lnTo>
                <a:lnTo>
                  <a:pt x="539" y="35465"/>
                </a:lnTo>
                <a:lnTo>
                  <a:pt x="539" y="36024"/>
                </a:lnTo>
                <a:lnTo>
                  <a:pt x="539" y="36356"/>
                </a:lnTo>
                <a:lnTo>
                  <a:pt x="539" y="36688"/>
                </a:lnTo>
                <a:lnTo>
                  <a:pt x="539" y="36853"/>
                </a:lnTo>
                <a:lnTo>
                  <a:pt x="560" y="37144"/>
                </a:lnTo>
                <a:lnTo>
                  <a:pt x="581" y="37475"/>
                </a:lnTo>
                <a:lnTo>
                  <a:pt x="622" y="37828"/>
                </a:lnTo>
                <a:lnTo>
                  <a:pt x="643" y="38118"/>
                </a:lnTo>
                <a:lnTo>
                  <a:pt x="643" y="38594"/>
                </a:lnTo>
                <a:lnTo>
                  <a:pt x="622" y="39050"/>
                </a:lnTo>
                <a:lnTo>
                  <a:pt x="601" y="39486"/>
                </a:lnTo>
                <a:lnTo>
                  <a:pt x="601" y="39983"/>
                </a:lnTo>
                <a:lnTo>
                  <a:pt x="622" y="40232"/>
                </a:lnTo>
                <a:lnTo>
                  <a:pt x="663" y="40501"/>
                </a:lnTo>
                <a:lnTo>
                  <a:pt x="705" y="40771"/>
                </a:lnTo>
                <a:lnTo>
                  <a:pt x="726" y="41019"/>
                </a:lnTo>
                <a:lnTo>
                  <a:pt x="726" y="41517"/>
                </a:lnTo>
                <a:lnTo>
                  <a:pt x="705" y="41890"/>
                </a:lnTo>
                <a:lnTo>
                  <a:pt x="705" y="41952"/>
                </a:lnTo>
                <a:lnTo>
                  <a:pt x="726" y="41994"/>
                </a:lnTo>
                <a:lnTo>
                  <a:pt x="767" y="42035"/>
                </a:lnTo>
                <a:lnTo>
                  <a:pt x="850" y="42035"/>
                </a:lnTo>
                <a:lnTo>
                  <a:pt x="891" y="42014"/>
                </a:lnTo>
                <a:lnTo>
                  <a:pt x="912" y="41952"/>
                </a:lnTo>
                <a:lnTo>
                  <a:pt x="912" y="41890"/>
                </a:lnTo>
                <a:lnTo>
                  <a:pt x="912" y="41558"/>
                </a:lnTo>
                <a:lnTo>
                  <a:pt x="954" y="41206"/>
                </a:lnTo>
                <a:lnTo>
                  <a:pt x="974" y="40854"/>
                </a:lnTo>
                <a:lnTo>
                  <a:pt x="995" y="40667"/>
                </a:lnTo>
                <a:lnTo>
                  <a:pt x="995" y="40501"/>
                </a:lnTo>
                <a:lnTo>
                  <a:pt x="974" y="40149"/>
                </a:lnTo>
                <a:lnTo>
                  <a:pt x="974" y="39465"/>
                </a:lnTo>
                <a:lnTo>
                  <a:pt x="995" y="38802"/>
                </a:lnTo>
                <a:lnTo>
                  <a:pt x="1078" y="38346"/>
                </a:lnTo>
                <a:lnTo>
                  <a:pt x="1099" y="38097"/>
                </a:lnTo>
                <a:lnTo>
                  <a:pt x="1119" y="37869"/>
                </a:lnTo>
                <a:lnTo>
                  <a:pt x="1140" y="36874"/>
                </a:lnTo>
                <a:lnTo>
                  <a:pt x="1182" y="35299"/>
                </a:lnTo>
                <a:lnTo>
                  <a:pt x="1182" y="35237"/>
                </a:lnTo>
                <a:lnTo>
                  <a:pt x="1306" y="34656"/>
                </a:lnTo>
                <a:lnTo>
                  <a:pt x="1347" y="34490"/>
                </a:lnTo>
                <a:lnTo>
                  <a:pt x="1347" y="34304"/>
                </a:lnTo>
                <a:lnTo>
                  <a:pt x="1368" y="33952"/>
                </a:lnTo>
                <a:lnTo>
                  <a:pt x="1347" y="33309"/>
                </a:lnTo>
                <a:lnTo>
                  <a:pt x="1327" y="32666"/>
                </a:lnTo>
                <a:lnTo>
                  <a:pt x="1285" y="31423"/>
                </a:lnTo>
                <a:lnTo>
                  <a:pt x="1244" y="30822"/>
                </a:lnTo>
                <a:lnTo>
                  <a:pt x="1182" y="30200"/>
                </a:lnTo>
                <a:lnTo>
                  <a:pt x="1182" y="29371"/>
                </a:lnTo>
                <a:lnTo>
                  <a:pt x="1223" y="28542"/>
                </a:lnTo>
                <a:lnTo>
                  <a:pt x="1223" y="28480"/>
                </a:lnTo>
                <a:lnTo>
                  <a:pt x="1285" y="29081"/>
                </a:lnTo>
                <a:lnTo>
                  <a:pt x="1347" y="29640"/>
                </a:lnTo>
                <a:lnTo>
                  <a:pt x="1451" y="30179"/>
                </a:lnTo>
                <a:lnTo>
                  <a:pt x="1513" y="30428"/>
                </a:lnTo>
                <a:lnTo>
                  <a:pt x="1596" y="30677"/>
                </a:lnTo>
                <a:lnTo>
                  <a:pt x="1555" y="31195"/>
                </a:lnTo>
                <a:lnTo>
                  <a:pt x="1534" y="31775"/>
                </a:lnTo>
                <a:lnTo>
                  <a:pt x="1534" y="32356"/>
                </a:lnTo>
                <a:lnTo>
                  <a:pt x="1575" y="32915"/>
                </a:lnTo>
                <a:lnTo>
                  <a:pt x="1555" y="33350"/>
                </a:lnTo>
                <a:lnTo>
                  <a:pt x="1555" y="33703"/>
                </a:lnTo>
                <a:lnTo>
                  <a:pt x="1575" y="33972"/>
                </a:lnTo>
                <a:lnTo>
                  <a:pt x="1596" y="34221"/>
                </a:lnTo>
                <a:lnTo>
                  <a:pt x="1638" y="34408"/>
                </a:lnTo>
                <a:lnTo>
                  <a:pt x="1679" y="34594"/>
                </a:lnTo>
                <a:lnTo>
                  <a:pt x="1783" y="34988"/>
                </a:lnTo>
                <a:lnTo>
                  <a:pt x="1783" y="35071"/>
                </a:lnTo>
                <a:lnTo>
                  <a:pt x="1721" y="35195"/>
                </a:lnTo>
                <a:lnTo>
                  <a:pt x="1679" y="35361"/>
                </a:lnTo>
                <a:lnTo>
                  <a:pt x="1658" y="35548"/>
                </a:lnTo>
                <a:lnTo>
                  <a:pt x="1638" y="35755"/>
                </a:lnTo>
                <a:lnTo>
                  <a:pt x="1596" y="36211"/>
                </a:lnTo>
                <a:lnTo>
                  <a:pt x="1617" y="36667"/>
                </a:lnTo>
                <a:lnTo>
                  <a:pt x="1596" y="37144"/>
                </a:lnTo>
                <a:lnTo>
                  <a:pt x="1575" y="37600"/>
                </a:lnTo>
                <a:lnTo>
                  <a:pt x="1596" y="38056"/>
                </a:lnTo>
                <a:lnTo>
                  <a:pt x="1638" y="38511"/>
                </a:lnTo>
                <a:lnTo>
                  <a:pt x="1638" y="38885"/>
                </a:lnTo>
                <a:lnTo>
                  <a:pt x="1638" y="39216"/>
                </a:lnTo>
                <a:lnTo>
                  <a:pt x="1596" y="39817"/>
                </a:lnTo>
                <a:lnTo>
                  <a:pt x="1596" y="40107"/>
                </a:lnTo>
                <a:lnTo>
                  <a:pt x="1617" y="40356"/>
                </a:lnTo>
                <a:lnTo>
                  <a:pt x="1638" y="40605"/>
                </a:lnTo>
                <a:lnTo>
                  <a:pt x="1679" y="40833"/>
                </a:lnTo>
                <a:lnTo>
                  <a:pt x="1783" y="41310"/>
                </a:lnTo>
                <a:lnTo>
                  <a:pt x="1783" y="41869"/>
                </a:lnTo>
                <a:lnTo>
                  <a:pt x="1741" y="42512"/>
                </a:lnTo>
                <a:lnTo>
                  <a:pt x="1721" y="43113"/>
                </a:lnTo>
                <a:lnTo>
                  <a:pt x="1721" y="43631"/>
                </a:lnTo>
                <a:lnTo>
                  <a:pt x="1700" y="44087"/>
                </a:lnTo>
                <a:lnTo>
                  <a:pt x="1575" y="44419"/>
                </a:lnTo>
                <a:lnTo>
                  <a:pt x="1534" y="44585"/>
                </a:lnTo>
                <a:lnTo>
                  <a:pt x="1493" y="44750"/>
                </a:lnTo>
                <a:lnTo>
                  <a:pt x="1430" y="45269"/>
                </a:lnTo>
                <a:lnTo>
                  <a:pt x="1368" y="46077"/>
                </a:lnTo>
                <a:lnTo>
                  <a:pt x="1347" y="46678"/>
                </a:lnTo>
                <a:lnTo>
                  <a:pt x="1368" y="47403"/>
                </a:lnTo>
                <a:lnTo>
                  <a:pt x="1410" y="48108"/>
                </a:lnTo>
                <a:lnTo>
                  <a:pt x="1430" y="48419"/>
                </a:lnTo>
                <a:lnTo>
                  <a:pt x="1493" y="48668"/>
                </a:lnTo>
                <a:lnTo>
                  <a:pt x="1430" y="49476"/>
                </a:lnTo>
                <a:lnTo>
                  <a:pt x="1410" y="50430"/>
                </a:lnTo>
                <a:lnTo>
                  <a:pt x="1410" y="51570"/>
                </a:lnTo>
                <a:lnTo>
                  <a:pt x="1430" y="52627"/>
                </a:lnTo>
                <a:lnTo>
                  <a:pt x="1451" y="53103"/>
                </a:lnTo>
                <a:lnTo>
                  <a:pt x="1493" y="53559"/>
                </a:lnTo>
                <a:lnTo>
                  <a:pt x="1534" y="53808"/>
                </a:lnTo>
                <a:lnTo>
                  <a:pt x="1575" y="54015"/>
                </a:lnTo>
                <a:lnTo>
                  <a:pt x="1638" y="54181"/>
                </a:lnTo>
                <a:lnTo>
                  <a:pt x="1700" y="54326"/>
                </a:lnTo>
                <a:lnTo>
                  <a:pt x="1783" y="54451"/>
                </a:lnTo>
                <a:lnTo>
                  <a:pt x="1845" y="54533"/>
                </a:lnTo>
                <a:lnTo>
                  <a:pt x="1928" y="54616"/>
                </a:lnTo>
                <a:lnTo>
                  <a:pt x="2031" y="54658"/>
                </a:lnTo>
                <a:lnTo>
                  <a:pt x="2135" y="54699"/>
                </a:lnTo>
                <a:lnTo>
                  <a:pt x="2239" y="54699"/>
                </a:lnTo>
                <a:lnTo>
                  <a:pt x="2446" y="54720"/>
                </a:lnTo>
                <a:lnTo>
                  <a:pt x="2943" y="54679"/>
                </a:lnTo>
                <a:lnTo>
                  <a:pt x="3959" y="54679"/>
                </a:lnTo>
                <a:lnTo>
                  <a:pt x="5679" y="54658"/>
                </a:lnTo>
                <a:lnTo>
                  <a:pt x="7358" y="54658"/>
                </a:lnTo>
                <a:lnTo>
                  <a:pt x="9389" y="54637"/>
                </a:lnTo>
                <a:lnTo>
                  <a:pt x="12063" y="54679"/>
                </a:lnTo>
                <a:lnTo>
                  <a:pt x="13431" y="54699"/>
                </a:lnTo>
                <a:lnTo>
                  <a:pt x="16478" y="54699"/>
                </a:lnTo>
                <a:lnTo>
                  <a:pt x="19028" y="54720"/>
                </a:lnTo>
                <a:lnTo>
                  <a:pt x="20333" y="54741"/>
                </a:lnTo>
                <a:lnTo>
                  <a:pt x="21722" y="54761"/>
                </a:lnTo>
                <a:lnTo>
                  <a:pt x="23131" y="54741"/>
                </a:lnTo>
                <a:lnTo>
                  <a:pt x="27194" y="54741"/>
                </a:lnTo>
                <a:lnTo>
                  <a:pt x="29453" y="54761"/>
                </a:lnTo>
                <a:lnTo>
                  <a:pt x="32023" y="54782"/>
                </a:lnTo>
                <a:lnTo>
                  <a:pt x="35008" y="54803"/>
                </a:lnTo>
                <a:lnTo>
                  <a:pt x="36335" y="54803"/>
                </a:lnTo>
                <a:lnTo>
                  <a:pt x="37247" y="54782"/>
                </a:lnTo>
                <a:lnTo>
                  <a:pt x="38076" y="54761"/>
                </a:lnTo>
                <a:lnTo>
                  <a:pt x="39216" y="54741"/>
                </a:lnTo>
                <a:lnTo>
                  <a:pt x="41910" y="54782"/>
                </a:lnTo>
                <a:lnTo>
                  <a:pt x="43796" y="54782"/>
                </a:lnTo>
                <a:lnTo>
                  <a:pt x="46532" y="54761"/>
                </a:lnTo>
                <a:lnTo>
                  <a:pt x="46947" y="54761"/>
                </a:lnTo>
                <a:lnTo>
                  <a:pt x="47320" y="54720"/>
                </a:lnTo>
                <a:lnTo>
                  <a:pt x="48045" y="54637"/>
                </a:lnTo>
                <a:lnTo>
                  <a:pt x="48398" y="54616"/>
                </a:lnTo>
                <a:lnTo>
                  <a:pt x="48771" y="54616"/>
                </a:lnTo>
                <a:lnTo>
                  <a:pt x="49185" y="54679"/>
                </a:lnTo>
                <a:lnTo>
                  <a:pt x="49413" y="54720"/>
                </a:lnTo>
                <a:lnTo>
                  <a:pt x="49662" y="54782"/>
                </a:lnTo>
                <a:lnTo>
                  <a:pt x="49911" y="54865"/>
                </a:lnTo>
                <a:lnTo>
                  <a:pt x="50201" y="54907"/>
                </a:lnTo>
                <a:lnTo>
                  <a:pt x="50491" y="54948"/>
                </a:lnTo>
                <a:lnTo>
                  <a:pt x="50781" y="54969"/>
                </a:lnTo>
                <a:lnTo>
                  <a:pt x="51092" y="54969"/>
                </a:lnTo>
                <a:lnTo>
                  <a:pt x="51403" y="54948"/>
                </a:lnTo>
                <a:lnTo>
                  <a:pt x="51714" y="54886"/>
                </a:lnTo>
                <a:lnTo>
                  <a:pt x="52004" y="54824"/>
                </a:lnTo>
                <a:lnTo>
                  <a:pt x="52274" y="54720"/>
                </a:lnTo>
                <a:lnTo>
                  <a:pt x="52543" y="54575"/>
                </a:lnTo>
                <a:lnTo>
                  <a:pt x="52771" y="54409"/>
                </a:lnTo>
                <a:lnTo>
                  <a:pt x="52978" y="54202"/>
                </a:lnTo>
                <a:lnTo>
                  <a:pt x="53061" y="54098"/>
                </a:lnTo>
                <a:lnTo>
                  <a:pt x="53144" y="53974"/>
                </a:lnTo>
                <a:lnTo>
                  <a:pt x="53206" y="53849"/>
                </a:lnTo>
                <a:lnTo>
                  <a:pt x="53268" y="53704"/>
                </a:lnTo>
                <a:lnTo>
                  <a:pt x="53310" y="53539"/>
                </a:lnTo>
                <a:lnTo>
                  <a:pt x="53331" y="53373"/>
                </a:lnTo>
                <a:lnTo>
                  <a:pt x="53351" y="53207"/>
                </a:lnTo>
                <a:lnTo>
                  <a:pt x="53372" y="53020"/>
                </a:lnTo>
                <a:lnTo>
                  <a:pt x="53351" y="52647"/>
                </a:lnTo>
                <a:lnTo>
                  <a:pt x="53393" y="52336"/>
                </a:lnTo>
                <a:lnTo>
                  <a:pt x="53414" y="52171"/>
                </a:lnTo>
                <a:lnTo>
                  <a:pt x="53393" y="52005"/>
                </a:lnTo>
                <a:lnTo>
                  <a:pt x="53372" y="51839"/>
                </a:lnTo>
                <a:lnTo>
                  <a:pt x="53372" y="51673"/>
                </a:lnTo>
                <a:lnTo>
                  <a:pt x="53372" y="51362"/>
                </a:lnTo>
                <a:lnTo>
                  <a:pt x="53393" y="51051"/>
                </a:lnTo>
                <a:lnTo>
                  <a:pt x="53393" y="50886"/>
                </a:lnTo>
                <a:lnTo>
                  <a:pt x="53434" y="50284"/>
                </a:lnTo>
                <a:lnTo>
                  <a:pt x="53517" y="49808"/>
                </a:lnTo>
                <a:lnTo>
                  <a:pt x="53538" y="49580"/>
                </a:lnTo>
                <a:lnTo>
                  <a:pt x="53559" y="49352"/>
                </a:lnTo>
                <a:lnTo>
                  <a:pt x="53600" y="48357"/>
                </a:lnTo>
                <a:lnTo>
                  <a:pt x="53621" y="47445"/>
                </a:lnTo>
                <a:lnTo>
                  <a:pt x="53621" y="47362"/>
                </a:lnTo>
                <a:lnTo>
                  <a:pt x="53621" y="47341"/>
                </a:lnTo>
                <a:lnTo>
                  <a:pt x="53600" y="47134"/>
                </a:lnTo>
                <a:lnTo>
                  <a:pt x="53579" y="46927"/>
                </a:lnTo>
                <a:lnTo>
                  <a:pt x="53538" y="46802"/>
                </a:lnTo>
                <a:lnTo>
                  <a:pt x="53517" y="46574"/>
                </a:lnTo>
                <a:lnTo>
                  <a:pt x="53517" y="46408"/>
                </a:lnTo>
                <a:lnTo>
                  <a:pt x="53538" y="46222"/>
                </a:lnTo>
                <a:lnTo>
                  <a:pt x="53600" y="45849"/>
                </a:lnTo>
                <a:lnTo>
                  <a:pt x="53621" y="45662"/>
                </a:lnTo>
                <a:lnTo>
                  <a:pt x="53621" y="45476"/>
                </a:lnTo>
                <a:lnTo>
                  <a:pt x="53579" y="44792"/>
                </a:lnTo>
                <a:lnTo>
                  <a:pt x="53579" y="44585"/>
                </a:lnTo>
                <a:lnTo>
                  <a:pt x="53704" y="43963"/>
                </a:lnTo>
                <a:lnTo>
                  <a:pt x="53849" y="43051"/>
                </a:lnTo>
                <a:lnTo>
                  <a:pt x="53911" y="42740"/>
                </a:lnTo>
                <a:lnTo>
                  <a:pt x="53973" y="42408"/>
                </a:lnTo>
                <a:lnTo>
                  <a:pt x="53973" y="42242"/>
                </a:lnTo>
                <a:lnTo>
                  <a:pt x="53973" y="42077"/>
                </a:lnTo>
                <a:lnTo>
                  <a:pt x="53952" y="41911"/>
                </a:lnTo>
                <a:lnTo>
                  <a:pt x="53911" y="41745"/>
                </a:lnTo>
                <a:lnTo>
                  <a:pt x="53849" y="41517"/>
                </a:lnTo>
                <a:lnTo>
                  <a:pt x="53828" y="41310"/>
                </a:lnTo>
                <a:lnTo>
                  <a:pt x="53849" y="41165"/>
                </a:lnTo>
                <a:lnTo>
                  <a:pt x="53870" y="41040"/>
                </a:lnTo>
                <a:lnTo>
                  <a:pt x="53849" y="40874"/>
                </a:lnTo>
                <a:lnTo>
                  <a:pt x="53828" y="40729"/>
                </a:lnTo>
                <a:lnTo>
                  <a:pt x="53828" y="40563"/>
                </a:lnTo>
                <a:lnTo>
                  <a:pt x="53828" y="40481"/>
                </a:lnTo>
                <a:lnTo>
                  <a:pt x="53870" y="40398"/>
                </a:lnTo>
                <a:lnTo>
                  <a:pt x="53932" y="40253"/>
                </a:lnTo>
                <a:lnTo>
                  <a:pt x="53973" y="40087"/>
                </a:lnTo>
                <a:lnTo>
                  <a:pt x="53973" y="39797"/>
                </a:lnTo>
                <a:lnTo>
                  <a:pt x="53952" y="39506"/>
                </a:lnTo>
                <a:lnTo>
                  <a:pt x="53994" y="39133"/>
                </a:lnTo>
                <a:lnTo>
                  <a:pt x="54077" y="38739"/>
                </a:lnTo>
                <a:lnTo>
                  <a:pt x="54118" y="38429"/>
                </a:lnTo>
                <a:lnTo>
                  <a:pt x="54139" y="38118"/>
                </a:lnTo>
                <a:lnTo>
                  <a:pt x="54201" y="37351"/>
                </a:lnTo>
                <a:lnTo>
                  <a:pt x="54305" y="36853"/>
                </a:lnTo>
                <a:lnTo>
                  <a:pt x="54388" y="36542"/>
                </a:lnTo>
                <a:lnTo>
                  <a:pt x="54408" y="36211"/>
                </a:lnTo>
                <a:lnTo>
                  <a:pt x="54429" y="35734"/>
                </a:lnTo>
                <a:lnTo>
                  <a:pt x="54429" y="35237"/>
                </a:lnTo>
                <a:lnTo>
                  <a:pt x="54408" y="34698"/>
                </a:lnTo>
                <a:lnTo>
                  <a:pt x="54367" y="34408"/>
                </a:lnTo>
                <a:lnTo>
                  <a:pt x="54326" y="34138"/>
                </a:lnTo>
                <a:lnTo>
                  <a:pt x="54263" y="33827"/>
                </a:lnTo>
                <a:lnTo>
                  <a:pt x="54326" y="33475"/>
                </a:lnTo>
                <a:lnTo>
                  <a:pt x="54367" y="33102"/>
                </a:lnTo>
                <a:lnTo>
                  <a:pt x="54408" y="32666"/>
                </a:lnTo>
                <a:lnTo>
                  <a:pt x="54429" y="32231"/>
                </a:lnTo>
                <a:lnTo>
                  <a:pt x="54408" y="31982"/>
                </a:lnTo>
                <a:lnTo>
                  <a:pt x="54388" y="31734"/>
                </a:lnTo>
                <a:lnTo>
                  <a:pt x="54305" y="31216"/>
                </a:lnTo>
                <a:lnTo>
                  <a:pt x="54263" y="31029"/>
                </a:lnTo>
                <a:lnTo>
                  <a:pt x="54222" y="30863"/>
                </a:lnTo>
                <a:lnTo>
                  <a:pt x="54098" y="30532"/>
                </a:lnTo>
                <a:lnTo>
                  <a:pt x="54015" y="30387"/>
                </a:lnTo>
                <a:lnTo>
                  <a:pt x="53952" y="29910"/>
                </a:lnTo>
                <a:lnTo>
                  <a:pt x="53890" y="29537"/>
                </a:lnTo>
                <a:lnTo>
                  <a:pt x="53849" y="28936"/>
                </a:lnTo>
                <a:lnTo>
                  <a:pt x="53849" y="28583"/>
                </a:lnTo>
                <a:lnTo>
                  <a:pt x="53870" y="28231"/>
                </a:lnTo>
                <a:lnTo>
                  <a:pt x="53870" y="27941"/>
                </a:lnTo>
                <a:lnTo>
                  <a:pt x="53870" y="27651"/>
                </a:lnTo>
                <a:lnTo>
                  <a:pt x="53828" y="27049"/>
                </a:lnTo>
                <a:lnTo>
                  <a:pt x="53911" y="26946"/>
                </a:lnTo>
                <a:lnTo>
                  <a:pt x="53932" y="26884"/>
                </a:lnTo>
                <a:lnTo>
                  <a:pt x="53952" y="26821"/>
                </a:lnTo>
                <a:lnTo>
                  <a:pt x="54015" y="26345"/>
                </a:lnTo>
                <a:lnTo>
                  <a:pt x="54056" y="25868"/>
                </a:lnTo>
                <a:lnTo>
                  <a:pt x="54118" y="25163"/>
                </a:lnTo>
                <a:lnTo>
                  <a:pt x="54139" y="24832"/>
                </a:lnTo>
                <a:lnTo>
                  <a:pt x="54160" y="24479"/>
                </a:lnTo>
                <a:lnTo>
                  <a:pt x="54118" y="24127"/>
                </a:lnTo>
                <a:lnTo>
                  <a:pt x="54077" y="23775"/>
                </a:lnTo>
                <a:lnTo>
                  <a:pt x="54056" y="23692"/>
                </a:lnTo>
                <a:lnTo>
                  <a:pt x="54056" y="23630"/>
                </a:lnTo>
                <a:lnTo>
                  <a:pt x="54056" y="22946"/>
                </a:lnTo>
                <a:lnTo>
                  <a:pt x="54077" y="22427"/>
                </a:lnTo>
                <a:lnTo>
                  <a:pt x="54098" y="21909"/>
                </a:lnTo>
                <a:lnTo>
                  <a:pt x="54098" y="21412"/>
                </a:lnTo>
                <a:lnTo>
                  <a:pt x="54098" y="20935"/>
                </a:lnTo>
                <a:lnTo>
                  <a:pt x="53973" y="19836"/>
                </a:lnTo>
                <a:lnTo>
                  <a:pt x="53911" y="19132"/>
                </a:lnTo>
                <a:lnTo>
                  <a:pt x="53890" y="18427"/>
                </a:lnTo>
                <a:lnTo>
                  <a:pt x="53890" y="17867"/>
                </a:lnTo>
                <a:lnTo>
                  <a:pt x="53890" y="17536"/>
                </a:lnTo>
                <a:lnTo>
                  <a:pt x="53890" y="17204"/>
                </a:lnTo>
                <a:lnTo>
                  <a:pt x="53890" y="17038"/>
                </a:lnTo>
                <a:lnTo>
                  <a:pt x="53870" y="16748"/>
                </a:lnTo>
                <a:lnTo>
                  <a:pt x="53849" y="16417"/>
                </a:lnTo>
                <a:lnTo>
                  <a:pt x="53807" y="16064"/>
                </a:lnTo>
                <a:lnTo>
                  <a:pt x="53787" y="15774"/>
                </a:lnTo>
                <a:lnTo>
                  <a:pt x="53787" y="15297"/>
                </a:lnTo>
                <a:lnTo>
                  <a:pt x="53807" y="14841"/>
                </a:lnTo>
                <a:lnTo>
                  <a:pt x="53828" y="14406"/>
                </a:lnTo>
                <a:lnTo>
                  <a:pt x="53828" y="13909"/>
                </a:lnTo>
                <a:lnTo>
                  <a:pt x="53807" y="13639"/>
                </a:lnTo>
                <a:lnTo>
                  <a:pt x="53766" y="13390"/>
                </a:lnTo>
                <a:lnTo>
                  <a:pt x="53724" y="13121"/>
                </a:lnTo>
                <a:lnTo>
                  <a:pt x="53704" y="12872"/>
                </a:lnTo>
                <a:lnTo>
                  <a:pt x="53704" y="12375"/>
                </a:lnTo>
                <a:lnTo>
                  <a:pt x="53724" y="12002"/>
                </a:lnTo>
                <a:lnTo>
                  <a:pt x="53724" y="11939"/>
                </a:lnTo>
                <a:lnTo>
                  <a:pt x="53704" y="11898"/>
                </a:lnTo>
                <a:lnTo>
                  <a:pt x="53662" y="11857"/>
                </a:lnTo>
                <a:lnTo>
                  <a:pt x="53621" y="11836"/>
                </a:lnTo>
                <a:lnTo>
                  <a:pt x="53579" y="11857"/>
                </a:lnTo>
                <a:lnTo>
                  <a:pt x="53538" y="11877"/>
                </a:lnTo>
                <a:lnTo>
                  <a:pt x="53517" y="11939"/>
                </a:lnTo>
                <a:lnTo>
                  <a:pt x="53517" y="12002"/>
                </a:lnTo>
                <a:lnTo>
                  <a:pt x="53517" y="12333"/>
                </a:lnTo>
                <a:lnTo>
                  <a:pt x="53476" y="12686"/>
                </a:lnTo>
                <a:lnTo>
                  <a:pt x="53455" y="13038"/>
                </a:lnTo>
                <a:lnTo>
                  <a:pt x="53434" y="13225"/>
                </a:lnTo>
                <a:lnTo>
                  <a:pt x="53434" y="13390"/>
                </a:lnTo>
                <a:lnTo>
                  <a:pt x="53455" y="13743"/>
                </a:lnTo>
                <a:lnTo>
                  <a:pt x="53455" y="14406"/>
                </a:lnTo>
                <a:lnTo>
                  <a:pt x="53434" y="15090"/>
                </a:lnTo>
                <a:lnTo>
                  <a:pt x="53351" y="15546"/>
                </a:lnTo>
                <a:lnTo>
                  <a:pt x="53331" y="15774"/>
                </a:lnTo>
                <a:lnTo>
                  <a:pt x="53310" y="16023"/>
                </a:lnTo>
                <a:lnTo>
                  <a:pt x="53289" y="17018"/>
                </a:lnTo>
                <a:lnTo>
                  <a:pt x="53289" y="17391"/>
                </a:lnTo>
                <a:lnTo>
                  <a:pt x="53268" y="17246"/>
                </a:lnTo>
                <a:lnTo>
                  <a:pt x="53248" y="16624"/>
                </a:lnTo>
                <a:lnTo>
                  <a:pt x="53227" y="16520"/>
                </a:lnTo>
                <a:lnTo>
                  <a:pt x="53248" y="16251"/>
                </a:lnTo>
                <a:lnTo>
                  <a:pt x="53248" y="15981"/>
                </a:lnTo>
                <a:lnTo>
                  <a:pt x="53268" y="15712"/>
                </a:lnTo>
                <a:lnTo>
                  <a:pt x="53268" y="15422"/>
                </a:lnTo>
                <a:lnTo>
                  <a:pt x="53227" y="14986"/>
                </a:lnTo>
                <a:lnTo>
                  <a:pt x="53186" y="14572"/>
                </a:lnTo>
                <a:lnTo>
                  <a:pt x="53144" y="14219"/>
                </a:lnTo>
                <a:lnTo>
                  <a:pt x="53123" y="13867"/>
                </a:lnTo>
                <a:lnTo>
                  <a:pt x="53144" y="13494"/>
                </a:lnTo>
                <a:lnTo>
                  <a:pt x="53186" y="13017"/>
                </a:lnTo>
                <a:lnTo>
                  <a:pt x="53165" y="12520"/>
                </a:lnTo>
                <a:lnTo>
                  <a:pt x="53206" y="12043"/>
                </a:lnTo>
                <a:lnTo>
                  <a:pt x="53206" y="11587"/>
                </a:lnTo>
                <a:lnTo>
                  <a:pt x="53186" y="11152"/>
                </a:lnTo>
                <a:lnTo>
                  <a:pt x="53144" y="10675"/>
                </a:lnTo>
                <a:lnTo>
                  <a:pt x="53165" y="10323"/>
                </a:lnTo>
                <a:lnTo>
                  <a:pt x="53165" y="9970"/>
                </a:lnTo>
                <a:lnTo>
                  <a:pt x="53186" y="9577"/>
                </a:lnTo>
                <a:lnTo>
                  <a:pt x="53186" y="9204"/>
                </a:lnTo>
                <a:lnTo>
                  <a:pt x="53186" y="8872"/>
                </a:lnTo>
                <a:lnTo>
                  <a:pt x="53144" y="8561"/>
                </a:lnTo>
                <a:lnTo>
                  <a:pt x="53082" y="7981"/>
                </a:lnTo>
                <a:lnTo>
                  <a:pt x="53040" y="7566"/>
                </a:lnTo>
                <a:lnTo>
                  <a:pt x="53040" y="7359"/>
                </a:lnTo>
                <a:lnTo>
                  <a:pt x="53061" y="7027"/>
                </a:lnTo>
                <a:lnTo>
                  <a:pt x="53082" y="6778"/>
                </a:lnTo>
                <a:lnTo>
                  <a:pt x="53103" y="6530"/>
                </a:lnTo>
                <a:lnTo>
                  <a:pt x="53103" y="6240"/>
                </a:lnTo>
                <a:lnTo>
                  <a:pt x="53082" y="5970"/>
                </a:lnTo>
                <a:lnTo>
                  <a:pt x="53103" y="5701"/>
                </a:lnTo>
                <a:lnTo>
                  <a:pt x="53144" y="5493"/>
                </a:lnTo>
                <a:lnTo>
                  <a:pt x="53227" y="5037"/>
                </a:lnTo>
                <a:lnTo>
                  <a:pt x="53268" y="4768"/>
                </a:lnTo>
                <a:lnTo>
                  <a:pt x="53289" y="4498"/>
                </a:lnTo>
                <a:lnTo>
                  <a:pt x="53310" y="3939"/>
                </a:lnTo>
                <a:lnTo>
                  <a:pt x="53414" y="3338"/>
                </a:lnTo>
                <a:lnTo>
                  <a:pt x="53434" y="3048"/>
                </a:lnTo>
                <a:lnTo>
                  <a:pt x="53455" y="2757"/>
                </a:lnTo>
                <a:lnTo>
                  <a:pt x="53455" y="2467"/>
                </a:lnTo>
                <a:lnTo>
                  <a:pt x="53455" y="2198"/>
                </a:lnTo>
                <a:lnTo>
                  <a:pt x="53414" y="1928"/>
                </a:lnTo>
                <a:lnTo>
                  <a:pt x="53372" y="1700"/>
                </a:lnTo>
                <a:lnTo>
                  <a:pt x="53310" y="1472"/>
                </a:lnTo>
                <a:lnTo>
                  <a:pt x="53227" y="1265"/>
                </a:lnTo>
                <a:lnTo>
                  <a:pt x="53123" y="1099"/>
                </a:lnTo>
                <a:lnTo>
                  <a:pt x="52999" y="933"/>
                </a:lnTo>
                <a:lnTo>
                  <a:pt x="52854" y="830"/>
                </a:lnTo>
                <a:lnTo>
                  <a:pt x="52667" y="726"/>
                </a:lnTo>
                <a:lnTo>
                  <a:pt x="52460" y="685"/>
                </a:lnTo>
                <a:lnTo>
                  <a:pt x="52232" y="664"/>
                </a:lnTo>
                <a:lnTo>
                  <a:pt x="51341" y="664"/>
                </a:lnTo>
                <a:lnTo>
                  <a:pt x="49703" y="705"/>
                </a:lnTo>
                <a:lnTo>
                  <a:pt x="46263" y="747"/>
                </a:lnTo>
                <a:lnTo>
                  <a:pt x="44356" y="768"/>
                </a:lnTo>
                <a:lnTo>
                  <a:pt x="39920" y="768"/>
                </a:lnTo>
                <a:lnTo>
                  <a:pt x="37288" y="726"/>
                </a:lnTo>
                <a:lnTo>
                  <a:pt x="36542" y="685"/>
                </a:lnTo>
                <a:lnTo>
                  <a:pt x="35733" y="664"/>
                </a:lnTo>
                <a:lnTo>
                  <a:pt x="34863" y="643"/>
                </a:lnTo>
                <a:lnTo>
                  <a:pt x="36625" y="643"/>
                </a:lnTo>
                <a:lnTo>
                  <a:pt x="36873" y="623"/>
                </a:lnTo>
                <a:lnTo>
                  <a:pt x="37143" y="643"/>
                </a:lnTo>
                <a:lnTo>
                  <a:pt x="37412" y="643"/>
                </a:lnTo>
                <a:lnTo>
                  <a:pt x="37661" y="623"/>
                </a:lnTo>
                <a:lnTo>
                  <a:pt x="37910" y="623"/>
                </a:lnTo>
                <a:lnTo>
                  <a:pt x="38449" y="664"/>
                </a:lnTo>
                <a:lnTo>
                  <a:pt x="38988" y="685"/>
                </a:lnTo>
                <a:lnTo>
                  <a:pt x="39630" y="705"/>
                </a:lnTo>
                <a:lnTo>
                  <a:pt x="40128" y="705"/>
                </a:lnTo>
                <a:lnTo>
                  <a:pt x="40625" y="685"/>
                </a:lnTo>
                <a:lnTo>
                  <a:pt x="41060" y="664"/>
                </a:lnTo>
                <a:lnTo>
                  <a:pt x="41330" y="664"/>
                </a:lnTo>
                <a:lnTo>
                  <a:pt x="41889" y="685"/>
                </a:lnTo>
                <a:lnTo>
                  <a:pt x="42490" y="685"/>
                </a:lnTo>
                <a:lnTo>
                  <a:pt x="43071" y="664"/>
                </a:lnTo>
                <a:lnTo>
                  <a:pt x="43589" y="643"/>
                </a:lnTo>
                <a:lnTo>
                  <a:pt x="44128" y="643"/>
                </a:lnTo>
                <a:lnTo>
                  <a:pt x="44439" y="623"/>
                </a:lnTo>
                <a:lnTo>
                  <a:pt x="45268" y="623"/>
                </a:lnTo>
                <a:lnTo>
                  <a:pt x="45537" y="643"/>
                </a:lnTo>
                <a:lnTo>
                  <a:pt x="50988" y="643"/>
                </a:lnTo>
                <a:lnTo>
                  <a:pt x="51610" y="623"/>
                </a:lnTo>
                <a:lnTo>
                  <a:pt x="52253" y="602"/>
                </a:lnTo>
                <a:lnTo>
                  <a:pt x="53082" y="581"/>
                </a:lnTo>
                <a:lnTo>
                  <a:pt x="53227" y="560"/>
                </a:lnTo>
                <a:lnTo>
                  <a:pt x="53268" y="560"/>
                </a:lnTo>
                <a:lnTo>
                  <a:pt x="53289" y="540"/>
                </a:lnTo>
                <a:lnTo>
                  <a:pt x="53268" y="519"/>
                </a:lnTo>
                <a:lnTo>
                  <a:pt x="53227" y="519"/>
                </a:lnTo>
                <a:lnTo>
                  <a:pt x="53082" y="498"/>
                </a:lnTo>
                <a:lnTo>
                  <a:pt x="52688" y="498"/>
                </a:lnTo>
                <a:lnTo>
                  <a:pt x="52087" y="457"/>
                </a:lnTo>
                <a:lnTo>
                  <a:pt x="51672" y="457"/>
                </a:lnTo>
                <a:lnTo>
                  <a:pt x="51258" y="477"/>
                </a:lnTo>
                <a:lnTo>
                  <a:pt x="50387" y="457"/>
                </a:lnTo>
                <a:lnTo>
                  <a:pt x="49538" y="436"/>
                </a:lnTo>
                <a:lnTo>
                  <a:pt x="48957" y="415"/>
                </a:lnTo>
                <a:lnTo>
                  <a:pt x="48398" y="395"/>
                </a:lnTo>
                <a:lnTo>
                  <a:pt x="47175" y="374"/>
                </a:lnTo>
                <a:lnTo>
                  <a:pt x="46035" y="353"/>
                </a:lnTo>
                <a:lnTo>
                  <a:pt x="45910" y="353"/>
                </a:lnTo>
                <a:lnTo>
                  <a:pt x="45413" y="374"/>
                </a:lnTo>
                <a:lnTo>
                  <a:pt x="45247" y="395"/>
                </a:lnTo>
                <a:lnTo>
                  <a:pt x="44957" y="415"/>
                </a:lnTo>
                <a:lnTo>
                  <a:pt x="44750" y="415"/>
                </a:lnTo>
                <a:lnTo>
                  <a:pt x="44542" y="395"/>
                </a:lnTo>
                <a:lnTo>
                  <a:pt x="44066" y="374"/>
                </a:lnTo>
                <a:lnTo>
                  <a:pt x="42781" y="374"/>
                </a:lnTo>
                <a:lnTo>
                  <a:pt x="42511" y="395"/>
                </a:lnTo>
                <a:lnTo>
                  <a:pt x="41744" y="332"/>
                </a:lnTo>
                <a:lnTo>
                  <a:pt x="40625" y="270"/>
                </a:lnTo>
                <a:lnTo>
                  <a:pt x="39817" y="208"/>
                </a:lnTo>
                <a:lnTo>
                  <a:pt x="39402" y="208"/>
                </a:lnTo>
                <a:lnTo>
                  <a:pt x="39008" y="229"/>
                </a:lnTo>
                <a:lnTo>
                  <a:pt x="38718" y="270"/>
                </a:lnTo>
                <a:lnTo>
                  <a:pt x="38469" y="270"/>
                </a:lnTo>
                <a:lnTo>
                  <a:pt x="38138" y="249"/>
                </a:lnTo>
                <a:lnTo>
                  <a:pt x="37951" y="270"/>
                </a:lnTo>
                <a:lnTo>
                  <a:pt x="37557" y="270"/>
                </a:lnTo>
                <a:lnTo>
                  <a:pt x="37350" y="249"/>
                </a:lnTo>
                <a:lnTo>
                  <a:pt x="37164" y="229"/>
                </a:lnTo>
                <a:lnTo>
                  <a:pt x="36956" y="208"/>
                </a:lnTo>
                <a:lnTo>
                  <a:pt x="35796" y="208"/>
                </a:lnTo>
                <a:lnTo>
                  <a:pt x="35298" y="167"/>
                </a:lnTo>
                <a:lnTo>
                  <a:pt x="34531" y="125"/>
                </a:lnTo>
                <a:lnTo>
                  <a:pt x="33578" y="104"/>
                </a:lnTo>
                <a:lnTo>
                  <a:pt x="32977" y="63"/>
                </a:lnTo>
                <a:lnTo>
                  <a:pt x="32583" y="21"/>
                </a:lnTo>
                <a:lnTo>
                  <a:pt x="32189" y="21"/>
                </a:lnTo>
                <a:lnTo>
                  <a:pt x="31588" y="1"/>
                </a:lnTo>
                <a:close/>
              </a:path>
            </a:pathLst>
          </a:custGeom>
          <a:solidFill>
            <a:schemeClr val="bg1"/>
          </a:solidFill>
          <a:ln>
            <a:noFill/>
          </a:ln>
        </p:spPr>
        <p:txBody>
          <a:bodyPr spcFirstLastPara="1" wrap="square" lIns="121900" tIns="121900" rIns="121900" bIns="121900" anchor="ctr" anchorCtr="0">
            <a:noAutofit/>
          </a:bodyPr>
          <a:lstStyle/>
          <a:p>
            <a:pPr defTabSz="1219231">
              <a:buClr>
                <a:srgbClr val="000000"/>
              </a:buClr>
              <a:defRPr/>
            </a:pPr>
            <a:endParaRPr sz="4800" kern="0">
              <a:solidFill>
                <a:srgbClr val="000000"/>
              </a:solidFill>
              <a:latin typeface="Cambria" panose="02040503050406030204" pitchFamily="18" charset="0"/>
              <a:ea typeface="Cambria" panose="02040503050406030204" pitchFamily="18" charset="0"/>
              <a:cs typeface="Arial"/>
              <a:sym typeface="Arial"/>
            </a:endParaRPr>
          </a:p>
        </p:txBody>
      </p:sp>
      <p:sp>
        <p:nvSpPr>
          <p:cNvPr id="3" name="Freeform 3"/>
          <p:cNvSpPr/>
          <p:nvPr/>
        </p:nvSpPr>
        <p:spPr>
          <a:xfrm rot="-2319581">
            <a:off x="8632934" y="1038544"/>
            <a:ext cx="4651242" cy="4492325"/>
          </a:xfrm>
          <a:custGeom>
            <a:avLst/>
            <a:gdLst/>
            <a:ahLst/>
            <a:cxnLst/>
            <a:rect l="l" t="t" r="r" b="b"/>
            <a:pathLst>
              <a:path w="6976863" h="6738487">
                <a:moveTo>
                  <a:pt x="0" y="0"/>
                </a:moveTo>
                <a:lnTo>
                  <a:pt x="6976864" y="0"/>
                </a:lnTo>
                <a:lnTo>
                  <a:pt x="6976864" y="6738487"/>
                </a:lnTo>
                <a:lnTo>
                  <a:pt x="0" y="6738487"/>
                </a:lnTo>
                <a:lnTo>
                  <a:pt x="0" y="0"/>
                </a:lnTo>
                <a:close/>
              </a:path>
            </a:pathLst>
          </a:custGeom>
          <a:blipFill>
            <a:blip r:embed="rId4"/>
            <a:stretch>
              <a:fillRect/>
            </a:stretch>
          </a:blipFill>
        </p:spPr>
        <p:txBody>
          <a:bodyPr/>
          <a:lstStyle/>
          <a:p>
            <a:endParaRPr lang="en-US"/>
          </a:p>
        </p:txBody>
      </p:sp>
      <p:sp>
        <p:nvSpPr>
          <p:cNvPr id="4" name="Freeform 4"/>
          <p:cNvSpPr/>
          <p:nvPr/>
        </p:nvSpPr>
        <p:spPr>
          <a:xfrm flipH="1">
            <a:off x="-679950" y="-1922593"/>
            <a:ext cx="4651242" cy="4492325"/>
          </a:xfrm>
          <a:custGeom>
            <a:avLst/>
            <a:gdLst/>
            <a:ahLst/>
            <a:cxnLst/>
            <a:rect l="l" t="t" r="r" b="b"/>
            <a:pathLst>
              <a:path w="6976863" h="6738487">
                <a:moveTo>
                  <a:pt x="6976864" y="0"/>
                </a:moveTo>
                <a:lnTo>
                  <a:pt x="0" y="0"/>
                </a:lnTo>
                <a:lnTo>
                  <a:pt x="0" y="6738488"/>
                </a:lnTo>
                <a:lnTo>
                  <a:pt x="6976864" y="6738488"/>
                </a:lnTo>
                <a:lnTo>
                  <a:pt x="6976864" y="0"/>
                </a:lnTo>
                <a:close/>
              </a:path>
            </a:pathLst>
          </a:custGeom>
          <a:blipFill>
            <a:blip r:embed="rId4"/>
            <a:stretch>
              <a:fillRect/>
            </a:stretch>
          </a:blipFill>
        </p:spPr>
        <p:txBody>
          <a:bodyPr/>
          <a:lstStyle/>
          <a:p>
            <a:endParaRPr lang="en-US"/>
          </a:p>
        </p:txBody>
      </p:sp>
      <p:sp>
        <p:nvSpPr>
          <p:cNvPr id="14" name="Rectangle 13"/>
          <p:cNvSpPr/>
          <p:nvPr/>
        </p:nvSpPr>
        <p:spPr>
          <a:xfrm>
            <a:off x="848930" y="4071442"/>
            <a:ext cx="9643981" cy="584775"/>
          </a:xfrm>
          <a:prstGeom prst="rect">
            <a:avLst/>
          </a:prstGeom>
        </p:spPr>
        <p:txBody>
          <a:bodyPr wrap="square">
            <a:spAutoFit/>
          </a:bodyPr>
          <a:lstStyle/>
          <a:p>
            <a:pPr algn="just" defTabSz="609630">
              <a:defRPr/>
            </a:pPr>
            <a:r>
              <a:rPr lang="en-US" sz="3200" kern="0" dirty="0">
                <a:solidFill>
                  <a:prstClr val="black"/>
                </a:solidFill>
                <a:latin typeface="Cambria" panose="02040503050406030204" pitchFamily="18" charset="0"/>
                <a:ea typeface="Cambria" panose="02040503050406030204" pitchFamily="18" charset="0"/>
                <a:cs typeface="Arial"/>
                <a:sym typeface="Arial"/>
              </a:rPr>
              <a:t>a. </a:t>
            </a:r>
            <a:r>
              <a:rPr lang="en-US" sz="3200" kern="0" dirty="0" err="1">
                <a:solidFill>
                  <a:prstClr val="black"/>
                </a:solidFill>
                <a:latin typeface="Cambria" panose="02040503050406030204" pitchFamily="18" charset="0"/>
                <a:ea typeface="Cambria" panose="02040503050406030204" pitchFamily="18" charset="0"/>
                <a:cs typeface="Arial"/>
                <a:sym typeface="Arial"/>
              </a:rPr>
              <a:t>Từ</a:t>
            </a:r>
            <a:r>
              <a:rPr lang="en-US" sz="3200" kern="0" dirty="0">
                <a:solidFill>
                  <a:prstClr val="black"/>
                </a:solidFill>
                <a:latin typeface="Cambria" panose="02040503050406030204" pitchFamily="18" charset="0"/>
                <a:ea typeface="Cambria" panose="02040503050406030204" pitchFamily="18" charset="0"/>
                <a:cs typeface="Arial"/>
                <a:sym typeface="Arial"/>
              </a:rPr>
              <a:t> </a:t>
            </a:r>
            <a:r>
              <a:rPr lang="en-US" sz="3200" kern="0" dirty="0" err="1">
                <a:solidFill>
                  <a:prstClr val="black"/>
                </a:solidFill>
                <a:latin typeface="Cambria" panose="02040503050406030204" pitchFamily="18" charset="0"/>
                <a:ea typeface="Cambria" panose="02040503050406030204" pitchFamily="18" charset="0"/>
                <a:cs typeface="Arial"/>
                <a:sym typeface="Arial"/>
              </a:rPr>
              <a:t>Choắt</a:t>
            </a:r>
            <a:r>
              <a:rPr lang="en-US" sz="3200" kern="0" dirty="0">
                <a:solidFill>
                  <a:prstClr val="black"/>
                </a:solidFill>
                <a:latin typeface="Cambria" panose="02040503050406030204" pitchFamily="18" charset="0"/>
                <a:ea typeface="Cambria" panose="02040503050406030204" pitchFamily="18" charset="0"/>
                <a:cs typeface="Arial"/>
                <a:sym typeface="Arial"/>
              </a:rPr>
              <a:t> </a:t>
            </a:r>
            <a:r>
              <a:rPr lang="en-US" sz="3200" kern="0" dirty="0" err="1">
                <a:solidFill>
                  <a:prstClr val="black"/>
                </a:solidFill>
                <a:latin typeface="Cambria" panose="02040503050406030204" pitchFamily="18" charset="0"/>
                <a:ea typeface="Cambria" panose="02040503050406030204" pitchFamily="18" charset="0"/>
                <a:cs typeface="Arial"/>
                <a:sym typeface="Arial"/>
              </a:rPr>
              <a:t>và</a:t>
            </a:r>
            <a:r>
              <a:rPr lang="en-US" sz="3200" kern="0" dirty="0">
                <a:solidFill>
                  <a:prstClr val="black"/>
                </a:solidFill>
                <a:latin typeface="Cambria" panose="02040503050406030204" pitchFamily="18" charset="0"/>
                <a:ea typeface="Cambria" panose="02040503050406030204" pitchFamily="18" charset="0"/>
                <a:cs typeface="Arial"/>
                <a:sym typeface="Arial"/>
              </a:rPr>
              <a:t> </a:t>
            </a:r>
            <a:r>
              <a:rPr lang="en-US" sz="3200" kern="0" dirty="0" err="1">
                <a:solidFill>
                  <a:prstClr val="black"/>
                </a:solidFill>
                <a:latin typeface="Cambria" panose="02040503050406030204" pitchFamily="18" charset="0"/>
                <a:ea typeface="Cambria" panose="02040503050406030204" pitchFamily="18" charset="0"/>
                <a:cs typeface="Arial"/>
                <a:sym typeface="Arial"/>
              </a:rPr>
              <a:t>từ</a:t>
            </a:r>
            <a:r>
              <a:rPr lang="en-US" sz="3200" kern="0" dirty="0">
                <a:solidFill>
                  <a:prstClr val="black"/>
                </a:solidFill>
                <a:latin typeface="Cambria" panose="02040503050406030204" pitchFamily="18" charset="0"/>
                <a:ea typeface="Cambria" panose="02040503050406030204" pitchFamily="18" charset="0"/>
                <a:cs typeface="Arial"/>
                <a:sym typeface="Arial"/>
              </a:rPr>
              <a:t> </a:t>
            </a:r>
            <a:r>
              <a:rPr lang="en-US" sz="3200" kern="0" dirty="0" err="1">
                <a:solidFill>
                  <a:prstClr val="black"/>
                </a:solidFill>
                <a:latin typeface="Cambria" panose="02040503050406030204" pitchFamily="18" charset="0"/>
                <a:ea typeface="Cambria" panose="02040503050406030204" pitchFamily="18" charset="0"/>
                <a:cs typeface="Arial"/>
                <a:sym typeface="Arial"/>
              </a:rPr>
              <a:t>tôi</a:t>
            </a:r>
            <a:r>
              <a:rPr lang="en-US" sz="3200" kern="0" dirty="0">
                <a:solidFill>
                  <a:prstClr val="black"/>
                </a:solidFill>
                <a:latin typeface="Cambria" panose="02040503050406030204" pitchFamily="18" charset="0"/>
                <a:ea typeface="Cambria" panose="02040503050406030204" pitchFamily="18" charset="0"/>
                <a:cs typeface="Arial"/>
                <a:sym typeface="Arial"/>
              </a:rPr>
              <a:t> </a:t>
            </a:r>
            <a:r>
              <a:rPr lang="en-US" sz="3200" kern="0" dirty="0" err="1">
                <a:solidFill>
                  <a:prstClr val="black"/>
                </a:solidFill>
                <a:latin typeface="Cambria" panose="02040503050406030204" pitchFamily="18" charset="0"/>
                <a:ea typeface="Cambria" panose="02040503050406030204" pitchFamily="18" charset="0"/>
                <a:cs typeface="Arial"/>
                <a:sym typeface="Arial"/>
              </a:rPr>
              <a:t>được</a:t>
            </a:r>
            <a:r>
              <a:rPr lang="en-US" sz="3200" kern="0" dirty="0">
                <a:solidFill>
                  <a:prstClr val="black"/>
                </a:solidFill>
                <a:latin typeface="Cambria" panose="02040503050406030204" pitchFamily="18" charset="0"/>
                <a:ea typeface="Cambria" panose="02040503050406030204" pitchFamily="18" charset="0"/>
                <a:cs typeface="Arial"/>
                <a:sym typeface="Arial"/>
              </a:rPr>
              <a:t> </a:t>
            </a:r>
            <a:r>
              <a:rPr lang="en-US" sz="3200" kern="0" dirty="0" err="1">
                <a:solidFill>
                  <a:prstClr val="black"/>
                </a:solidFill>
                <a:latin typeface="Cambria" panose="02040503050406030204" pitchFamily="18" charset="0"/>
                <a:ea typeface="Cambria" panose="02040503050406030204" pitchFamily="18" charset="0"/>
                <a:cs typeface="Arial"/>
                <a:sym typeface="Arial"/>
              </a:rPr>
              <a:t>lặp</a:t>
            </a:r>
            <a:r>
              <a:rPr lang="en-US" sz="3200" kern="0" dirty="0">
                <a:solidFill>
                  <a:prstClr val="black"/>
                </a:solidFill>
                <a:latin typeface="Cambria" panose="02040503050406030204" pitchFamily="18" charset="0"/>
                <a:ea typeface="Cambria" panose="02040503050406030204" pitchFamily="18" charset="0"/>
                <a:cs typeface="Arial"/>
                <a:sym typeface="Arial"/>
              </a:rPr>
              <a:t> </a:t>
            </a:r>
            <a:r>
              <a:rPr lang="en-US" sz="3200" kern="0" dirty="0" err="1">
                <a:solidFill>
                  <a:prstClr val="black"/>
                </a:solidFill>
                <a:latin typeface="Cambria" panose="02040503050406030204" pitchFamily="18" charset="0"/>
                <a:ea typeface="Cambria" panose="02040503050406030204" pitchFamily="18" charset="0"/>
                <a:cs typeface="Arial"/>
                <a:sym typeface="Arial"/>
              </a:rPr>
              <a:t>lại</a:t>
            </a:r>
            <a:r>
              <a:rPr lang="en-US" sz="3200" kern="0" dirty="0">
                <a:solidFill>
                  <a:prstClr val="black"/>
                </a:solidFill>
                <a:latin typeface="Cambria" panose="02040503050406030204" pitchFamily="18" charset="0"/>
                <a:ea typeface="Cambria" panose="02040503050406030204" pitchFamily="18" charset="0"/>
                <a:cs typeface="Arial"/>
                <a:sym typeface="Arial"/>
              </a:rPr>
              <a:t> ở </a:t>
            </a:r>
            <a:r>
              <a:rPr lang="en-US" sz="3200" kern="0" dirty="0" err="1">
                <a:solidFill>
                  <a:prstClr val="black"/>
                </a:solidFill>
                <a:latin typeface="Cambria" panose="02040503050406030204" pitchFamily="18" charset="0"/>
                <a:ea typeface="Cambria" panose="02040503050406030204" pitchFamily="18" charset="0"/>
                <a:cs typeface="Arial"/>
                <a:sym typeface="Arial"/>
              </a:rPr>
              <a:t>cả</a:t>
            </a:r>
            <a:r>
              <a:rPr lang="en-US" sz="3200" kern="0" dirty="0">
                <a:solidFill>
                  <a:prstClr val="black"/>
                </a:solidFill>
                <a:latin typeface="Cambria" panose="02040503050406030204" pitchFamily="18" charset="0"/>
                <a:ea typeface="Cambria" panose="02040503050406030204" pitchFamily="18" charset="0"/>
                <a:cs typeface="Arial"/>
                <a:sym typeface="Arial"/>
              </a:rPr>
              <a:t> 4 </a:t>
            </a:r>
            <a:r>
              <a:rPr lang="en-US" sz="3200" kern="0" dirty="0" err="1">
                <a:solidFill>
                  <a:prstClr val="black"/>
                </a:solidFill>
                <a:latin typeface="Cambria" panose="02040503050406030204" pitchFamily="18" charset="0"/>
                <a:ea typeface="Cambria" panose="02040503050406030204" pitchFamily="18" charset="0"/>
                <a:cs typeface="Arial"/>
                <a:sym typeface="Arial"/>
              </a:rPr>
              <a:t>câu</a:t>
            </a:r>
            <a:r>
              <a:rPr lang="en-US" sz="3200" kern="0" dirty="0">
                <a:solidFill>
                  <a:prstClr val="black"/>
                </a:solidFill>
                <a:latin typeface="Cambria" panose="02040503050406030204" pitchFamily="18" charset="0"/>
                <a:ea typeface="Cambria" panose="02040503050406030204" pitchFamily="18" charset="0"/>
                <a:cs typeface="Arial"/>
                <a:sym typeface="Arial"/>
              </a:rPr>
              <a:t> </a:t>
            </a:r>
            <a:r>
              <a:rPr lang="en-US" sz="3200" kern="0" dirty="0" err="1">
                <a:solidFill>
                  <a:prstClr val="black"/>
                </a:solidFill>
                <a:latin typeface="Cambria" panose="02040503050406030204" pitchFamily="18" charset="0"/>
                <a:ea typeface="Cambria" panose="02040503050406030204" pitchFamily="18" charset="0"/>
                <a:cs typeface="Arial"/>
                <a:sym typeface="Arial"/>
              </a:rPr>
              <a:t>văn</a:t>
            </a:r>
            <a:r>
              <a:rPr lang="en-US" sz="3200" kern="0" dirty="0">
                <a:solidFill>
                  <a:prstClr val="black"/>
                </a:solidFill>
                <a:latin typeface="Cambria" panose="02040503050406030204" pitchFamily="18" charset="0"/>
                <a:ea typeface="Cambria" panose="02040503050406030204" pitchFamily="18" charset="0"/>
                <a:cs typeface="Arial"/>
                <a:sym typeface="Arial"/>
              </a:rPr>
              <a:t>.</a:t>
            </a:r>
            <a:endParaRPr lang="en-GB" sz="1067" kern="0" dirty="0">
              <a:solidFill>
                <a:sysClr val="windowText" lastClr="000000"/>
              </a:solidFill>
            </a:endParaRPr>
          </a:p>
        </p:txBody>
      </p:sp>
      <p:grpSp>
        <p:nvGrpSpPr>
          <p:cNvPr id="17" name="Group 16"/>
          <p:cNvGrpSpPr/>
          <p:nvPr/>
        </p:nvGrpSpPr>
        <p:grpSpPr>
          <a:xfrm>
            <a:off x="299633" y="1129244"/>
            <a:ext cx="11544486" cy="2974497"/>
            <a:chOff x="361671" y="1068284"/>
            <a:chExt cx="17316729" cy="4461746"/>
          </a:xfrm>
        </p:grpSpPr>
        <p:grpSp>
          <p:nvGrpSpPr>
            <p:cNvPr id="16" name="Group 15"/>
            <p:cNvGrpSpPr/>
            <p:nvPr/>
          </p:nvGrpSpPr>
          <p:grpSpPr>
            <a:xfrm>
              <a:off x="361671" y="1314825"/>
              <a:ext cx="17316729" cy="4215205"/>
              <a:chOff x="321894" y="1667038"/>
              <a:chExt cx="17316729" cy="4215205"/>
            </a:xfrm>
          </p:grpSpPr>
          <p:sp>
            <p:nvSpPr>
              <p:cNvPr id="15" name="Google Shape;2105;p47">
                <a:extLst>
                  <a:ext uri="{FF2B5EF4-FFF2-40B4-BE49-F238E27FC236}">
                    <a16:creationId xmlns:a16="http://schemas.microsoft.com/office/drawing/2014/main" id="{DA3FBF7E-E84E-7E93-863D-5C618E6F7EFA}"/>
                  </a:ext>
                </a:extLst>
              </p:cNvPr>
              <p:cNvSpPr/>
              <p:nvPr/>
            </p:nvSpPr>
            <p:spPr>
              <a:xfrm>
                <a:off x="321894" y="1667038"/>
                <a:ext cx="17316729" cy="4215205"/>
              </a:xfrm>
              <a:custGeom>
                <a:avLst/>
                <a:gdLst/>
                <a:ahLst/>
                <a:cxnLst/>
                <a:rect l="l" t="t" r="r" b="b"/>
                <a:pathLst>
                  <a:path w="54430" h="54969" extrusionOk="0">
                    <a:moveTo>
                      <a:pt x="16727" y="519"/>
                    </a:moveTo>
                    <a:lnTo>
                      <a:pt x="18344" y="540"/>
                    </a:lnTo>
                    <a:lnTo>
                      <a:pt x="17452" y="560"/>
                    </a:lnTo>
                    <a:lnTo>
                      <a:pt x="15856" y="560"/>
                    </a:lnTo>
                    <a:lnTo>
                      <a:pt x="16727" y="519"/>
                    </a:lnTo>
                    <a:close/>
                    <a:moveTo>
                      <a:pt x="1430" y="12810"/>
                    </a:moveTo>
                    <a:lnTo>
                      <a:pt x="1430" y="13432"/>
                    </a:lnTo>
                    <a:lnTo>
                      <a:pt x="1389" y="13225"/>
                    </a:lnTo>
                    <a:lnTo>
                      <a:pt x="1389" y="13142"/>
                    </a:lnTo>
                    <a:lnTo>
                      <a:pt x="1389" y="13038"/>
                    </a:lnTo>
                    <a:lnTo>
                      <a:pt x="1430" y="12810"/>
                    </a:lnTo>
                    <a:close/>
                    <a:moveTo>
                      <a:pt x="1430" y="13556"/>
                    </a:moveTo>
                    <a:lnTo>
                      <a:pt x="1410" y="13971"/>
                    </a:lnTo>
                    <a:lnTo>
                      <a:pt x="1410" y="13888"/>
                    </a:lnTo>
                    <a:lnTo>
                      <a:pt x="1430" y="13556"/>
                    </a:lnTo>
                    <a:close/>
                    <a:moveTo>
                      <a:pt x="30966" y="1"/>
                    </a:moveTo>
                    <a:lnTo>
                      <a:pt x="30303" y="21"/>
                    </a:lnTo>
                    <a:lnTo>
                      <a:pt x="29640" y="63"/>
                    </a:lnTo>
                    <a:lnTo>
                      <a:pt x="29246" y="84"/>
                    </a:lnTo>
                    <a:lnTo>
                      <a:pt x="28355" y="42"/>
                    </a:lnTo>
                    <a:lnTo>
                      <a:pt x="27816" y="21"/>
                    </a:lnTo>
                    <a:lnTo>
                      <a:pt x="26634" y="21"/>
                    </a:lnTo>
                    <a:lnTo>
                      <a:pt x="26013" y="63"/>
                    </a:lnTo>
                    <a:lnTo>
                      <a:pt x="25577" y="104"/>
                    </a:lnTo>
                    <a:lnTo>
                      <a:pt x="25163" y="146"/>
                    </a:lnTo>
                    <a:lnTo>
                      <a:pt x="24976" y="187"/>
                    </a:lnTo>
                    <a:lnTo>
                      <a:pt x="24396" y="229"/>
                    </a:lnTo>
                    <a:lnTo>
                      <a:pt x="23940" y="249"/>
                    </a:lnTo>
                    <a:lnTo>
                      <a:pt x="23214" y="270"/>
                    </a:lnTo>
                    <a:lnTo>
                      <a:pt x="22344" y="249"/>
                    </a:lnTo>
                    <a:lnTo>
                      <a:pt x="21618" y="249"/>
                    </a:lnTo>
                    <a:lnTo>
                      <a:pt x="20872" y="270"/>
                    </a:lnTo>
                    <a:lnTo>
                      <a:pt x="20748" y="229"/>
                    </a:lnTo>
                    <a:lnTo>
                      <a:pt x="20582" y="208"/>
                    </a:lnTo>
                    <a:lnTo>
                      <a:pt x="19421" y="167"/>
                    </a:lnTo>
                    <a:lnTo>
                      <a:pt x="18530" y="146"/>
                    </a:lnTo>
                    <a:lnTo>
                      <a:pt x="18136" y="125"/>
                    </a:lnTo>
                    <a:lnTo>
                      <a:pt x="17722" y="125"/>
                    </a:lnTo>
                    <a:lnTo>
                      <a:pt x="16830" y="167"/>
                    </a:lnTo>
                    <a:lnTo>
                      <a:pt x="14530" y="167"/>
                    </a:lnTo>
                    <a:lnTo>
                      <a:pt x="13929" y="146"/>
                    </a:lnTo>
                    <a:lnTo>
                      <a:pt x="13328" y="167"/>
                    </a:lnTo>
                    <a:lnTo>
                      <a:pt x="11980" y="208"/>
                    </a:lnTo>
                    <a:lnTo>
                      <a:pt x="10239" y="249"/>
                    </a:lnTo>
                    <a:lnTo>
                      <a:pt x="8519" y="249"/>
                    </a:lnTo>
                    <a:lnTo>
                      <a:pt x="7752" y="270"/>
                    </a:lnTo>
                    <a:lnTo>
                      <a:pt x="6964" y="291"/>
                    </a:lnTo>
                    <a:lnTo>
                      <a:pt x="5824" y="291"/>
                    </a:lnTo>
                    <a:lnTo>
                      <a:pt x="4664" y="270"/>
                    </a:lnTo>
                    <a:lnTo>
                      <a:pt x="4021" y="291"/>
                    </a:lnTo>
                    <a:lnTo>
                      <a:pt x="3379" y="332"/>
                    </a:lnTo>
                    <a:lnTo>
                      <a:pt x="2322" y="312"/>
                    </a:lnTo>
                    <a:lnTo>
                      <a:pt x="2177" y="332"/>
                    </a:lnTo>
                    <a:lnTo>
                      <a:pt x="2135" y="332"/>
                    </a:lnTo>
                    <a:lnTo>
                      <a:pt x="2114" y="374"/>
                    </a:lnTo>
                    <a:lnTo>
                      <a:pt x="2135" y="395"/>
                    </a:lnTo>
                    <a:lnTo>
                      <a:pt x="2156" y="395"/>
                    </a:lnTo>
                    <a:lnTo>
                      <a:pt x="2322" y="415"/>
                    </a:lnTo>
                    <a:lnTo>
                      <a:pt x="2715" y="415"/>
                    </a:lnTo>
                    <a:lnTo>
                      <a:pt x="3586" y="436"/>
                    </a:lnTo>
                    <a:lnTo>
                      <a:pt x="4456" y="436"/>
                    </a:lnTo>
                    <a:lnTo>
                      <a:pt x="6115" y="457"/>
                    </a:lnTo>
                    <a:lnTo>
                      <a:pt x="6695" y="477"/>
                    </a:lnTo>
                    <a:lnTo>
                      <a:pt x="7255" y="498"/>
                    </a:lnTo>
                    <a:lnTo>
                      <a:pt x="7690" y="498"/>
                    </a:lnTo>
                    <a:lnTo>
                      <a:pt x="7172" y="519"/>
                    </a:lnTo>
                    <a:lnTo>
                      <a:pt x="6156" y="540"/>
                    </a:lnTo>
                    <a:lnTo>
                      <a:pt x="2881" y="540"/>
                    </a:lnTo>
                    <a:lnTo>
                      <a:pt x="2591" y="581"/>
                    </a:lnTo>
                    <a:lnTo>
                      <a:pt x="2322" y="643"/>
                    </a:lnTo>
                    <a:lnTo>
                      <a:pt x="2094" y="705"/>
                    </a:lnTo>
                    <a:lnTo>
                      <a:pt x="1907" y="788"/>
                    </a:lnTo>
                    <a:lnTo>
                      <a:pt x="1721" y="892"/>
                    </a:lnTo>
                    <a:lnTo>
                      <a:pt x="1575" y="1016"/>
                    </a:lnTo>
                    <a:lnTo>
                      <a:pt x="1451" y="1141"/>
                    </a:lnTo>
                    <a:lnTo>
                      <a:pt x="1347" y="1265"/>
                    </a:lnTo>
                    <a:lnTo>
                      <a:pt x="1265" y="1410"/>
                    </a:lnTo>
                    <a:lnTo>
                      <a:pt x="1202" y="1555"/>
                    </a:lnTo>
                    <a:lnTo>
                      <a:pt x="1140" y="1680"/>
                    </a:lnTo>
                    <a:lnTo>
                      <a:pt x="1099" y="1825"/>
                    </a:lnTo>
                    <a:lnTo>
                      <a:pt x="1078" y="1970"/>
                    </a:lnTo>
                    <a:lnTo>
                      <a:pt x="1057" y="2219"/>
                    </a:lnTo>
                    <a:lnTo>
                      <a:pt x="1057" y="2571"/>
                    </a:lnTo>
                    <a:lnTo>
                      <a:pt x="1037" y="2923"/>
                    </a:lnTo>
                    <a:lnTo>
                      <a:pt x="995" y="3607"/>
                    </a:lnTo>
                    <a:lnTo>
                      <a:pt x="912" y="4084"/>
                    </a:lnTo>
                    <a:lnTo>
                      <a:pt x="891" y="4312"/>
                    </a:lnTo>
                    <a:lnTo>
                      <a:pt x="871" y="4540"/>
                    </a:lnTo>
                    <a:lnTo>
                      <a:pt x="829" y="5535"/>
                    </a:lnTo>
                    <a:lnTo>
                      <a:pt x="809" y="6447"/>
                    </a:lnTo>
                    <a:lnTo>
                      <a:pt x="809" y="6530"/>
                    </a:lnTo>
                    <a:lnTo>
                      <a:pt x="809" y="6550"/>
                    </a:lnTo>
                    <a:lnTo>
                      <a:pt x="829" y="6758"/>
                    </a:lnTo>
                    <a:lnTo>
                      <a:pt x="850" y="6944"/>
                    </a:lnTo>
                    <a:lnTo>
                      <a:pt x="891" y="7089"/>
                    </a:lnTo>
                    <a:lnTo>
                      <a:pt x="912" y="7317"/>
                    </a:lnTo>
                    <a:lnTo>
                      <a:pt x="912" y="7483"/>
                    </a:lnTo>
                    <a:lnTo>
                      <a:pt x="891" y="7670"/>
                    </a:lnTo>
                    <a:lnTo>
                      <a:pt x="829" y="8043"/>
                    </a:lnTo>
                    <a:lnTo>
                      <a:pt x="809" y="8229"/>
                    </a:lnTo>
                    <a:lnTo>
                      <a:pt x="809" y="8416"/>
                    </a:lnTo>
                    <a:lnTo>
                      <a:pt x="850" y="9100"/>
                    </a:lnTo>
                    <a:lnTo>
                      <a:pt x="850" y="9307"/>
                    </a:lnTo>
                    <a:lnTo>
                      <a:pt x="726" y="9929"/>
                    </a:lnTo>
                    <a:lnTo>
                      <a:pt x="581" y="10841"/>
                    </a:lnTo>
                    <a:lnTo>
                      <a:pt x="518" y="11152"/>
                    </a:lnTo>
                    <a:lnTo>
                      <a:pt x="456" y="11483"/>
                    </a:lnTo>
                    <a:lnTo>
                      <a:pt x="456" y="11649"/>
                    </a:lnTo>
                    <a:lnTo>
                      <a:pt x="456" y="11815"/>
                    </a:lnTo>
                    <a:lnTo>
                      <a:pt x="477" y="11981"/>
                    </a:lnTo>
                    <a:lnTo>
                      <a:pt x="518" y="12147"/>
                    </a:lnTo>
                    <a:lnTo>
                      <a:pt x="581" y="12375"/>
                    </a:lnTo>
                    <a:lnTo>
                      <a:pt x="601" y="12582"/>
                    </a:lnTo>
                    <a:lnTo>
                      <a:pt x="581" y="12706"/>
                    </a:lnTo>
                    <a:lnTo>
                      <a:pt x="560" y="12851"/>
                    </a:lnTo>
                    <a:lnTo>
                      <a:pt x="581" y="12997"/>
                    </a:lnTo>
                    <a:lnTo>
                      <a:pt x="601" y="13162"/>
                    </a:lnTo>
                    <a:lnTo>
                      <a:pt x="601" y="13328"/>
                    </a:lnTo>
                    <a:lnTo>
                      <a:pt x="601" y="13411"/>
                    </a:lnTo>
                    <a:lnTo>
                      <a:pt x="560" y="13494"/>
                    </a:lnTo>
                    <a:lnTo>
                      <a:pt x="498" y="13639"/>
                    </a:lnTo>
                    <a:lnTo>
                      <a:pt x="456" y="13805"/>
                    </a:lnTo>
                    <a:lnTo>
                      <a:pt x="456" y="14095"/>
                    </a:lnTo>
                    <a:lnTo>
                      <a:pt x="477" y="14385"/>
                    </a:lnTo>
                    <a:lnTo>
                      <a:pt x="435" y="14758"/>
                    </a:lnTo>
                    <a:lnTo>
                      <a:pt x="353" y="15152"/>
                    </a:lnTo>
                    <a:lnTo>
                      <a:pt x="311" y="15442"/>
                    </a:lnTo>
                    <a:lnTo>
                      <a:pt x="290" y="15774"/>
                    </a:lnTo>
                    <a:lnTo>
                      <a:pt x="228" y="16541"/>
                    </a:lnTo>
                    <a:lnTo>
                      <a:pt x="125" y="17018"/>
                    </a:lnTo>
                    <a:lnTo>
                      <a:pt x="42" y="17349"/>
                    </a:lnTo>
                    <a:lnTo>
                      <a:pt x="21" y="17660"/>
                    </a:lnTo>
                    <a:lnTo>
                      <a:pt x="0" y="18158"/>
                    </a:lnTo>
                    <a:lnTo>
                      <a:pt x="0" y="18655"/>
                    </a:lnTo>
                    <a:lnTo>
                      <a:pt x="21" y="19194"/>
                    </a:lnTo>
                    <a:lnTo>
                      <a:pt x="62" y="19463"/>
                    </a:lnTo>
                    <a:lnTo>
                      <a:pt x="104" y="19733"/>
                    </a:lnTo>
                    <a:lnTo>
                      <a:pt x="166" y="20044"/>
                    </a:lnTo>
                    <a:lnTo>
                      <a:pt x="104" y="20417"/>
                    </a:lnTo>
                    <a:lnTo>
                      <a:pt x="62" y="20769"/>
                    </a:lnTo>
                    <a:lnTo>
                      <a:pt x="21" y="21204"/>
                    </a:lnTo>
                    <a:lnTo>
                      <a:pt x="21" y="21660"/>
                    </a:lnTo>
                    <a:lnTo>
                      <a:pt x="21" y="21909"/>
                    </a:lnTo>
                    <a:lnTo>
                      <a:pt x="42" y="22158"/>
                    </a:lnTo>
                    <a:lnTo>
                      <a:pt x="125" y="22676"/>
                    </a:lnTo>
                    <a:lnTo>
                      <a:pt x="166" y="22863"/>
                    </a:lnTo>
                    <a:lnTo>
                      <a:pt x="207" y="23028"/>
                    </a:lnTo>
                    <a:lnTo>
                      <a:pt x="332" y="23360"/>
                    </a:lnTo>
                    <a:lnTo>
                      <a:pt x="415" y="23505"/>
                    </a:lnTo>
                    <a:lnTo>
                      <a:pt x="498" y="23982"/>
                    </a:lnTo>
                    <a:lnTo>
                      <a:pt x="539" y="24355"/>
                    </a:lnTo>
                    <a:lnTo>
                      <a:pt x="581" y="24935"/>
                    </a:lnTo>
                    <a:lnTo>
                      <a:pt x="581" y="25288"/>
                    </a:lnTo>
                    <a:lnTo>
                      <a:pt x="560" y="25640"/>
                    </a:lnTo>
                    <a:lnTo>
                      <a:pt x="560" y="25951"/>
                    </a:lnTo>
                    <a:lnTo>
                      <a:pt x="560" y="26241"/>
                    </a:lnTo>
                    <a:lnTo>
                      <a:pt x="601" y="26842"/>
                    </a:lnTo>
                    <a:lnTo>
                      <a:pt x="518" y="26946"/>
                    </a:lnTo>
                    <a:lnTo>
                      <a:pt x="498" y="27008"/>
                    </a:lnTo>
                    <a:lnTo>
                      <a:pt x="477" y="27070"/>
                    </a:lnTo>
                    <a:lnTo>
                      <a:pt x="415" y="27547"/>
                    </a:lnTo>
                    <a:lnTo>
                      <a:pt x="373" y="28003"/>
                    </a:lnTo>
                    <a:lnTo>
                      <a:pt x="311" y="28728"/>
                    </a:lnTo>
                    <a:lnTo>
                      <a:pt x="290" y="29060"/>
                    </a:lnTo>
                    <a:lnTo>
                      <a:pt x="270" y="29412"/>
                    </a:lnTo>
                    <a:lnTo>
                      <a:pt x="311" y="29765"/>
                    </a:lnTo>
                    <a:lnTo>
                      <a:pt x="353" y="30117"/>
                    </a:lnTo>
                    <a:lnTo>
                      <a:pt x="373" y="30200"/>
                    </a:lnTo>
                    <a:lnTo>
                      <a:pt x="373" y="30262"/>
                    </a:lnTo>
                    <a:lnTo>
                      <a:pt x="373" y="30946"/>
                    </a:lnTo>
                    <a:lnTo>
                      <a:pt x="373" y="31464"/>
                    </a:lnTo>
                    <a:lnTo>
                      <a:pt x="332" y="31982"/>
                    </a:lnTo>
                    <a:lnTo>
                      <a:pt x="332" y="32459"/>
                    </a:lnTo>
                    <a:lnTo>
                      <a:pt x="353" y="32957"/>
                    </a:lnTo>
                    <a:lnTo>
                      <a:pt x="456" y="34055"/>
                    </a:lnTo>
                    <a:lnTo>
                      <a:pt x="518" y="34760"/>
                    </a:lnTo>
                    <a:lnTo>
                      <a:pt x="539" y="35465"/>
                    </a:lnTo>
                    <a:lnTo>
                      <a:pt x="539" y="36024"/>
                    </a:lnTo>
                    <a:lnTo>
                      <a:pt x="539" y="36356"/>
                    </a:lnTo>
                    <a:lnTo>
                      <a:pt x="539" y="36688"/>
                    </a:lnTo>
                    <a:lnTo>
                      <a:pt x="539" y="36853"/>
                    </a:lnTo>
                    <a:lnTo>
                      <a:pt x="560" y="37144"/>
                    </a:lnTo>
                    <a:lnTo>
                      <a:pt x="581" y="37475"/>
                    </a:lnTo>
                    <a:lnTo>
                      <a:pt x="622" y="37828"/>
                    </a:lnTo>
                    <a:lnTo>
                      <a:pt x="643" y="38118"/>
                    </a:lnTo>
                    <a:lnTo>
                      <a:pt x="643" y="38594"/>
                    </a:lnTo>
                    <a:lnTo>
                      <a:pt x="622" y="39050"/>
                    </a:lnTo>
                    <a:lnTo>
                      <a:pt x="601" y="39486"/>
                    </a:lnTo>
                    <a:lnTo>
                      <a:pt x="601" y="39983"/>
                    </a:lnTo>
                    <a:lnTo>
                      <a:pt x="622" y="40232"/>
                    </a:lnTo>
                    <a:lnTo>
                      <a:pt x="663" y="40501"/>
                    </a:lnTo>
                    <a:lnTo>
                      <a:pt x="705" y="40771"/>
                    </a:lnTo>
                    <a:lnTo>
                      <a:pt x="726" y="41019"/>
                    </a:lnTo>
                    <a:lnTo>
                      <a:pt x="726" y="41517"/>
                    </a:lnTo>
                    <a:lnTo>
                      <a:pt x="705" y="41890"/>
                    </a:lnTo>
                    <a:lnTo>
                      <a:pt x="705" y="41952"/>
                    </a:lnTo>
                    <a:lnTo>
                      <a:pt x="726" y="41994"/>
                    </a:lnTo>
                    <a:lnTo>
                      <a:pt x="767" y="42035"/>
                    </a:lnTo>
                    <a:lnTo>
                      <a:pt x="850" y="42035"/>
                    </a:lnTo>
                    <a:lnTo>
                      <a:pt x="891" y="42014"/>
                    </a:lnTo>
                    <a:lnTo>
                      <a:pt x="912" y="41952"/>
                    </a:lnTo>
                    <a:lnTo>
                      <a:pt x="912" y="41890"/>
                    </a:lnTo>
                    <a:lnTo>
                      <a:pt x="912" y="41558"/>
                    </a:lnTo>
                    <a:lnTo>
                      <a:pt x="954" y="41206"/>
                    </a:lnTo>
                    <a:lnTo>
                      <a:pt x="974" y="40854"/>
                    </a:lnTo>
                    <a:lnTo>
                      <a:pt x="995" y="40667"/>
                    </a:lnTo>
                    <a:lnTo>
                      <a:pt x="995" y="40501"/>
                    </a:lnTo>
                    <a:lnTo>
                      <a:pt x="974" y="40149"/>
                    </a:lnTo>
                    <a:lnTo>
                      <a:pt x="974" y="39465"/>
                    </a:lnTo>
                    <a:lnTo>
                      <a:pt x="995" y="38802"/>
                    </a:lnTo>
                    <a:lnTo>
                      <a:pt x="1078" y="38346"/>
                    </a:lnTo>
                    <a:lnTo>
                      <a:pt x="1099" y="38097"/>
                    </a:lnTo>
                    <a:lnTo>
                      <a:pt x="1119" y="37869"/>
                    </a:lnTo>
                    <a:lnTo>
                      <a:pt x="1140" y="36874"/>
                    </a:lnTo>
                    <a:lnTo>
                      <a:pt x="1182" y="35299"/>
                    </a:lnTo>
                    <a:lnTo>
                      <a:pt x="1182" y="35237"/>
                    </a:lnTo>
                    <a:lnTo>
                      <a:pt x="1306" y="34656"/>
                    </a:lnTo>
                    <a:lnTo>
                      <a:pt x="1347" y="34490"/>
                    </a:lnTo>
                    <a:lnTo>
                      <a:pt x="1347" y="34304"/>
                    </a:lnTo>
                    <a:lnTo>
                      <a:pt x="1368" y="33952"/>
                    </a:lnTo>
                    <a:lnTo>
                      <a:pt x="1347" y="33309"/>
                    </a:lnTo>
                    <a:lnTo>
                      <a:pt x="1327" y="32666"/>
                    </a:lnTo>
                    <a:lnTo>
                      <a:pt x="1285" y="31423"/>
                    </a:lnTo>
                    <a:lnTo>
                      <a:pt x="1244" y="30822"/>
                    </a:lnTo>
                    <a:lnTo>
                      <a:pt x="1182" y="30200"/>
                    </a:lnTo>
                    <a:lnTo>
                      <a:pt x="1182" y="29371"/>
                    </a:lnTo>
                    <a:lnTo>
                      <a:pt x="1223" y="28542"/>
                    </a:lnTo>
                    <a:lnTo>
                      <a:pt x="1223" y="28480"/>
                    </a:lnTo>
                    <a:lnTo>
                      <a:pt x="1285" y="29081"/>
                    </a:lnTo>
                    <a:lnTo>
                      <a:pt x="1347" y="29640"/>
                    </a:lnTo>
                    <a:lnTo>
                      <a:pt x="1451" y="30179"/>
                    </a:lnTo>
                    <a:lnTo>
                      <a:pt x="1513" y="30428"/>
                    </a:lnTo>
                    <a:lnTo>
                      <a:pt x="1596" y="30677"/>
                    </a:lnTo>
                    <a:lnTo>
                      <a:pt x="1555" y="31195"/>
                    </a:lnTo>
                    <a:lnTo>
                      <a:pt x="1534" y="31775"/>
                    </a:lnTo>
                    <a:lnTo>
                      <a:pt x="1534" y="32356"/>
                    </a:lnTo>
                    <a:lnTo>
                      <a:pt x="1575" y="32915"/>
                    </a:lnTo>
                    <a:lnTo>
                      <a:pt x="1555" y="33350"/>
                    </a:lnTo>
                    <a:lnTo>
                      <a:pt x="1555" y="33703"/>
                    </a:lnTo>
                    <a:lnTo>
                      <a:pt x="1575" y="33972"/>
                    </a:lnTo>
                    <a:lnTo>
                      <a:pt x="1596" y="34221"/>
                    </a:lnTo>
                    <a:lnTo>
                      <a:pt x="1638" y="34408"/>
                    </a:lnTo>
                    <a:lnTo>
                      <a:pt x="1679" y="34594"/>
                    </a:lnTo>
                    <a:lnTo>
                      <a:pt x="1783" y="34988"/>
                    </a:lnTo>
                    <a:lnTo>
                      <a:pt x="1783" y="35071"/>
                    </a:lnTo>
                    <a:lnTo>
                      <a:pt x="1721" y="35195"/>
                    </a:lnTo>
                    <a:lnTo>
                      <a:pt x="1679" y="35361"/>
                    </a:lnTo>
                    <a:lnTo>
                      <a:pt x="1658" y="35548"/>
                    </a:lnTo>
                    <a:lnTo>
                      <a:pt x="1638" y="35755"/>
                    </a:lnTo>
                    <a:lnTo>
                      <a:pt x="1596" y="36211"/>
                    </a:lnTo>
                    <a:lnTo>
                      <a:pt x="1617" y="36667"/>
                    </a:lnTo>
                    <a:lnTo>
                      <a:pt x="1596" y="37144"/>
                    </a:lnTo>
                    <a:lnTo>
                      <a:pt x="1575" y="37600"/>
                    </a:lnTo>
                    <a:lnTo>
                      <a:pt x="1596" y="38056"/>
                    </a:lnTo>
                    <a:lnTo>
                      <a:pt x="1638" y="38511"/>
                    </a:lnTo>
                    <a:lnTo>
                      <a:pt x="1638" y="38885"/>
                    </a:lnTo>
                    <a:lnTo>
                      <a:pt x="1638" y="39216"/>
                    </a:lnTo>
                    <a:lnTo>
                      <a:pt x="1596" y="39817"/>
                    </a:lnTo>
                    <a:lnTo>
                      <a:pt x="1596" y="40107"/>
                    </a:lnTo>
                    <a:lnTo>
                      <a:pt x="1617" y="40356"/>
                    </a:lnTo>
                    <a:lnTo>
                      <a:pt x="1638" y="40605"/>
                    </a:lnTo>
                    <a:lnTo>
                      <a:pt x="1679" y="40833"/>
                    </a:lnTo>
                    <a:lnTo>
                      <a:pt x="1783" y="41310"/>
                    </a:lnTo>
                    <a:lnTo>
                      <a:pt x="1783" y="41869"/>
                    </a:lnTo>
                    <a:lnTo>
                      <a:pt x="1741" y="42512"/>
                    </a:lnTo>
                    <a:lnTo>
                      <a:pt x="1721" y="43113"/>
                    </a:lnTo>
                    <a:lnTo>
                      <a:pt x="1721" y="43631"/>
                    </a:lnTo>
                    <a:lnTo>
                      <a:pt x="1700" y="44087"/>
                    </a:lnTo>
                    <a:lnTo>
                      <a:pt x="1575" y="44419"/>
                    </a:lnTo>
                    <a:lnTo>
                      <a:pt x="1534" y="44585"/>
                    </a:lnTo>
                    <a:lnTo>
                      <a:pt x="1493" y="44750"/>
                    </a:lnTo>
                    <a:lnTo>
                      <a:pt x="1430" y="45269"/>
                    </a:lnTo>
                    <a:lnTo>
                      <a:pt x="1368" y="46077"/>
                    </a:lnTo>
                    <a:lnTo>
                      <a:pt x="1347" y="46678"/>
                    </a:lnTo>
                    <a:lnTo>
                      <a:pt x="1368" y="47403"/>
                    </a:lnTo>
                    <a:lnTo>
                      <a:pt x="1410" y="48108"/>
                    </a:lnTo>
                    <a:lnTo>
                      <a:pt x="1430" y="48419"/>
                    </a:lnTo>
                    <a:lnTo>
                      <a:pt x="1493" y="48668"/>
                    </a:lnTo>
                    <a:lnTo>
                      <a:pt x="1430" y="49476"/>
                    </a:lnTo>
                    <a:lnTo>
                      <a:pt x="1410" y="50430"/>
                    </a:lnTo>
                    <a:lnTo>
                      <a:pt x="1410" y="51570"/>
                    </a:lnTo>
                    <a:lnTo>
                      <a:pt x="1430" y="52627"/>
                    </a:lnTo>
                    <a:lnTo>
                      <a:pt x="1451" y="53103"/>
                    </a:lnTo>
                    <a:lnTo>
                      <a:pt x="1493" y="53559"/>
                    </a:lnTo>
                    <a:lnTo>
                      <a:pt x="1534" y="53808"/>
                    </a:lnTo>
                    <a:lnTo>
                      <a:pt x="1575" y="54015"/>
                    </a:lnTo>
                    <a:lnTo>
                      <a:pt x="1638" y="54181"/>
                    </a:lnTo>
                    <a:lnTo>
                      <a:pt x="1700" y="54326"/>
                    </a:lnTo>
                    <a:lnTo>
                      <a:pt x="1783" y="54451"/>
                    </a:lnTo>
                    <a:lnTo>
                      <a:pt x="1845" y="54533"/>
                    </a:lnTo>
                    <a:lnTo>
                      <a:pt x="1928" y="54616"/>
                    </a:lnTo>
                    <a:lnTo>
                      <a:pt x="2031" y="54658"/>
                    </a:lnTo>
                    <a:lnTo>
                      <a:pt x="2135" y="54699"/>
                    </a:lnTo>
                    <a:lnTo>
                      <a:pt x="2239" y="54699"/>
                    </a:lnTo>
                    <a:lnTo>
                      <a:pt x="2446" y="54720"/>
                    </a:lnTo>
                    <a:lnTo>
                      <a:pt x="2943" y="54679"/>
                    </a:lnTo>
                    <a:lnTo>
                      <a:pt x="3959" y="54679"/>
                    </a:lnTo>
                    <a:lnTo>
                      <a:pt x="5679" y="54658"/>
                    </a:lnTo>
                    <a:lnTo>
                      <a:pt x="7358" y="54658"/>
                    </a:lnTo>
                    <a:lnTo>
                      <a:pt x="9389" y="54637"/>
                    </a:lnTo>
                    <a:lnTo>
                      <a:pt x="12063" y="54679"/>
                    </a:lnTo>
                    <a:lnTo>
                      <a:pt x="13431" y="54699"/>
                    </a:lnTo>
                    <a:lnTo>
                      <a:pt x="16478" y="54699"/>
                    </a:lnTo>
                    <a:lnTo>
                      <a:pt x="19028" y="54720"/>
                    </a:lnTo>
                    <a:lnTo>
                      <a:pt x="20333" y="54741"/>
                    </a:lnTo>
                    <a:lnTo>
                      <a:pt x="21722" y="54761"/>
                    </a:lnTo>
                    <a:lnTo>
                      <a:pt x="23131" y="54741"/>
                    </a:lnTo>
                    <a:lnTo>
                      <a:pt x="27194" y="54741"/>
                    </a:lnTo>
                    <a:lnTo>
                      <a:pt x="29453" y="54761"/>
                    </a:lnTo>
                    <a:lnTo>
                      <a:pt x="32023" y="54782"/>
                    </a:lnTo>
                    <a:lnTo>
                      <a:pt x="35008" y="54803"/>
                    </a:lnTo>
                    <a:lnTo>
                      <a:pt x="36335" y="54803"/>
                    </a:lnTo>
                    <a:lnTo>
                      <a:pt x="37247" y="54782"/>
                    </a:lnTo>
                    <a:lnTo>
                      <a:pt x="38076" y="54761"/>
                    </a:lnTo>
                    <a:lnTo>
                      <a:pt x="39216" y="54741"/>
                    </a:lnTo>
                    <a:lnTo>
                      <a:pt x="41910" y="54782"/>
                    </a:lnTo>
                    <a:lnTo>
                      <a:pt x="43796" y="54782"/>
                    </a:lnTo>
                    <a:lnTo>
                      <a:pt x="46532" y="54761"/>
                    </a:lnTo>
                    <a:lnTo>
                      <a:pt x="46947" y="54761"/>
                    </a:lnTo>
                    <a:lnTo>
                      <a:pt x="47320" y="54720"/>
                    </a:lnTo>
                    <a:lnTo>
                      <a:pt x="48045" y="54637"/>
                    </a:lnTo>
                    <a:lnTo>
                      <a:pt x="48398" y="54616"/>
                    </a:lnTo>
                    <a:lnTo>
                      <a:pt x="48771" y="54616"/>
                    </a:lnTo>
                    <a:lnTo>
                      <a:pt x="49185" y="54679"/>
                    </a:lnTo>
                    <a:lnTo>
                      <a:pt x="49413" y="54720"/>
                    </a:lnTo>
                    <a:lnTo>
                      <a:pt x="49662" y="54782"/>
                    </a:lnTo>
                    <a:lnTo>
                      <a:pt x="49911" y="54865"/>
                    </a:lnTo>
                    <a:lnTo>
                      <a:pt x="50201" y="54907"/>
                    </a:lnTo>
                    <a:lnTo>
                      <a:pt x="50491" y="54948"/>
                    </a:lnTo>
                    <a:lnTo>
                      <a:pt x="50781" y="54969"/>
                    </a:lnTo>
                    <a:lnTo>
                      <a:pt x="51092" y="54969"/>
                    </a:lnTo>
                    <a:lnTo>
                      <a:pt x="51403" y="54948"/>
                    </a:lnTo>
                    <a:lnTo>
                      <a:pt x="51714" y="54886"/>
                    </a:lnTo>
                    <a:lnTo>
                      <a:pt x="52004" y="54824"/>
                    </a:lnTo>
                    <a:lnTo>
                      <a:pt x="52274" y="54720"/>
                    </a:lnTo>
                    <a:lnTo>
                      <a:pt x="52543" y="54575"/>
                    </a:lnTo>
                    <a:lnTo>
                      <a:pt x="52771" y="54409"/>
                    </a:lnTo>
                    <a:lnTo>
                      <a:pt x="52978" y="54202"/>
                    </a:lnTo>
                    <a:lnTo>
                      <a:pt x="53061" y="54098"/>
                    </a:lnTo>
                    <a:lnTo>
                      <a:pt x="53144" y="53974"/>
                    </a:lnTo>
                    <a:lnTo>
                      <a:pt x="53206" y="53849"/>
                    </a:lnTo>
                    <a:lnTo>
                      <a:pt x="53268" y="53704"/>
                    </a:lnTo>
                    <a:lnTo>
                      <a:pt x="53310" y="53539"/>
                    </a:lnTo>
                    <a:lnTo>
                      <a:pt x="53331" y="53373"/>
                    </a:lnTo>
                    <a:lnTo>
                      <a:pt x="53351" y="53207"/>
                    </a:lnTo>
                    <a:lnTo>
                      <a:pt x="53372" y="53020"/>
                    </a:lnTo>
                    <a:lnTo>
                      <a:pt x="53351" y="52647"/>
                    </a:lnTo>
                    <a:lnTo>
                      <a:pt x="53393" y="52336"/>
                    </a:lnTo>
                    <a:lnTo>
                      <a:pt x="53414" y="52171"/>
                    </a:lnTo>
                    <a:lnTo>
                      <a:pt x="53393" y="52005"/>
                    </a:lnTo>
                    <a:lnTo>
                      <a:pt x="53372" y="51839"/>
                    </a:lnTo>
                    <a:lnTo>
                      <a:pt x="53372" y="51673"/>
                    </a:lnTo>
                    <a:lnTo>
                      <a:pt x="53372" y="51362"/>
                    </a:lnTo>
                    <a:lnTo>
                      <a:pt x="53393" y="51051"/>
                    </a:lnTo>
                    <a:lnTo>
                      <a:pt x="53393" y="50886"/>
                    </a:lnTo>
                    <a:lnTo>
                      <a:pt x="53434" y="50284"/>
                    </a:lnTo>
                    <a:lnTo>
                      <a:pt x="53517" y="49808"/>
                    </a:lnTo>
                    <a:lnTo>
                      <a:pt x="53538" y="49580"/>
                    </a:lnTo>
                    <a:lnTo>
                      <a:pt x="53559" y="49352"/>
                    </a:lnTo>
                    <a:lnTo>
                      <a:pt x="53600" y="48357"/>
                    </a:lnTo>
                    <a:lnTo>
                      <a:pt x="53621" y="47445"/>
                    </a:lnTo>
                    <a:lnTo>
                      <a:pt x="53621" y="47362"/>
                    </a:lnTo>
                    <a:lnTo>
                      <a:pt x="53621" y="47341"/>
                    </a:lnTo>
                    <a:lnTo>
                      <a:pt x="53600" y="47134"/>
                    </a:lnTo>
                    <a:lnTo>
                      <a:pt x="53579" y="46927"/>
                    </a:lnTo>
                    <a:lnTo>
                      <a:pt x="53538" y="46802"/>
                    </a:lnTo>
                    <a:lnTo>
                      <a:pt x="53517" y="46574"/>
                    </a:lnTo>
                    <a:lnTo>
                      <a:pt x="53517" y="46408"/>
                    </a:lnTo>
                    <a:lnTo>
                      <a:pt x="53538" y="46222"/>
                    </a:lnTo>
                    <a:lnTo>
                      <a:pt x="53600" y="45849"/>
                    </a:lnTo>
                    <a:lnTo>
                      <a:pt x="53621" y="45662"/>
                    </a:lnTo>
                    <a:lnTo>
                      <a:pt x="53621" y="45476"/>
                    </a:lnTo>
                    <a:lnTo>
                      <a:pt x="53579" y="44792"/>
                    </a:lnTo>
                    <a:lnTo>
                      <a:pt x="53579" y="44585"/>
                    </a:lnTo>
                    <a:lnTo>
                      <a:pt x="53704" y="43963"/>
                    </a:lnTo>
                    <a:lnTo>
                      <a:pt x="53849" y="43051"/>
                    </a:lnTo>
                    <a:lnTo>
                      <a:pt x="53911" y="42740"/>
                    </a:lnTo>
                    <a:lnTo>
                      <a:pt x="53973" y="42408"/>
                    </a:lnTo>
                    <a:lnTo>
                      <a:pt x="53973" y="42242"/>
                    </a:lnTo>
                    <a:lnTo>
                      <a:pt x="53973" y="42077"/>
                    </a:lnTo>
                    <a:lnTo>
                      <a:pt x="53952" y="41911"/>
                    </a:lnTo>
                    <a:lnTo>
                      <a:pt x="53911" y="41745"/>
                    </a:lnTo>
                    <a:lnTo>
                      <a:pt x="53849" y="41517"/>
                    </a:lnTo>
                    <a:lnTo>
                      <a:pt x="53828" y="41310"/>
                    </a:lnTo>
                    <a:lnTo>
                      <a:pt x="53849" y="41165"/>
                    </a:lnTo>
                    <a:lnTo>
                      <a:pt x="53870" y="41040"/>
                    </a:lnTo>
                    <a:lnTo>
                      <a:pt x="53849" y="40874"/>
                    </a:lnTo>
                    <a:lnTo>
                      <a:pt x="53828" y="40729"/>
                    </a:lnTo>
                    <a:lnTo>
                      <a:pt x="53828" y="40563"/>
                    </a:lnTo>
                    <a:lnTo>
                      <a:pt x="53828" y="40481"/>
                    </a:lnTo>
                    <a:lnTo>
                      <a:pt x="53870" y="40398"/>
                    </a:lnTo>
                    <a:lnTo>
                      <a:pt x="53932" y="40253"/>
                    </a:lnTo>
                    <a:lnTo>
                      <a:pt x="53973" y="40087"/>
                    </a:lnTo>
                    <a:lnTo>
                      <a:pt x="53973" y="39797"/>
                    </a:lnTo>
                    <a:lnTo>
                      <a:pt x="53952" y="39506"/>
                    </a:lnTo>
                    <a:lnTo>
                      <a:pt x="53994" y="39133"/>
                    </a:lnTo>
                    <a:lnTo>
                      <a:pt x="54077" y="38739"/>
                    </a:lnTo>
                    <a:lnTo>
                      <a:pt x="54118" y="38429"/>
                    </a:lnTo>
                    <a:lnTo>
                      <a:pt x="54139" y="38118"/>
                    </a:lnTo>
                    <a:lnTo>
                      <a:pt x="54201" y="37351"/>
                    </a:lnTo>
                    <a:lnTo>
                      <a:pt x="54305" y="36853"/>
                    </a:lnTo>
                    <a:lnTo>
                      <a:pt x="54388" y="36542"/>
                    </a:lnTo>
                    <a:lnTo>
                      <a:pt x="54408" y="36211"/>
                    </a:lnTo>
                    <a:lnTo>
                      <a:pt x="54429" y="35734"/>
                    </a:lnTo>
                    <a:lnTo>
                      <a:pt x="54429" y="35237"/>
                    </a:lnTo>
                    <a:lnTo>
                      <a:pt x="54408" y="34698"/>
                    </a:lnTo>
                    <a:lnTo>
                      <a:pt x="54367" y="34408"/>
                    </a:lnTo>
                    <a:lnTo>
                      <a:pt x="54326" y="34138"/>
                    </a:lnTo>
                    <a:lnTo>
                      <a:pt x="54263" y="33827"/>
                    </a:lnTo>
                    <a:lnTo>
                      <a:pt x="54326" y="33475"/>
                    </a:lnTo>
                    <a:lnTo>
                      <a:pt x="54367" y="33102"/>
                    </a:lnTo>
                    <a:lnTo>
                      <a:pt x="54408" y="32666"/>
                    </a:lnTo>
                    <a:lnTo>
                      <a:pt x="54429" y="32231"/>
                    </a:lnTo>
                    <a:lnTo>
                      <a:pt x="54408" y="31982"/>
                    </a:lnTo>
                    <a:lnTo>
                      <a:pt x="54388" y="31734"/>
                    </a:lnTo>
                    <a:lnTo>
                      <a:pt x="54305" y="31216"/>
                    </a:lnTo>
                    <a:lnTo>
                      <a:pt x="54263" y="31029"/>
                    </a:lnTo>
                    <a:lnTo>
                      <a:pt x="54222" y="30863"/>
                    </a:lnTo>
                    <a:lnTo>
                      <a:pt x="54098" y="30532"/>
                    </a:lnTo>
                    <a:lnTo>
                      <a:pt x="54015" y="30387"/>
                    </a:lnTo>
                    <a:lnTo>
                      <a:pt x="53952" y="29910"/>
                    </a:lnTo>
                    <a:lnTo>
                      <a:pt x="53890" y="29537"/>
                    </a:lnTo>
                    <a:lnTo>
                      <a:pt x="53849" y="28936"/>
                    </a:lnTo>
                    <a:lnTo>
                      <a:pt x="53849" y="28583"/>
                    </a:lnTo>
                    <a:lnTo>
                      <a:pt x="53870" y="28231"/>
                    </a:lnTo>
                    <a:lnTo>
                      <a:pt x="53870" y="27941"/>
                    </a:lnTo>
                    <a:lnTo>
                      <a:pt x="53870" y="27651"/>
                    </a:lnTo>
                    <a:lnTo>
                      <a:pt x="53828" y="27049"/>
                    </a:lnTo>
                    <a:lnTo>
                      <a:pt x="53911" y="26946"/>
                    </a:lnTo>
                    <a:lnTo>
                      <a:pt x="53932" y="26884"/>
                    </a:lnTo>
                    <a:lnTo>
                      <a:pt x="53952" y="26821"/>
                    </a:lnTo>
                    <a:lnTo>
                      <a:pt x="54015" y="26345"/>
                    </a:lnTo>
                    <a:lnTo>
                      <a:pt x="54056" y="25868"/>
                    </a:lnTo>
                    <a:lnTo>
                      <a:pt x="54118" y="25163"/>
                    </a:lnTo>
                    <a:lnTo>
                      <a:pt x="54139" y="24832"/>
                    </a:lnTo>
                    <a:lnTo>
                      <a:pt x="54160" y="24479"/>
                    </a:lnTo>
                    <a:lnTo>
                      <a:pt x="54118" y="24127"/>
                    </a:lnTo>
                    <a:lnTo>
                      <a:pt x="54077" y="23775"/>
                    </a:lnTo>
                    <a:lnTo>
                      <a:pt x="54056" y="23692"/>
                    </a:lnTo>
                    <a:lnTo>
                      <a:pt x="54056" y="23630"/>
                    </a:lnTo>
                    <a:lnTo>
                      <a:pt x="54056" y="22946"/>
                    </a:lnTo>
                    <a:lnTo>
                      <a:pt x="54077" y="22427"/>
                    </a:lnTo>
                    <a:lnTo>
                      <a:pt x="54098" y="21909"/>
                    </a:lnTo>
                    <a:lnTo>
                      <a:pt x="54098" y="21412"/>
                    </a:lnTo>
                    <a:lnTo>
                      <a:pt x="54098" y="20935"/>
                    </a:lnTo>
                    <a:lnTo>
                      <a:pt x="53973" y="19836"/>
                    </a:lnTo>
                    <a:lnTo>
                      <a:pt x="53911" y="19132"/>
                    </a:lnTo>
                    <a:lnTo>
                      <a:pt x="53890" y="18427"/>
                    </a:lnTo>
                    <a:lnTo>
                      <a:pt x="53890" y="17867"/>
                    </a:lnTo>
                    <a:lnTo>
                      <a:pt x="53890" y="17536"/>
                    </a:lnTo>
                    <a:lnTo>
                      <a:pt x="53890" y="17204"/>
                    </a:lnTo>
                    <a:lnTo>
                      <a:pt x="53890" y="17038"/>
                    </a:lnTo>
                    <a:lnTo>
                      <a:pt x="53870" y="16748"/>
                    </a:lnTo>
                    <a:lnTo>
                      <a:pt x="53849" y="16417"/>
                    </a:lnTo>
                    <a:lnTo>
                      <a:pt x="53807" y="16064"/>
                    </a:lnTo>
                    <a:lnTo>
                      <a:pt x="53787" y="15774"/>
                    </a:lnTo>
                    <a:lnTo>
                      <a:pt x="53787" y="15297"/>
                    </a:lnTo>
                    <a:lnTo>
                      <a:pt x="53807" y="14841"/>
                    </a:lnTo>
                    <a:lnTo>
                      <a:pt x="53828" y="14406"/>
                    </a:lnTo>
                    <a:lnTo>
                      <a:pt x="53828" y="13909"/>
                    </a:lnTo>
                    <a:lnTo>
                      <a:pt x="53807" y="13639"/>
                    </a:lnTo>
                    <a:lnTo>
                      <a:pt x="53766" y="13390"/>
                    </a:lnTo>
                    <a:lnTo>
                      <a:pt x="53724" y="13121"/>
                    </a:lnTo>
                    <a:lnTo>
                      <a:pt x="53704" y="12872"/>
                    </a:lnTo>
                    <a:lnTo>
                      <a:pt x="53704" y="12375"/>
                    </a:lnTo>
                    <a:lnTo>
                      <a:pt x="53724" y="12002"/>
                    </a:lnTo>
                    <a:lnTo>
                      <a:pt x="53724" y="11939"/>
                    </a:lnTo>
                    <a:lnTo>
                      <a:pt x="53704" y="11898"/>
                    </a:lnTo>
                    <a:lnTo>
                      <a:pt x="53662" y="11857"/>
                    </a:lnTo>
                    <a:lnTo>
                      <a:pt x="53621" y="11836"/>
                    </a:lnTo>
                    <a:lnTo>
                      <a:pt x="53579" y="11857"/>
                    </a:lnTo>
                    <a:lnTo>
                      <a:pt x="53538" y="11877"/>
                    </a:lnTo>
                    <a:lnTo>
                      <a:pt x="53517" y="11939"/>
                    </a:lnTo>
                    <a:lnTo>
                      <a:pt x="53517" y="12002"/>
                    </a:lnTo>
                    <a:lnTo>
                      <a:pt x="53517" y="12333"/>
                    </a:lnTo>
                    <a:lnTo>
                      <a:pt x="53476" y="12686"/>
                    </a:lnTo>
                    <a:lnTo>
                      <a:pt x="53455" y="13038"/>
                    </a:lnTo>
                    <a:lnTo>
                      <a:pt x="53434" y="13225"/>
                    </a:lnTo>
                    <a:lnTo>
                      <a:pt x="53434" y="13390"/>
                    </a:lnTo>
                    <a:lnTo>
                      <a:pt x="53455" y="13743"/>
                    </a:lnTo>
                    <a:lnTo>
                      <a:pt x="53455" y="14406"/>
                    </a:lnTo>
                    <a:lnTo>
                      <a:pt x="53434" y="15090"/>
                    </a:lnTo>
                    <a:lnTo>
                      <a:pt x="53351" y="15546"/>
                    </a:lnTo>
                    <a:lnTo>
                      <a:pt x="53331" y="15774"/>
                    </a:lnTo>
                    <a:lnTo>
                      <a:pt x="53310" y="16023"/>
                    </a:lnTo>
                    <a:lnTo>
                      <a:pt x="53289" y="17018"/>
                    </a:lnTo>
                    <a:lnTo>
                      <a:pt x="53289" y="17391"/>
                    </a:lnTo>
                    <a:lnTo>
                      <a:pt x="53268" y="17246"/>
                    </a:lnTo>
                    <a:lnTo>
                      <a:pt x="53248" y="16624"/>
                    </a:lnTo>
                    <a:lnTo>
                      <a:pt x="53227" y="16520"/>
                    </a:lnTo>
                    <a:lnTo>
                      <a:pt x="53248" y="16251"/>
                    </a:lnTo>
                    <a:lnTo>
                      <a:pt x="53248" y="15981"/>
                    </a:lnTo>
                    <a:lnTo>
                      <a:pt x="53268" y="15712"/>
                    </a:lnTo>
                    <a:lnTo>
                      <a:pt x="53268" y="15422"/>
                    </a:lnTo>
                    <a:lnTo>
                      <a:pt x="53227" y="14986"/>
                    </a:lnTo>
                    <a:lnTo>
                      <a:pt x="53186" y="14572"/>
                    </a:lnTo>
                    <a:lnTo>
                      <a:pt x="53144" y="14219"/>
                    </a:lnTo>
                    <a:lnTo>
                      <a:pt x="53123" y="13867"/>
                    </a:lnTo>
                    <a:lnTo>
                      <a:pt x="53144" y="13494"/>
                    </a:lnTo>
                    <a:lnTo>
                      <a:pt x="53186" y="13017"/>
                    </a:lnTo>
                    <a:lnTo>
                      <a:pt x="53165" y="12520"/>
                    </a:lnTo>
                    <a:lnTo>
                      <a:pt x="53206" y="12043"/>
                    </a:lnTo>
                    <a:lnTo>
                      <a:pt x="53206" y="11587"/>
                    </a:lnTo>
                    <a:lnTo>
                      <a:pt x="53186" y="11152"/>
                    </a:lnTo>
                    <a:lnTo>
                      <a:pt x="53144" y="10675"/>
                    </a:lnTo>
                    <a:lnTo>
                      <a:pt x="53165" y="10323"/>
                    </a:lnTo>
                    <a:lnTo>
                      <a:pt x="53165" y="9970"/>
                    </a:lnTo>
                    <a:lnTo>
                      <a:pt x="53186" y="9577"/>
                    </a:lnTo>
                    <a:lnTo>
                      <a:pt x="53186" y="9204"/>
                    </a:lnTo>
                    <a:lnTo>
                      <a:pt x="53186" y="8872"/>
                    </a:lnTo>
                    <a:lnTo>
                      <a:pt x="53144" y="8561"/>
                    </a:lnTo>
                    <a:lnTo>
                      <a:pt x="53082" y="7981"/>
                    </a:lnTo>
                    <a:lnTo>
                      <a:pt x="53040" y="7566"/>
                    </a:lnTo>
                    <a:lnTo>
                      <a:pt x="53040" y="7359"/>
                    </a:lnTo>
                    <a:lnTo>
                      <a:pt x="53061" y="7027"/>
                    </a:lnTo>
                    <a:lnTo>
                      <a:pt x="53082" y="6778"/>
                    </a:lnTo>
                    <a:lnTo>
                      <a:pt x="53103" y="6530"/>
                    </a:lnTo>
                    <a:lnTo>
                      <a:pt x="53103" y="6240"/>
                    </a:lnTo>
                    <a:lnTo>
                      <a:pt x="53082" y="5970"/>
                    </a:lnTo>
                    <a:lnTo>
                      <a:pt x="53103" y="5701"/>
                    </a:lnTo>
                    <a:lnTo>
                      <a:pt x="53144" y="5493"/>
                    </a:lnTo>
                    <a:lnTo>
                      <a:pt x="53227" y="5037"/>
                    </a:lnTo>
                    <a:lnTo>
                      <a:pt x="53268" y="4768"/>
                    </a:lnTo>
                    <a:lnTo>
                      <a:pt x="53289" y="4498"/>
                    </a:lnTo>
                    <a:lnTo>
                      <a:pt x="53310" y="3939"/>
                    </a:lnTo>
                    <a:lnTo>
                      <a:pt x="53414" y="3338"/>
                    </a:lnTo>
                    <a:lnTo>
                      <a:pt x="53434" y="3048"/>
                    </a:lnTo>
                    <a:lnTo>
                      <a:pt x="53455" y="2757"/>
                    </a:lnTo>
                    <a:lnTo>
                      <a:pt x="53455" y="2467"/>
                    </a:lnTo>
                    <a:lnTo>
                      <a:pt x="53455" y="2198"/>
                    </a:lnTo>
                    <a:lnTo>
                      <a:pt x="53414" y="1928"/>
                    </a:lnTo>
                    <a:lnTo>
                      <a:pt x="53372" y="1700"/>
                    </a:lnTo>
                    <a:lnTo>
                      <a:pt x="53310" y="1472"/>
                    </a:lnTo>
                    <a:lnTo>
                      <a:pt x="53227" y="1265"/>
                    </a:lnTo>
                    <a:lnTo>
                      <a:pt x="53123" y="1099"/>
                    </a:lnTo>
                    <a:lnTo>
                      <a:pt x="52999" y="933"/>
                    </a:lnTo>
                    <a:lnTo>
                      <a:pt x="52854" y="830"/>
                    </a:lnTo>
                    <a:lnTo>
                      <a:pt x="52667" y="726"/>
                    </a:lnTo>
                    <a:lnTo>
                      <a:pt x="52460" y="685"/>
                    </a:lnTo>
                    <a:lnTo>
                      <a:pt x="52232" y="664"/>
                    </a:lnTo>
                    <a:lnTo>
                      <a:pt x="51341" y="664"/>
                    </a:lnTo>
                    <a:lnTo>
                      <a:pt x="49703" y="705"/>
                    </a:lnTo>
                    <a:lnTo>
                      <a:pt x="46263" y="747"/>
                    </a:lnTo>
                    <a:lnTo>
                      <a:pt x="44356" y="768"/>
                    </a:lnTo>
                    <a:lnTo>
                      <a:pt x="39920" y="768"/>
                    </a:lnTo>
                    <a:lnTo>
                      <a:pt x="37288" y="726"/>
                    </a:lnTo>
                    <a:lnTo>
                      <a:pt x="36542" y="685"/>
                    </a:lnTo>
                    <a:lnTo>
                      <a:pt x="35733" y="664"/>
                    </a:lnTo>
                    <a:lnTo>
                      <a:pt x="34863" y="643"/>
                    </a:lnTo>
                    <a:lnTo>
                      <a:pt x="36625" y="643"/>
                    </a:lnTo>
                    <a:lnTo>
                      <a:pt x="36873" y="623"/>
                    </a:lnTo>
                    <a:lnTo>
                      <a:pt x="37143" y="643"/>
                    </a:lnTo>
                    <a:lnTo>
                      <a:pt x="37412" y="643"/>
                    </a:lnTo>
                    <a:lnTo>
                      <a:pt x="37661" y="623"/>
                    </a:lnTo>
                    <a:lnTo>
                      <a:pt x="37910" y="623"/>
                    </a:lnTo>
                    <a:lnTo>
                      <a:pt x="38449" y="664"/>
                    </a:lnTo>
                    <a:lnTo>
                      <a:pt x="38988" y="685"/>
                    </a:lnTo>
                    <a:lnTo>
                      <a:pt x="39630" y="705"/>
                    </a:lnTo>
                    <a:lnTo>
                      <a:pt x="40128" y="705"/>
                    </a:lnTo>
                    <a:lnTo>
                      <a:pt x="40625" y="685"/>
                    </a:lnTo>
                    <a:lnTo>
                      <a:pt x="41060" y="664"/>
                    </a:lnTo>
                    <a:lnTo>
                      <a:pt x="41330" y="664"/>
                    </a:lnTo>
                    <a:lnTo>
                      <a:pt x="41889" y="685"/>
                    </a:lnTo>
                    <a:lnTo>
                      <a:pt x="42490" y="685"/>
                    </a:lnTo>
                    <a:lnTo>
                      <a:pt x="43071" y="664"/>
                    </a:lnTo>
                    <a:lnTo>
                      <a:pt x="43589" y="643"/>
                    </a:lnTo>
                    <a:lnTo>
                      <a:pt x="44128" y="643"/>
                    </a:lnTo>
                    <a:lnTo>
                      <a:pt x="44439" y="623"/>
                    </a:lnTo>
                    <a:lnTo>
                      <a:pt x="45268" y="623"/>
                    </a:lnTo>
                    <a:lnTo>
                      <a:pt x="45537" y="643"/>
                    </a:lnTo>
                    <a:lnTo>
                      <a:pt x="50988" y="643"/>
                    </a:lnTo>
                    <a:lnTo>
                      <a:pt x="51610" y="623"/>
                    </a:lnTo>
                    <a:lnTo>
                      <a:pt x="52253" y="602"/>
                    </a:lnTo>
                    <a:lnTo>
                      <a:pt x="53082" y="581"/>
                    </a:lnTo>
                    <a:lnTo>
                      <a:pt x="53227" y="560"/>
                    </a:lnTo>
                    <a:lnTo>
                      <a:pt x="53268" y="560"/>
                    </a:lnTo>
                    <a:lnTo>
                      <a:pt x="53289" y="540"/>
                    </a:lnTo>
                    <a:lnTo>
                      <a:pt x="53268" y="519"/>
                    </a:lnTo>
                    <a:lnTo>
                      <a:pt x="53227" y="519"/>
                    </a:lnTo>
                    <a:lnTo>
                      <a:pt x="53082" y="498"/>
                    </a:lnTo>
                    <a:lnTo>
                      <a:pt x="52688" y="498"/>
                    </a:lnTo>
                    <a:lnTo>
                      <a:pt x="52087" y="457"/>
                    </a:lnTo>
                    <a:lnTo>
                      <a:pt x="51672" y="457"/>
                    </a:lnTo>
                    <a:lnTo>
                      <a:pt x="51258" y="477"/>
                    </a:lnTo>
                    <a:lnTo>
                      <a:pt x="50387" y="457"/>
                    </a:lnTo>
                    <a:lnTo>
                      <a:pt x="49538" y="436"/>
                    </a:lnTo>
                    <a:lnTo>
                      <a:pt x="48957" y="415"/>
                    </a:lnTo>
                    <a:lnTo>
                      <a:pt x="48398" y="395"/>
                    </a:lnTo>
                    <a:lnTo>
                      <a:pt x="47175" y="374"/>
                    </a:lnTo>
                    <a:lnTo>
                      <a:pt x="46035" y="353"/>
                    </a:lnTo>
                    <a:lnTo>
                      <a:pt x="45910" y="353"/>
                    </a:lnTo>
                    <a:lnTo>
                      <a:pt x="45413" y="374"/>
                    </a:lnTo>
                    <a:lnTo>
                      <a:pt x="45247" y="395"/>
                    </a:lnTo>
                    <a:lnTo>
                      <a:pt x="44957" y="415"/>
                    </a:lnTo>
                    <a:lnTo>
                      <a:pt x="44750" y="415"/>
                    </a:lnTo>
                    <a:lnTo>
                      <a:pt x="44542" y="395"/>
                    </a:lnTo>
                    <a:lnTo>
                      <a:pt x="44066" y="374"/>
                    </a:lnTo>
                    <a:lnTo>
                      <a:pt x="42781" y="374"/>
                    </a:lnTo>
                    <a:lnTo>
                      <a:pt x="42511" y="395"/>
                    </a:lnTo>
                    <a:lnTo>
                      <a:pt x="41744" y="332"/>
                    </a:lnTo>
                    <a:lnTo>
                      <a:pt x="40625" y="270"/>
                    </a:lnTo>
                    <a:lnTo>
                      <a:pt x="39817" y="208"/>
                    </a:lnTo>
                    <a:lnTo>
                      <a:pt x="39402" y="208"/>
                    </a:lnTo>
                    <a:lnTo>
                      <a:pt x="39008" y="229"/>
                    </a:lnTo>
                    <a:lnTo>
                      <a:pt x="38718" y="270"/>
                    </a:lnTo>
                    <a:lnTo>
                      <a:pt x="38469" y="270"/>
                    </a:lnTo>
                    <a:lnTo>
                      <a:pt x="38138" y="249"/>
                    </a:lnTo>
                    <a:lnTo>
                      <a:pt x="37951" y="270"/>
                    </a:lnTo>
                    <a:lnTo>
                      <a:pt x="37557" y="270"/>
                    </a:lnTo>
                    <a:lnTo>
                      <a:pt x="37350" y="249"/>
                    </a:lnTo>
                    <a:lnTo>
                      <a:pt x="37164" y="229"/>
                    </a:lnTo>
                    <a:lnTo>
                      <a:pt x="36956" y="208"/>
                    </a:lnTo>
                    <a:lnTo>
                      <a:pt x="35796" y="208"/>
                    </a:lnTo>
                    <a:lnTo>
                      <a:pt x="35298" y="167"/>
                    </a:lnTo>
                    <a:lnTo>
                      <a:pt x="34531" y="125"/>
                    </a:lnTo>
                    <a:lnTo>
                      <a:pt x="33578" y="104"/>
                    </a:lnTo>
                    <a:lnTo>
                      <a:pt x="32977" y="63"/>
                    </a:lnTo>
                    <a:lnTo>
                      <a:pt x="32583" y="21"/>
                    </a:lnTo>
                    <a:lnTo>
                      <a:pt x="32189" y="21"/>
                    </a:lnTo>
                    <a:lnTo>
                      <a:pt x="31588" y="1"/>
                    </a:lnTo>
                    <a:close/>
                  </a:path>
                </a:pathLst>
              </a:custGeom>
              <a:solidFill>
                <a:srgbClr val="DCEEF2"/>
              </a:solidFill>
              <a:ln>
                <a:noFill/>
              </a:ln>
              <a:effectLst>
                <a:softEdge rad="317500"/>
              </a:effectLst>
            </p:spPr>
            <p:txBody>
              <a:bodyPr spcFirstLastPara="1" wrap="square" lIns="121900" tIns="121900" rIns="121900" bIns="121900" anchor="ctr" anchorCtr="0">
                <a:noAutofit/>
              </a:bodyPr>
              <a:lstStyle/>
              <a:p>
                <a:pPr defTabSz="1219231">
                  <a:buClr>
                    <a:srgbClr val="000000"/>
                  </a:buClr>
                  <a:defRPr/>
                </a:pPr>
                <a:endParaRPr sz="4000" kern="0">
                  <a:solidFill>
                    <a:srgbClr val="000000"/>
                  </a:solidFill>
                  <a:latin typeface="Cambria" panose="02040503050406030204" pitchFamily="18" charset="0"/>
                  <a:ea typeface="Cambria" panose="02040503050406030204" pitchFamily="18" charset="0"/>
                  <a:cs typeface="Arial"/>
                  <a:sym typeface="Arial"/>
                </a:endParaRPr>
              </a:p>
            </p:txBody>
          </p:sp>
          <p:sp>
            <p:nvSpPr>
              <p:cNvPr id="13" name="Rectangle 12"/>
              <p:cNvSpPr/>
              <p:nvPr/>
            </p:nvSpPr>
            <p:spPr>
              <a:xfrm>
                <a:off x="1366304" y="2262274"/>
                <a:ext cx="12045461" cy="3216748"/>
              </a:xfrm>
              <a:prstGeom prst="rect">
                <a:avLst/>
              </a:prstGeom>
            </p:spPr>
            <p:txBody>
              <a:bodyPr wrap="square">
                <a:spAutoFit/>
              </a:bodyPr>
              <a:lstStyle/>
              <a:p>
                <a:pPr algn="just" defTabSz="609630">
                  <a:defRPr/>
                </a:pPr>
                <a:r>
                  <a:rPr lang="en-US" sz="2667" kern="0" dirty="0">
                    <a:solidFill>
                      <a:prstClr val="black"/>
                    </a:solidFill>
                    <a:latin typeface="Cambria" panose="02040503050406030204" pitchFamily="18" charset="0"/>
                    <a:ea typeface="Cambria" panose="02040503050406030204" pitchFamily="18" charset="0"/>
                    <a:cs typeface="Arial"/>
                    <a:sym typeface="Arial"/>
                  </a:rPr>
                  <a:t>(1)</a:t>
                </a:r>
                <a:r>
                  <a:rPr lang="en-US" sz="2667" kern="0" dirty="0" err="1">
                    <a:solidFill>
                      <a:prstClr val="black"/>
                    </a:solidFill>
                    <a:latin typeface="Cambria" panose="02040503050406030204" pitchFamily="18" charset="0"/>
                    <a:ea typeface="Cambria" panose="02040503050406030204" pitchFamily="18" charset="0"/>
                    <a:cs typeface="Arial"/>
                    <a:sym typeface="Arial"/>
                  </a:rPr>
                  <a:t>Bên</a:t>
                </a:r>
                <a:r>
                  <a:rPr lang="en-US" sz="2667" kern="0" dirty="0">
                    <a:solidFill>
                      <a:prstClr val="black"/>
                    </a:solidFill>
                    <a:latin typeface="Cambria" panose="02040503050406030204" pitchFamily="18" charset="0"/>
                    <a:ea typeface="Cambria" panose="02040503050406030204" pitchFamily="18" charset="0"/>
                    <a:cs typeface="Arial"/>
                    <a:sym typeface="Arial"/>
                  </a:rPr>
                  <a:t> </a:t>
                </a:r>
                <a:r>
                  <a:rPr lang="en-US" sz="2667" kern="0" dirty="0" err="1">
                    <a:solidFill>
                      <a:prstClr val="black"/>
                    </a:solidFill>
                    <a:latin typeface="Cambria" panose="02040503050406030204" pitchFamily="18" charset="0"/>
                    <a:ea typeface="Cambria" panose="02040503050406030204" pitchFamily="18" charset="0"/>
                    <a:cs typeface="Arial"/>
                    <a:sym typeface="Arial"/>
                  </a:rPr>
                  <a:t>hàng</a:t>
                </a:r>
                <a:r>
                  <a:rPr lang="en-US" sz="2667" kern="0" dirty="0">
                    <a:solidFill>
                      <a:prstClr val="black"/>
                    </a:solidFill>
                    <a:latin typeface="Cambria" panose="02040503050406030204" pitchFamily="18" charset="0"/>
                    <a:ea typeface="Cambria" panose="02040503050406030204" pitchFamily="18" charset="0"/>
                    <a:cs typeface="Arial"/>
                    <a:sym typeface="Arial"/>
                  </a:rPr>
                  <a:t> </a:t>
                </a:r>
                <a:r>
                  <a:rPr lang="en-US" sz="2667" kern="0" dirty="0" err="1">
                    <a:solidFill>
                      <a:prstClr val="black"/>
                    </a:solidFill>
                    <a:latin typeface="Cambria" panose="02040503050406030204" pitchFamily="18" charset="0"/>
                    <a:ea typeface="Cambria" panose="02040503050406030204" pitchFamily="18" charset="0"/>
                    <a:cs typeface="Arial"/>
                    <a:sym typeface="Arial"/>
                  </a:rPr>
                  <a:t>xóm</a:t>
                </a:r>
                <a:r>
                  <a:rPr lang="en-US" sz="2667" kern="0" dirty="0">
                    <a:solidFill>
                      <a:prstClr val="black"/>
                    </a:solidFill>
                    <a:latin typeface="Cambria" panose="02040503050406030204" pitchFamily="18" charset="0"/>
                    <a:ea typeface="Cambria" panose="02040503050406030204" pitchFamily="18" charset="0"/>
                    <a:cs typeface="Arial"/>
                    <a:sym typeface="Arial"/>
                  </a:rPr>
                  <a:t> </a:t>
                </a:r>
                <a:r>
                  <a:rPr lang="en-US" sz="2667" kern="0" dirty="0" err="1">
                    <a:solidFill>
                      <a:prstClr val="black"/>
                    </a:solidFill>
                    <a:latin typeface="Cambria" panose="02040503050406030204" pitchFamily="18" charset="0"/>
                    <a:ea typeface="Cambria" panose="02040503050406030204" pitchFamily="18" charset="0"/>
                    <a:cs typeface="Arial"/>
                    <a:sym typeface="Arial"/>
                  </a:rPr>
                  <a:t>tôi</a:t>
                </a:r>
                <a:r>
                  <a:rPr lang="en-US" sz="2667" kern="0" dirty="0">
                    <a:solidFill>
                      <a:prstClr val="black"/>
                    </a:solidFill>
                    <a:latin typeface="Cambria" panose="02040503050406030204" pitchFamily="18" charset="0"/>
                    <a:ea typeface="Cambria" panose="02040503050406030204" pitchFamily="18" charset="0"/>
                    <a:cs typeface="Arial"/>
                    <a:sym typeface="Arial"/>
                  </a:rPr>
                  <a:t> </a:t>
                </a:r>
                <a:r>
                  <a:rPr lang="en-US" sz="2667" kern="0" dirty="0" err="1">
                    <a:solidFill>
                      <a:prstClr val="black"/>
                    </a:solidFill>
                    <a:latin typeface="Cambria" panose="02040503050406030204" pitchFamily="18" charset="0"/>
                    <a:ea typeface="Cambria" panose="02040503050406030204" pitchFamily="18" charset="0"/>
                    <a:cs typeface="Arial"/>
                    <a:sym typeface="Arial"/>
                  </a:rPr>
                  <a:t>có</a:t>
                </a:r>
                <a:r>
                  <a:rPr lang="en-US" sz="2667" kern="0" dirty="0">
                    <a:solidFill>
                      <a:prstClr val="black"/>
                    </a:solidFill>
                    <a:latin typeface="Cambria" panose="02040503050406030204" pitchFamily="18" charset="0"/>
                    <a:ea typeface="Cambria" panose="02040503050406030204" pitchFamily="18" charset="0"/>
                    <a:cs typeface="Arial"/>
                    <a:sym typeface="Arial"/>
                  </a:rPr>
                  <a:t> </a:t>
                </a:r>
                <a:r>
                  <a:rPr lang="en-US" sz="2667" kern="0" dirty="0" err="1">
                    <a:solidFill>
                      <a:prstClr val="black"/>
                    </a:solidFill>
                    <a:latin typeface="Cambria" panose="02040503050406030204" pitchFamily="18" charset="0"/>
                    <a:ea typeface="Cambria" panose="02040503050406030204" pitchFamily="18" charset="0"/>
                    <a:cs typeface="Arial"/>
                    <a:sym typeface="Arial"/>
                  </a:rPr>
                  <a:t>cái</a:t>
                </a:r>
                <a:r>
                  <a:rPr lang="en-US" sz="2667" kern="0" dirty="0">
                    <a:solidFill>
                      <a:prstClr val="black"/>
                    </a:solidFill>
                    <a:latin typeface="Cambria" panose="02040503050406030204" pitchFamily="18" charset="0"/>
                    <a:ea typeface="Cambria" panose="02040503050406030204" pitchFamily="18" charset="0"/>
                    <a:cs typeface="Arial"/>
                    <a:sym typeface="Arial"/>
                  </a:rPr>
                  <a:t> hang </a:t>
                </a:r>
                <a:r>
                  <a:rPr lang="en-US" sz="2667" kern="0" dirty="0" err="1">
                    <a:solidFill>
                      <a:prstClr val="black"/>
                    </a:solidFill>
                    <a:latin typeface="Cambria" panose="02040503050406030204" pitchFamily="18" charset="0"/>
                    <a:ea typeface="Cambria" panose="02040503050406030204" pitchFamily="18" charset="0"/>
                    <a:cs typeface="Arial"/>
                    <a:sym typeface="Arial"/>
                  </a:rPr>
                  <a:t>của</a:t>
                </a:r>
                <a:r>
                  <a:rPr lang="en-US" sz="2667" kern="0" dirty="0">
                    <a:solidFill>
                      <a:prstClr val="black"/>
                    </a:solidFill>
                    <a:latin typeface="Cambria" panose="02040503050406030204" pitchFamily="18" charset="0"/>
                    <a:ea typeface="Cambria" panose="02040503050406030204" pitchFamily="18" charset="0"/>
                    <a:cs typeface="Arial"/>
                    <a:sym typeface="Arial"/>
                  </a:rPr>
                  <a:t> </a:t>
                </a:r>
                <a:r>
                  <a:rPr lang="en-US" sz="2667" kern="0" dirty="0" err="1">
                    <a:solidFill>
                      <a:prstClr val="black"/>
                    </a:solidFill>
                    <a:latin typeface="Cambria" panose="02040503050406030204" pitchFamily="18" charset="0"/>
                    <a:ea typeface="Cambria" panose="02040503050406030204" pitchFamily="18" charset="0"/>
                    <a:cs typeface="Arial"/>
                    <a:sym typeface="Arial"/>
                  </a:rPr>
                  <a:t>Dế</a:t>
                </a:r>
                <a:r>
                  <a:rPr lang="en-US" sz="2667" kern="0" dirty="0">
                    <a:solidFill>
                      <a:prstClr val="black"/>
                    </a:solidFill>
                    <a:latin typeface="Cambria" panose="02040503050406030204" pitchFamily="18" charset="0"/>
                    <a:ea typeface="Cambria" panose="02040503050406030204" pitchFamily="18" charset="0"/>
                    <a:cs typeface="Arial"/>
                    <a:sym typeface="Arial"/>
                  </a:rPr>
                  <a:t> </a:t>
                </a:r>
                <a:r>
                  <a:rPr lang="en-US" sz="2667" kern="0" dirty="0" err="1">
                    <a:solidFill>
                      <a:prstClr val="black"/>
                    </a:solidFill>
                    <a:latin typeface="Cambria" panose="02040503050406030204" pitchFamily="18" charset="0"/>
                    <a:ea typeface="Cambria" panose="02040503050406030204" pitchFamily="18" charset="0"/>
                    <a:cs typeface="Arial"/>
                    <a:sym typeface="Arial"/>
                  </a:rPr>
                  <a:t>Choắt</a:t>
                </a:r>
                <a:r>
                  <a:rPr lang="en-US" sz="2667" kern="0" dirty="0">
                    <a:solidFill>
                      <a:prstClr val="black"/>
                    </a:solidFill>
                    <a:latin typeface="Cambria" panose="02040503050406030204" pitchFamily="18" charset="0"/>
                    <a:ea typeface="Cambria" panose="02040503050406030204" pitchFamily="18" charset="0"/>
                    <a:cs typeface="Arial"/>
                    <a:sym typeface="Arial"/>
                  </a:rPr>
                  <a:t>. (2)</a:t>
                </a:r>
                <a:r>
                  <a:rPr lang="en-US" sz="2667" kern="0" dirty="0" err="1">
                    <a:solidFill>
                      <a:prstClr val="black"/>
                    </a:solidFill>
                    <a:latin typeface="Cambria" panose="02040503050406030204" pitchFamily="18" charset="0"/>
                    <a:ea typeface="Cambria" panose="02040503050406030204" pitchFamily="18" charset="0"/>
                    <a:cs typeface="Arial"/>
                    <a:sym typeface="Arial"/>
                  </a:rPr>
                  <a:t>Dế</a:t>
                </a:r>
                <a:r>
                  <a:rPr lang="en-US" sz="2667" kern="0" dirty="0">
                    <a:solidFill>
                      <a:prstClr val="black"/>
                    </a:solidFill>
                    <a:latin typeface="Cambria" panose="02040503050406030204" pitchFamily="18" charset="0"/>
                    <a:ea typeface="Cambria" panose="02040503050406030204" pitchFamily="18" charset="0"/>
                    <a:cs typeface="Arial"/>
                    <a:sym typeface="Arial"/>
                  </a:rPr>
                  <a:t> </a:t>
                </a:r>
                <a:r>
                  <a:rPr lang="en-US" sz="2667" kern="0" dirty="0" err="1">
                    <a:solidFill>
                      <a:prstClr val="black"/>
                    </a:solidFill>
                    <a:latin typeface="Cambria" panose="02040503050406030204" pitchFamily="18" charset="0"/>
                    <a:ea typeface="Cambria" panose="02040503050406030204" pitchFamily="18" charset="0"/>
                    <a:cs typeface="Arial"/>
                    <a:sym typeface="Arial"/>
                  </a:rPr>
                  <a:t>Choắt</a:t>
                </a:r>
                <a:r>
                  <a:rPr lang="en-US" sz="2667" kern="0" dirty="0">
                    <a:solidFill>
                      <a:prstClr val="black"/>
                    </a:solidFill>
                    <a:latin typeface="Cambria" panose="02040503050406030204" pitchFamily="18" charset="0"/>
                    <a:ea typeface="Cambria" panose="02040503050406030204" pitchFamily="18" charset="0"/>
                    <a:cs typeface="Arial"/>
                    <a:sym typeface="Arial"/>
                  </a:rPr>
                  <a:t> </a:t>
                </a:r>
                <a:r>
                  <a:rPr lang="en-US" sz="2667" kern="0" dirty="0" err="1">
                    <a:solidFill>
                      <a:prstClr val="black"/>
                    </a:solidFill>
                    <a:latin typeface="Cambria" panose="02040503050406030204" pitchFamily="18" charset="0"/>
                    <a:ea typeface="Cambria" panose="02040503050406030204" pitchFamily="18" charset="0"/>
                    <a:cs typeface="Arial"/>
                    <a:sym typeface="Arial"/>
                  </a:rPr>
                  <a:t>là</a:t>
                </a:r>
                <a:r>
                  <a:rPr lang="en-US" sz="2667" kern="0" dirty="0">
                    <a:solidFill>
                      <a:prstClr val="black"/>
                    </a:solidFill>
                    <a:latin typeface="Cambria" panose="02040503050406030204" pitchFamily="18" charset="0"/>
                    <a:ea typeface="Cambria" panose="02040503050406030204" pitchFamily="18" charset="0"/>
                    <a:cs typeface="Arial"/>
                    <a:sym typeface="Arial"/>
                  </a:rPr>
                  <a:t> </a:t>
                </a:r>
                <a:r>
                  <a:rPr lang="en-US" sz="2667" kern="0" dirty="0" err="1">
                    <a:solidFill>
                      <a:prstClr val="black"/>
                    </a:solidFill>
                    <a:latin typeface="Cambria" panose="02040503050406030204" pitchFamily="18" charset="0"/>
                    <a:ea typeface="Cambria" panose="02040503050406030204" pitchFamily="18" charset="0"/>
                    <a:cs typeface="Arial"/>
                    <a:sym typeface="Arial"/>
                  </a:rPr>
                  <a:t>tên</a:t>
                </a:r>
                <a:r>
                  <a:rPr lang="en-US" sz="2667" kern="0" dirty="0">
                    <a:solidFill>
                      <a:prstClr val="black"/>
                    </a:solidFill>
                    <a:latin typeface="Cambria" panose="02040503050406030204" pitchFamily="18" charset="0"/>
                    <a:ea typeface="Cambria" panose="02040503050406030204" pitchFamily="18" charset="0"/>
                    <a:cs typeface="Arial"/>
                    <a:sym typeface="Arial"/>
                  </a:rPr>
                  <a:t> </a:t>
                </a:r>
                <a:r>
                  <a:rPr lang="en-US" sz="2667" kern="0" dirty="0" err="1">
                    <a:solidFill>
                      <a:prstClr val="black"/>
                    </a:solidFill>
                    <a:latin typeface="Cambria" panose="02040503050406030204" pitchFamily="18" charset="0"/>
                    <a:ea typeface="Cambria" panose="02040503050406030204" pitchFamily="18" charset="0"/>
                    <a:cs typeface="Arial"/>
                    <a:sym typeface="Arial"/>
                  </a:rPr>
                  <a:t>tôi</a:t>
                </a:r>
                <a:r>
                  <a:rPr lang="en-US" sz="2667" kern="0" dirty="0">
                    <a:solidFill>
                      <a:prstClr val="black"/>
                    </a:solidFill>
                    <a:latin typeface="Cambria" panose="02040503050406030204" pitchFamily="18" charset="0"/>
                    <a:ea typeface="Cambria" panose="02040503050406030204" pitchFamily="18" charset="0"/>
                    <a:cs typeface="Arial"/>
                    <a:sym typeface="Arial"/>
                  </a:rPr>
                  <a:t> </a:t>
                </a:r>
                <a:r>
                  <a:rPr lang="en-US" sz="2667" kern="0" dirty="0" err="1">
                    <a:solidFill>
                      <a:prstClr val="black"/>
                    </a:solidFill>
                    <a:latin typeface="Cambria" panose="02040503050406030204" pitchFamily="18" charset="0"/>
                    <a:ea typeface="Cambria" panose="02040503050406030204" pitchFamily="18" charset="0"/>
                    <a:cs typeface="Arial"/>
                    <a:sym typeface="Arial"/>
                  </a:rPr>
                  <a:t>đã</a:t>
                </a:r>
                <a:r>
                  <a:rPr lang="en-US" sz="2667" kern="0" dirty="0">
                    <a:solidFill>
                      <a:prstClr val="black"/>
                    </a:solidFill>
                    <a:latin typeface="Cambria" panose="02040503050406030204" pitchFamily="18" charset="0"/>
                    <a:ea typeface="Cambria" panose="02040503050406030204" pitchFamily="18" charset="0"/>
                    <a:cs typeface="Arial"/>
                    <a:sym typeface="Arial"/>
                  </a:rPr>
                  <a:t> </a:t>
                </a:r>
                <a:r>
                  <a:rPr lang="en-US" sz="2667" kern="0" dirty="0" err="1">
                    <a:solidFill>
                      <a:prstClr val="black"/>
                    </a:solidFill>
                    <a:latin typeface="Cambria" panose="02040503050406030204" pitchFamily="18" charset="0"/>
                    <a:ea typeface="Cambria" panose="02040503050406030204" pitchFamily="18" charset="0"/>
                    <a:cs typeface="Arial"/>
                    <a:sym typeface="Arial"/>
                  </a:rPr>
                  <a:t>đặt</a:t>
                </a:r>
                <a:r>
                  <a:rPr lang="en-US" sz="2667" kern="0" dirty="0">
                    <a:solidFill>
                      <a:prstClr val="black"/>
                    </a:solidFill>
                    <a:latin typeface="Cambria" panose="02040503050406030204" pitchFamily="18" charset="0"/>
                    <a:ea typeface="Cambria" panose="02040503050406030204" pitchFamily="18" charset="0"/>
                    <a:cs typeface="Arial"/>
                    <a:sym typeface="Arial"/>
                  </a:rPr>
                  <a:t> </a:t>
                </a:r>
                <a:r>
                  <a:rPr lang="en-US" sz="2667" kern="0" dirty="0" err="1">
                    <a:solidFill>
                      <a:prstClr val="black"/>
                    </a:solidFill>
                    <a:latin typeface="Cambria" panose="02040503050406030204" pitchFamily="18" charset="0"/>
                    <a:ea typeface="Cambria" panose="02040503050406030204" pitchFamily="18" charset="0"/>
                    <a:cs typeface="Arial"/>
                    <a:sym typeface="Arial"/>
                  </a:rPr>
                  <a:t>cho</a:t>
                </a:r>
                <a:r>
                  <a:rPr lang="en-US" sz="2667" kern="0" dirty="0">
                    <a:solidFill>
                      <a:prstClr val="black"/>
                    </a:solidFill>
                    <a:latin typeface="Cambria" panose="02040503050406030204" pitchFamily="18" charset="0"/>
                    <a:ea typeface="Cambria" panose="02040503050406030204" pitchFamily="18" charset="0"/>
                    <a:cs typeface="Arial"/>
                    <a:sym typeface="Arial"/>
                  </a:rPr>
                  <a:t> </a:t>
                </a:r>
                <a:r>
                  <a:rPr lang="en-US" sz="2667" kern="0" dirty="0" err="1">
                    <a:solidFill>
                      <a:prstClr val="black"/>
                    </a:solidFill>
                    <a:latin typeface="Cambria" panose="02040503050406030204" pitchFamily="18" charset="0"/>
                    <a:ea typeface="Cambria" panose="02040503050406030204" pitchFamily="18" charset="0"/>
                    <a:cs typeface="Arial"/>
                    <a:sym typeface="Arial"/>
                  </a:rPr>
                  <a:t>nó</a:t>
                </a:r>
                <a:r>
                  <a:rPr lang="en-US" sz="2667" kern="0" dirty="0">
                    <a:solidFill>
                      <a:prstClr val="black"/>
                    </a:solidFill>
                    <a:latin typeface="Cambria" panose="02040503050406030204" pitchFamily="18" charset="0"/>
                    <a:ea typeface="Cambria" panose="02040503050406030204" pitchFamily="18" charset="0"/>
                    <a:cs typeface="Arial"/>
                    <a:sym typeface="Arial"/>
                  </a:rPr>
                  <a:t> </a:t>
                </a:r>
                <a:r>
                  <a:rPr lang="en-US" sz="2667" kern="0" dirty="0" err="1">
                    <a:solidFill>
                      <a:prstClr val="black"/>
                    </a:solidFill>
                    <a:latin typeface="Cambria" panose="02040503050406030204" pitchFamily="18" charset="0"/>
                    <a:ea typeface="Cambria" panose="02040503050406030204" pitchFamily="18" charset="0"/>
                    <a:cs typeface="Arial"/>
                    <a:sym typeface="Arial"/>
                  </a:rPr>
                  <a:t>một</a:t>
                </a:r>
                <a:r>
                  <a:rPr lang="en-US" sz="2667" kern="0" dirty="0">
                    <a:solidFill>
                      <a:prstClr val="black"/>
                    </a:solidFill>
                    <a:latin typeface="Cambria" panose="02040503050406030204" pitchFamily="18" charset="0"/>
                    <a:ea typeface="Cambria" panose="02040503050406030204" pitchFamily="18" charset="0"/>
                    <a:cs typeface="Arial"/>
                    <a:sym typeface="Arial"/>
                  </a:rPr>
                  <a:t> </a:t>
                </a:r>
                <a:r>
                  <a:rPr lang="en-US" sz="2667" kern="0" dirty="0" err="1">
                    <a:solidFill>
                      <a:prstClr val="black"/>
                    </a:solidFill>
                    <a:latin typeface="Cambria" panose="02040503050406030204" pitchFamily="18" charset="0"/>
                    <a:ea typeface="Cambria" panose="02040503050406030204" pitchFamily="18" charset="0"/>
                    <a:cs typeface="Arial"/>
                    <a:sym typeface="Arial"/>
                  </a:rPr>
                  <a:t>cách</a:t>
                </a:r>
                <a:r>
                  <a:rPr lang="en-US" sz="2667" kern="0" dirty="0">
                    <a:solidFill>
                      <a:prstClr val="black"/>
                    </a:solidFill>
                    <a:latin typeface="Cambria" panose="02040503050406030204" pitchFamily="18" charset="0"/>
                    <a:ea typeface="Cambria" panose="02040503050406030204" pitchFamily="18" charset="0"/>
                    <a:cs typeface="Arial"/>
                    <a:sym typeface="Arial"/>
                  </a:rPr>
                  <a:t> </a:t>
                </a:r>
                <a:r>
                  <a:rPr lang="en-US" sz="2667" kern="0" dirty="0" err="1">
                    <a:solidFill>
                      <a:prstClr val="black"/>
                    </a:solidFill>
                    <a:latin typeface="Cambria" panose="02040503050406030204" pitchFamily="18" charset="0"/>
                    <a:ea typeface="Cambria" panose="02040503050406030204" pitchFamily="18" charset="0"/>
                    <a:cs typeface="Arial"/>
                    <a:sym typeface="Arial"/>
                  </a:rPr>
                  <a:t>chế</a:t>
                </a:r>
                <a:r>
                  <a:rPr lang="en-US" sz="2667" kern="0" dirty="0">
                    <a:solidFill>
                      <a:prstClr val="black"/>
                    </a:solidFill>
                    <a:latin typeface="Cambria" panose="02040503050406030204" pitchFamily="18" charset="0"/>
                    <a:ea typeface="Cambria" panose="02040503050406030204" pitchFamily="18" charset="0"/>
                    <a:cs typeface="Arial"/>
                    <a:sym typeface="Arial"/>
                  </a:rPr>
                  <a:t> </a:t>
                </a:r>
                <a:r>
                  <a:rPr lang="en-US" sz="2667" kern="0" dirty="0" err="1">
                    <a:solidFill>
                      <a:prstClr val="black"/>
                    </a:solidFill>
                    <a:latin typeface="Cambria" panose="02040503050406030204" pitchFamily="18" charset="0"/>
                    <a:ea typeface="Cambria" panose="02040503050406030204" pitchFamily="18" charset="0"/>
                    <a:cs typeface="Arial"/>
                    <a:sym typeface="Arial"/>
                  </a:rPr>
                  <a:t>giễu</a:t>
                </a:r>
                <a:r>
                  <a:rPr lang="en-US" sz="2667" kern="0" dirty="0">
                    <a:solidFill>
                      <a:prstClr val="black"/>
                    </a:solidFill>
                    <a:latin typeface="Cambria" panose="02040503050406030204" pitchFamily="18" charset="0"/>
                    <a:ea typeface="Cambria" panose="02040503050406030204" pitchFamily="18" charset="0"/>
                    <a:cs typeface="Arial"/>
                    <a:sym typeface="Arial"/>
                  </a:rPr>
                  <a:t> </a:t>
                </a:r>
                <a:r>
                  <a:rPr lang="en-US" sz="2667" kern="0" dirty="0" err="1">
                    <a:solidFill>
                      <a:prstClr val="black"/>
                    </a:solidFill>
                    <a:latin typeface="Cambria" panose="02040503050406030204" pitchFamily="18" charset="0"/>
                    <a:ea typeface="Cambria" panose="02040503050406030204" pitchFamily="18" charset="0"/>
                    <a:cs typeface="Arial"/>
                    <a:sym typeface="Arial"/>
                  </a:rPr>
                  <a:t>và</a:t>
                </a:r>
                <a:r>
                  <a:rPr lang="en-US" sz="2667" kern="0" dirty="0">
                    <a:solidFill>
                      <a:prstClr val="black"/>
                    </a:solidFill>
                    <a:latin typeface="Cambria" panose="02040503050406030204" pitchFamily="18" charset="0"/>
                    <a:ea typeface="Cambria" panose="02040503050406030204" pitchFamily="18" charset="0"/>
                    <a:cs typeface="Arial"/>
                    <a:sym typeface="Arial"/>
                  </a:rPr>
                  <a:t> </a:t>
                </a:r>
                <a:r>
                  <a:rPr lang="en-US" sz="2667" kern="0" dirty="0" err="1">
                    <a:solidFill>
                      <a:prstClr val="black"/>
                    </a:solidFill>
                    <a:latin typeface="Cambria" panose="02040503050406030204" pitchFamily="18" charset="0"/>
                    <a:ea typeface="Cambria" panose="02040503050406030204" pitchFamily="18" charset="0"/>
                    <a:cs typeface="Arial"/>
                    <a:sym typeface="Arial"/>
                  </a:rPr>
                  <a:t>trịch</a:t>
                </a:r>
                <a:r>
                  <a:rPr lang="en-US" sz="2667" kern="0" dirty="0">
                    <a:solidFill>
                      <a:prstClr val="black"/>
                    </a:solidFill>
                    <a:latin typeface="Cambria" panose="02040503050406030204" pitchFamily="18" charset="0"/>
                    <a:ea typeface="Cambria" panose="02040503050406030204" pitchFamily="18" charset="0"/>
                    <a:cs typeface="Arial"/>
                    <a:sym typeface="Arial"/>
                  </a:rPr>
                  <a:t> </a:t>
                </a:r>
                <a:r>
                  <a:rPr lang="en-US" sz="2667" kern="0" dirty="0" err="1">
                    <a:solidFill>
                      <a:prstClr val="black"/>
                    </a:solidFill>
                    <a:latin typeface="Cambria" panose="02040503050406030204" pitchFamily="18" charset="0"/>
                    <a:ea typeface="Cambria" panose="02040503050406030204" pitchFamily="18" charset="0"/>
                    <a:cs typeface="Arial"/>
                    <a:sym typeface="Arial"/>
                  </a:rPr>
                  <a:t>thướng</a:t>
                </a:r>
                <a:r>
                  <a:rPr lang="en-US" sz="2667" kern="0" dirty="0">
                    <a:solidFill>
                      <a:prstClr val="black"/>
                    </a:solidFill>
                    <a:latin typeface="Cambria" panose="02040503050406030204" pitchFamily="18" charset="0"/>
                    <a:ea typeface="Cambria" panose="02040503050406030204" pitchFamily="18" charset="0"/>
                    <a:cs typeface="Arial"/>
                    <a:sym typeface="Arial"/>
                  </a:rPr>
                  <a:t> </a:t>
                </a:r>
                <a:r>
                  <a:rPr lang="en-US" sz="2667" kern="0" dirty="0" err="1">
                    <a:solidFill>
                      <a:prstClr val="black"/>
                    </a:solidFill>
                    <a:latin typeface="Cambria" panose="02040503050406030204" pitchFamily="18" charset="0"/>
                    <a:ea typeface="Cambria" panose="02040503050406030204" pitchFamily="18" charset="0"/>
                    <a:cs typeface="Arial"/>
                    <a:sym typeface="Arial"/>
                  </a:rPr>
                  <a:t>thế</a:t>
                </a:r>
                <a:r>
                  <a:rPr lang="en-US" sz="2667" kern="0" dirty="0">
                    <a:solidFill>
                      <a:prstClr val="black"/>
                    </a:solidFill>
                    <a:latin typeface="Cambria" panose="02040503050406030204" pitchFamily="18" charset="0"/>
                    <a:ea typeface="Cambria" panose="02040503050406030204" pitchFamily="18" charset="0"/>
                    <a:cs typeface="Arial"/>
                    <a:sym typeface="Arial"/>
                  </a:rPr>
                  <a:t>. (3) </a:t>
                </a:r>
                <a:r>
                  <a:rPr lang="en-US" sz="2667" kern="0" dirty="0" err="1">
                    <a:solidFill>
                      <a:prstClr val="black"/>
                    </a:solidFill>
                    <a:latin typeface="Cambria" panose="02040503050406030204" pitchFamily="18" charset="0"/>
                    <a:ea typeface="Cambria" panose="02040503050406030204" pitchFamily="18" charset="0"/>
                    <a:cs typeface="Arial"/>
                    <a:sym typeface="Arial"/>
                  </a:rPr>
                  <a:t>Choắt</a:t>
                </a:r>
                <a:r>
                  <a:rPr lang="en-US" sz="2667" kern="0" dirty="0">
                    <a:solidFill>
                      <a:prstClr val="black"/>
                    </a:solidFill>
                    <a:latin typeface="Cambria" panose="02040503050406030204" pitchFamily="18" charset="0"/>
                    <a:ea typeface="Cambria" panose="02040503050406030204" pitchFamily="18" charset="0"/>
                    <a:cs typeface="Arial"/>
                    <a:sym typeface="Arial"/>
                  </a:rPr>
                  <a:t> </a:t>
                </a:r>
                <a:r>
                  <a:rPr lang="en-US" sz="2667" kern="0" dirty="0" err="1">
                    <a:solidFill>
                      <a:prstClr val="black"/>
                    </a:solidFill>
                    <a:latin typeface="Cambria" panose="02040503050406030204" pitchFamily="18" charset="0"/>
                    <a:ea typeface="Cambria" panose="02040503050406030204" pitchFamily="18" charset="0"/>
                    <a:cs typeface="Arial"/>
                    <a:sym typeface="Arial"/>
                  </a:rPr>
                  <a:t>nọ</a:t>
                </a:r>
                <a:r>
                  <a:rPr lang="en-US" sz="2667" kern="0" dirty="0">
                    <a:solidFill>
                      <a:prstClr val="black"/>
                    </a:solidFill>
                    <a:latin typeface="Cambria" panose="02040503050406030204" pitchFamily="18" charset="0"/>
                    <a:ea typeface="Cambria" panose="02040503050406030204" pitchFamily="18" charset="0"/>
                    <a:cs typeface="Arial"/>
                    <a:sym typeface="Arial"/>
                  </a:rPr>
                  <a:t> </a:t>
                </a:r>
                <a:r>
                  <a:rPr lang="en-US" sz="2667" kern="0" dirty="0" err="1">
                    <a:solidFill>
                      <a:prstClr val="black"/>
                    </a:solidFill>
                    <a:latin typeface="Cambria" panose="02040503050406030204" pitchFamily="18" charset="0"/>
                    <a:ea typeface="Cambria" panose="02040503050406030204" pitchFamily="18" charset="0"/>
                    <a:cs typeface="Arial"/>
                    <a:sym typeface="Arial"/>
                  </a:rPr>
                  <a:t>có</a:t>
                </a:r>
                <a:r>
                  <a:rPr lang="en-US" sz="2667" kern="0" dirty="0">
                    <a:solidFill>
                      <a:prstClr val="black"/>
                    </a:solidFill>
                    <a:latin typeface="Cambria" panose="02040503050406030204" pitchFamily="18" charset="0"/>
                    <a:ea typeface="Cambria" panose="02040503050406030204" pitchFamily="18" charset="0"/>
                    <a:cs typeface="Arial"/>
                    <a:sym typeface="Arial"/>
                  </a:rPr>
                  <a:t> </a:t>
                </a:r>
                <a:r>
                  <a:rPr lang="en-US" sz="2667" kern="0" dirty="0" err="1">
                    <a:solidFill>
                      <a:prstClr val="black"/>
                    </a:solidFill>
                    <a:latin typeface="Cambria" panose="02040503050406030204" pitchFamily="18" charset="0"/>
                    <a:ea typeface="Cambria" panose="02040503050406030204" pitchFamily="18" charset="0"/>
                    <a:cs typeface="Arial"/>
                    <a:sym typeface="Arial"/>
                  </a:rPr>
                  <a:t>lẽ</a:t>
                </a:r>
                <a:r>
                  <a:rPr lang="en-US" sz="2667" kern="0" dirty="0">
                    <a:solidFill>
                      <a:prstClr val="black"/>
                    </a:solidFill>
                    <a:latin typeface="Cambria" panose="02040503050406030204" pitchFamily="18" charset="0"/>
                    <a:ea typeface="Cambria" panose="02040503050406030204" pitchFamily="18" charset="0"/>
                    <a:cs typeface="Arial"/>
                    <a:sym typeface="Arial"/>
                  </a:rPr>
                  <a:t> </a:t>
                </a:r>
                <a:r>
                  <a:rPr lang="en-US" sz="2667" kern="0" dirty="0" err="1">
                    <a:solidFill>
                      <a:prstClr val="black"/>
                    </a:solidFill>
                    <a:latin typeface="Cambria" panose="02040503050406030204" pitchFamily="18" charset="0"/>
                    <a:ea typeface="Cambria" panose="02040503050406030204" pitchFamily="18" charset="0"/>
                    <a:cs typeface="Arial"/>
                    <a:sym typeface="Arial"/>
                  </a:rPr>
                  <a:t>cũng</a:t>
                </a:r>
                <a:r>
                  <a:rPr lang="en-US" sz="2667" kern="0" dirty="0">
                    <a:solidFill>
                      <a:prstClr val="black"/>
                    </a:solidFill>
                    <a:latin typeface="Cambria" panose="02040503050406030204" pitchFamily="18" charset="0"/>
                    <a:ea typeface="Cambria" panose="02040503050406030204" pitchFamily="18" charset="0"/>
                    <a:cs typeface="Arial"/>
                    <a:sym typeface="Arial"/>
                  </a:rPr>
                  <a:t> </a:t>
                </a:r>
                <a:r>
                  <a:rPr lang="en-US" sz="2667" kern="0" dirty="0" err="1">
                    <a:solidFill>
                      <a:prstClr val="black"/>
                    </a:solidFill>
                    <a:latin typeface="Cambria" panose="02040503050406030204" pitchFamily="18" charset="0"/>
                    <a:ea typeface="Cambria" panose="02040503050406030204" pitchFamily="18" charset="0"/>
                    <a:cs typeface="Arial"/>
                    <a:sym typeface="Arial"/>
                  </a:rPr>
                  <a:t>trạc</a:t>
                </a:r>
                <a:r>
                  <a:rPr lang="en-US" sz="2667" kern="0" dirty="0">
                    <a:solidFill>
                      <a:prstClr val="black"/>
                    </a:solidFill>
                    <a:latin typeface="Cambria" panose="02040503050406030204" pitchFamily="18" charset="0"/>
                    <a:ea typeface="Cambria" panose="02040503050406030204" pitchFamily="18" charset="0"/>
                    <a:cs typeface="Arial"/>
                    <a:sym typeface="Arial"/>
                  </a:rPr>
                  <a:t> </a:t>
                </a:r>
                <a:r>
                  <a:rPr lang="en-US" sz="2667" kern="0" dirty="0" err="1">
                    <a:solidFill>
                      <a:prstClr val="black"/>
                    </a:solidFill>
                    <a:latin typeface="Cambria" panose="02040503050406030204" pitchFamily="18" charset="0"/>
                    <a:ea typeface="Cambria" panose="02040503050406030204" pitchFamily="18" charset="0"/>
                    <a:cs typeface="Arial"/>
                    <a:sym typeface="Arial"/>
                  </a:rPr>
                  <a:t>tuổi</a:t>
                </a:r>
                <a:r>
                  <a:rPr lang="en-US" sz="2667" kern="0" dirty="0">
                    <a:solidFill>
                      <a:prstClr val="black"/>
                    </a:solidFill>
                    <a:latin typeface="Cambria" panose="02040503050406030204" pitchFamily="18" charset="0"/>
                    <a:ea typeface="Cambria" panose="02040503050406030204" pitchFamily="18" charset="0"/>
                    <a:cs typeface="Arial"/>
                    <a:sym typeface="Arial"/>
                  </a:rPr>
                  <a:t> </a:t>
                </a:r>
                <a:r>
                  <a:rPr lang="en-US" sz="2667" kern="0" dirty="0" err="1">
                    <a:solidFill>
                      <a:prstClr val="black"/>
                    </a:solidFill>
                    <a:latin typeface="Cambria" panose="02040503050406030204" pitchFamily="18" charset="0"/>
                    <a:ea typeface="Cambria" panose="02040503050406030204" pitchFamily="18" charset="0"/>
                    <a:cs typeface="Arial"/>
                    <a:sym typeface="Arial"/>
                  </a:rPr>
                  <a:t>tôi</a:t>
                </a:r>
                <a:r>
                  <a:rPr lang="en-US" sz="2667" kern="0" dirty="0">
                    <a:solidFill>
                      <a:prstClr val="black"/>
                    </a:solidFill>
                    <a:latin typeface="Cambria" panose="02040503050406030204" pitchFamily="18" charset="0"/>
                    <a:ea typeface="Cambria" panose="02040503050406030204" pitchFamily="18" charset="0"/>
                    <a:cs typeface="Arial"/>
                    <a:sym typeface="Arial"/>
                  </a:rPr>
                  <a:t>. (4) </a:t>
                </a:r>
                <a:r>
                  <a:rPr lang="en-US" sz="2667" kern="0" dirty="0" err="1">
                    <a:solidFill>
                      <a:prstClr val="black"/>
                    </a:solidFill>
                    <a:latin typeface="Cambria" panose="02040503050406030204" pitchFamily="18" charset="0"/>
                    <a:ea typeface="Cambria" panose="02040503050406030204" pitchFamily="18" charset="0"/>
                    <a:cs typeface="Arial"/>
                    <a:sym typeface="Arial"/>
                  </a:rPr>
                  <a:t>Nhưng</a:t>
                </a:r>
                <a:r>
                  <a:rPr lang="en-US" sz="2667" kern="0" dirty="0">
                    <a:solidFill>
                      <a:prstClr val="black"/>
                    </a:solidFill>
                    <a:latin typeface="Cambria" panose="02040503050406030204" pitchFamily="18" charset="0"/>
                    <a:ea typeface="Cambria" panose="02040503050406030204" pitchFamily="18" charset="0"/>
                    <a:cs typeface="Arial"/>
                    <a:sym typeface="Arial"/>
                  </a:rPr>
                  <a:t> </a:t>
                </a:r>
                <a:r>
                  <a:rPr lang="en-US" sz="2667" kern="0" dirty="0" err="1">
                    <a:solidFill>
                      <a:prstClr val="black"/>
                    </a:solidFill>
                    <a:latin typeface="Cambria" panose="02040503050406030204" pitchFamily="18" charset="0"/>
                    <a:ea typeface="Cambria" panose="02040503050406030204" pitchFamily="18" charset="0"/>
                    <a:cs typeface="Arial"/>
                    <a:sym typeface="Arial"/>
                  </a:rPr>
                  <a:t>vì</a:t>
                </a:r>
                <a:r>
                  <a:rPr lang="en-US" sz="2667" kern="0" dirty="0">
                    <a:solidFill>
                      <a:prstClr val="black"/>
                    </a:solidFill>
                    <a:latin typeface="Cambria" panose="02040503050406030204" pitchFamily="18" charset="0"/>
                    <a:ea typeface="Cambria" panose="02040503050406030204" pitchFamily="18" charset="0"/>
                    <a:cs typeface="Arial"/>
                    <a:sym typeface="Arial"/>
                  </a:rPr>
                  <a:t> </a:t>
                </a:r>
                <a:r>
                  <a:rPr lang="en-US" sz="2667" kern="0" dirty="0" err="1">
                    <a:solidFill>
                      <a:prstClr val="black"/>
                    </a:solidFill>
                    <a:latin typeface="Cambria" panose="02040503050406030204" pitchFamily="18" charset="0"/>
                    <a:ea typeface="Cambria" panose="02040503050406030204" pitchFamily="18" charset="0"/>
                    <a:cs typeface="Arial"/>
                    <a:sym typeface="Arial"/>
                  </a:rPr>
                  <a:t>Choắt</a:t>
                </a:r>
                <a:r>
                  <a:rPr lang="en-US" sz="2667" kern="0" dirty="0">
                    <a:solidFill>
                      <a:prstClr val="black"/>
                    </a:solidFill>
                    <a:latin typeface="Cambria" panose="02040503050406030204" pitchFamily="18" charset="0"/>
                    <a:ea typeface="Cambria" panose="02040503050406030204" pitchFamily="18" charset="0"/>
                    <a:cs typeface="Arial"/>
                    <a:sym typeface="Arial"/>
                  </a:rPr>
                  <a:t> </a:t>
                </a:r>
                <a:r>
                  <a:rPr lang="en-US" sz="2667" kern="0" dirty="0" err="1">
                    <a:solidFill>
                      <a:prstClr val="black"/>
                    </a:solidFill>
                    <a:latin typeface="Cambria" panose="02040503050406030204" pitchFamily="18" charset="0"/>
                    <a:ea typeface="Cambria" panose="02040503050406030204" pitchFamily="18" charset="0"/>
                    <a:cs typeface="Arial"/>
                    <a:sym typeface="Arial"/>
                  </a:rPr>
                  <a:t>bẩm</a:t>
                </a:r>
                <a:r>
                  <a:rPr lang="en-US" sz="2667" kern="0" dirty="0">
                    <a:solidFill>
                      <a:prstClr val="black"/>
                    </a:solidFill>
                    <a:latin typeface="Cambria" panose="02040503050406030204" pitchFamily="18" charset="0"/>
                    <a:ea typeface="Cambria" panose="02040503050406030204" pitchFamily="18" charset="0"/>
                    <a:cs typeface="Arial"/>
                    <a:sym typeface="Arial"/>
                  </a:rPr>
                  <a:t> </a:t>
                </a:r>
                <a:r>
                  <a:rPr lang="en-US" sz="2667" kern="0" dirty="0" err="1">
                    <a:solidFill>
                      <a:prstClr val="black"/>
                    </a:solidFill>
                    <a:latin typeface="Cambria" panose="02040503050406030204" pitchFamily="18" charset="0"/>
                    <a:ea typeface="Cambria" panose="02040503050406030204" pitchFamily="18" charset="0"/>
                    <a:cs typeface="Arial"/>
                    <a:sym typeface="Arial"/>
                  </a:rPr>
                  <a:t>sinh</a:t>
                </a:r>
                <a:r>
                  <a:rPr lang="en-US" sz="2667" kern="0" dirty="0">
                    <a:solidFill>
                      <a:prstClr val="black"/>
                    </a:solidFill>
                    <a:latin typeface="Cambria" panose="02040503050406030204" pitchFamily="18" charset="0"/>
                    <a:ea typeface="Cambria" panose="02040503050406030204" pitchFamily="18" charset="0"/>
                    <a:cs typeface="Arial"/>
                    <a:sym typeface="Arial"/>
                  </a:rPr>
                  <a:t> </a:t>
                </a:r>
                <a:r>
                  <a:rPr lang="en-US" sz="2667" kern="0" dirty="0" err="1">
                    <a:solidFill>
                      <a:prstClr val="black"/>
                    </a:solidFill>
                    <a:latin typeface="Cambria" panose="02040503050406030204" pitchFamily="18" charset="0"/>
                    <a:ea typeface="Cambria" panose="02040503050406030204" pitchFamily="18" charset="0"/>
                    <a:cs typeface="Arial"/>
                    <a:sym typeface="Arial"/>
                  </a:rPr>
                  <a:t>yếu</a:t>
                </a:r>
                <a:r>
                  <a:rPr lang="en-US" sz="2667" kern="0" dirty="0">
                    <a:solidFill>
                      <a:prstClr val="black"/>
                    </a:solidFill>
                    <a:latin typeface="Cambria" panose="02040503050406030204" pitchFamily="18" charset="0"/>
                    <a:ea typeface="Cambria" panose="02040503050406030204" pitchFamily="18" charset="0"/>
                    <a:cs typeface="Arial"/>
                    <a:sym typeface="Arial"/>
                  </a:rPr>
                  <a:t> </a:t>
                </a:r>
                <a:r>
                  <a:rPr lang="en-US" sz="2667" kern="0" dirty="0" err="1">
                    <a:solidFill>
                      <a:prstClr val="black"/>
                    </a:solidFill>
                    <a:latin typeface="Cambria" panose="02040503050406030204" pitchFamily="18" charset="0"/>
                    <a:ea typeface="Cambria" panose="02040503050406030204" pitchFamily="18" charset="0"/>
                    <a:cs typeface="Arial"/>
                    <a:sym typeface="Arial"/>
                  </a:rPr>
                  <a:t>đuối</a:t>
                </a:r>
                <a:r>
                  <a:rPr lang="en-US" sz="2667" kern="0" dirty="0">
                    <a:solidFill>
                      <a:prstClr val="black"/>
                    </a:solidFill>
                    <a:latin typeface="Cambria" panose="02040503050406030204" pitchFamily="18" charset="0"/>
                    <a:ea typeface="Cambria" panose="02040503050406030204" pitchFamily="18" charset="0"/>
                    <a:cs typeface="Arial"/>
                    <a:sym typeface="Arial"/>
                  </a:rPr>
                  <a:t> </a:t>
                </a:r>
                <a:r>
                  <a:rPr lang="en-US" sz="2667" kern="0" dirty="0" err="1">
                    <a:solidFill>
                      <a:prstClr val="black"/>
                    </a:solidFill>
                    <a:latin typeface="Cambria" panose="02040503050406030204" pitchFamily="18" charset="0"/>
                    <a:ea typeface="Cambria" panose="02040503050406030204" pitchFamily="18" charset="0"/>
                    <a:cs typeface="Arial"/>
                    <a:sym typeface="Arial"/>
                  </a:rPr>
                  <a:t>nên</a:t>
                </a:r>
                <a:r>
                  <a:rPr lang="en-US" sz="2667" kern="0" dirty="0">
                    <a:solidFill>
                      <a:prstClr val="black"/>
                    </a:solidFill>
                    <a:latin typeface="Cambria" panose="02040503050406030204" pitchFamily="18" charset="0"/>
                    <a:ea typeface="Cambria" panose="02040503050406030204" pitchFamily="18" charset="0"/>
                    <a:cs typeface="Arial"/>
                    <a:sym typeface="Arial"/>
                  </a:rPr>
                  <a:t> </a:t>
                </a:r>
                <a:r>
                  <a:rPr lang="en-US" sz="2667" kern="0" dirty="0" err="1">
                    <a:solidFill>
                      <a:prstClr val="black"/>
                    </a:solidFill>
                    <a:latin typeface="Cambria" panose="02040503050406030204" pitchFamily="18" charset="0"/>
                    <a:ea typeface="Cambria" panose="02040503050406030204" pitchFamily="18" charset="0"/>
                    <a:cs typeface="Arial"/>
                    <a:sym typeface="Arial"/>
                  </a:rPr>
                  <a:t>tôi</a:t>
                </a:r>
                <a:r>
                  <a:rPr lang="en-US" sz="2667" kern="0" dirty="0">
                    <a:solidFill>
                      <a:prstClr val="black"/>
                    </a:solidFill>
                    <a:latin typeface="Cambria" panose="02040503050406030204" pitchFamily="18" charset="0"/>
                    <a:ea typeface="Cambria" panose="02040503050406030204" pitchFamily="18" charset="0"/>
                    <a:cs typeface="Arial"/>
                    <a:sym typeface="Arial"/>
                  </a:rPr>
                  <a:t> </a:t>
                </a:r>
                <a:r>
                  <a:rPr lang="en-US" sz="2667" kern="0" dirty="0" err="1">
                    <a:solidFill>
                      <a:prstClr val="black"/>
                    </a:solidFill>
                    <a:latin typeface="Cambria" panose="02040503050406030204" pitchFamily="18" charset="0"/>
                    <a:ea typeface="Cambria" panose="02040503050406030204" pitchFamily="18" charset="0"/>
                    <a:cs typeface="Arial"/>
                    <a:sym typeface="Arial"/>
                  </a:rPr>
                  <a:t>coi</a:t>
                </a:r>
                <a:r>
                  <a:rPr lang="en-US" sz="2667" kern="0" dirty="0">
                    <a:solidFill>
                      <a:prstClr val="black"/>
                    </a:solidFill>
                    <a:latin typeface="Cambria" panose="02040503050406030204" pitchFamily="18" charset="0"/>
                    <a:ea typeface="Cambria" panose="02040503050406030204" pitchFamily="18" charset="0"/>
                    <a:cs typeface="Arial"/>
                    <a:sym typeface="Arial"/>
                  </a:rPr>
                  <a:t> </a:t>
                </a:r>
                <a:r>
                  <a:rPr lang="en-US" sz="2667" kern="0" dirty="0" err="1">
                    <a:solidFill>
                      <a:prstClr val="black"/>
                    </a:solidFill>
                    <a:latin typeface="Cambria" panose="02040503050406030204" pitchFamily="18" charset="0"/>
                    <a:ea typeface="Cambria" panose="02040503050406030204" pitchFamily="18" charset="0"/>
                    <a:cs typeface="Arial"/>
                    <a:sym typeface="Arial"/>
                  </a:rPr>
                  <a:t>thường</a:t>
                </a:r>
                <a:r>
                  <a:rPr lang="en-US" sz="2667" kern="0" dirty="0">
                    <a:solidFill>
                      <a:prstClr val="black"/>
                    </a:solidFill>
                    <a:latin typeface="Cambria" panose="02040503050406030204" pitchFamily="18" charset="0"/>
                    <a:ea typeface="Cambria" panose="02040503050406030204" pitchFamily="18" charset="0"/>
                    <a:cs typeface="Arial"/>
                    <a:sym typeface="Arial"/>
                  </a:rPr>
                  <a:t> </a:t>
                </a:r>
                <a:r>
                  <a:rPr lang="en-US" sz="2667" kern="0" dirty="0" err="1">
                    <a:solidFill>
                      <a:prstClr val="black"/>
                    </a:solidFill>
                    <a:latin typeface="Cambria" panose="02040503050406030204" pitchFamily="18" charset="0"/>
                    <a:ea typeface="Cambria" panose="02040503050406030204" pitchFamily="18" charset="0"/>
                    <a:cs typeface="Arial"/>
                    <a:sym typeface="Arial"/>
                  </a:rPr>
                  <a:t>và</a:t>
                </a:r>
                <a:r>
                  <a:rPr lang="en-US" sz="2667" kern="0" dirty="0">
                    <a:solidFill>
                      <a:prstClr val="black"/>
                    </a:solidFill>
                    <a:latin typeface="Cambria" panose="02040503050406030204" pitchFamily="18" charset="0"/>
                    <a:ea typeface="Cambria" panose="02040503050406030204" pitchFamily="18" charset="0"/>
                    <a:cs typeface="Arial"/>
                    <a:sym typeface="Arial"/>
                  </a:rPr>
                  <a:t> </a:t>
                </a:r>
                <a:r>
                  <a:rPr lang="en-US" sz="2667" kern="0" dirty="0" err="1">
                    <a:solidFill>
                      <a:prstClr val="black"/>
                    </a:solidFill>
                    <a:latin typeface="Cambria" panose="02040503050406030204" pitchFamily="18" charset="0"/>
                    <a:ea typeface="Cambria" panose="02040503050406030204" pitchFamily="18" charset="0"/>
                    <a:cs typeface="Arial"/>
                    <a:sym typeface="Arial"/>
                  </a:rPr>
                  <a:t>gã</a:t>
                </a:r>
                <a:r>
                  <a:rPr lang="en-US" sz="2667" kern="0" dirty="0">
                    <a:solidFill>
                      <a:prstClr val="black"/>
                    </a:solidFill>
                    <a:latin typeface="Cambria" panose="02040503050406030204" pitchFamily="18" charset="0"/>
                    <a:ea typeface="Cambria" panose="02040503050406030204" pitchFamily="18" charset="0"/>
                    <a:cs typeface="Arial"/>
                    <a:sym typeface="Arial"/>
                  </a:rPr>
                  <a:t> </a:t>
                </a:r>
                <a:r>
                  <a:rPr lang="en-US" sz="2667" kern="0" dirty="0" err="1">
                    <a:solidFill>
                      <a:prstClr val="black"/>
                    </a:solidFill>
                    <a:latin typeface="Cambria" panose="02040503050406030204" pitchFamily="18" charset="0"/>
                    <a:ea typeface="Cambria" panose="02040503050406030204" pitchFamily="18" charset="0"/>
                    <a:cs typeface="Arial"/>
                    <a:sym typeface="Arial"/>
                  </a:rPr>
                  <a:t>cũng</a:t>
                </a:r>
                <a:r>
                  <a:rPr lang="en-US" sz="2667" kern="0" dirty="0">
                    <a:solidFill>
                      <a:prstClr val="black"/>
                    </a:solidFill>
                    <a:latin typeface="Cambria" panose="02040503050406030204" pitchFamily="18" charset="0"/>
                    <a:ea typeface="Cambria" panose="02040503050406030204" pitchFamily="18" charset="0"/>
                    <a:cs typeface="Arial"/>
                    <a:sym typeface="Arial"/>
                  </a:rPr>
                  <a:t> </a:t>
                </a:r>
                <a:r>
                  <a:rPr lang="en-US" sz="2667" kern="0" dirty="0" err="1">
                    <a:solidFill>
                      <a:prstClr val="black"/>
                    </a:solidFill>
                    <a:latin typeface="Cambria" panose="02040503050406030204" pitchFamily="18" charset="0"/>
                    <a:ea typeface="Cambria" panose="02040503050406030204" pitchFamily="18" charset="0"/>
                    <a:cs typeface="Arial"/>
                    <a:sym typeface="Arial"/>
                  </a:rPr>
                  <a:t>sợ</a:t>
                </a:r>
                <a:r>
                  <a:rPr lang="en-US" sz="2667" kern="0" dirty="0">
                    <a:solidFill>
                      <a:prstClr val="black"/>
                    </a:solidFill>
                    <a:latin typeface="Cambria" panose="02040503050406030204" pitchFamily="18" charset="0"/>
                    <a:ea typeface="Cambria" panose="02040503050406030204" pitchFamily="18" charset="0"/>
                    <a:cs typeface="Arial"/>
                    <a:sym typeface="Arial"/>
                  </a:rPr>
                  <a:t> </a:t>
                </a:r>
                <a:r>
                  <a:rPr lang="en-US" sz="2667" kern="0" dirty="0" err="1">
                    <a:solidFill>
                      <a:prstClr val="black"/>
                    </a:solidFill>
                    <a:latin typeface="Cambria" panose="02040503050406030204" pitchFamily="18" charset="0"/>
                    <a:ea typeface="Cambria" panose="02040503050406030204" pitchFamily="18" charset="0"/>
                    <a:cs typeface="Arial"/>
                    <a:sym typeface="Arial"/>
                  </a:rPr>
                  <a:t>tôi</a:t>
                </a:r>
                <a:r>
                  <a:rPr lang="en-US" sz="2667" kern="0" dirty="0">
                    <a:solidFill>
                      <a:prstClr val="black"/>
                    </a:solidFill>
                    <a:latin typeface="Cambria" panose="02040503050406030204" pitchFamily="18" charset="0"/>
                    <a:ea typeface="Cambria" panose="02040503050406030204" pitchFamily="18" charset="0"/>
                    <a:cs typeface="Arial"/>
                    <a:sym typeface="Arial"/>
                  </a:rPr>
                  <a:t> </a:t>
                </a:r>
                <a:r>
                  <a:rPr lang="en-US" sz="2667" kern="0" dirty="0" err="1">
                    <a:solidFill>
                      <a:prstClr val="black"/>
                    </a:solidFill>
                    <a:latin typeface="Cambria" panose="02040503050406030204" pitchFamily="18" charset="0"/>
                    <a:ea typeface="Cambria" panose="02040503050406030204" pitchFamily="18" charset="0"/>
                    <a:cs typeface="Arial"/>
                    <a:sym typeface="Arial"/>
                  </a:rPr>
                  <a:t>lắm</a:t>
                </a:r>
                <a:r>
                  <a:rPr lang="en-US" sz="2667" kern="0" dirty="0">
                    <a:solidFill>
                      <a:prstClr val="black"/>
                    </a:solidFill>
                    <a:latin typeface="Cambria" panose="02040503050406030204" pitchFamily="18" charset="0"/>
                    <a:ea typeface="Cambria" panose="02040503050406030204" pitchFamily="18" charset="0"/>
                    <a:cs typeface="Arial"/>
                    <a:sym typeface="Arial"/>
                  </a:rPr>
                  <a:t>.</a:t>
                </a:r>
                <a:endParaRPr lang="en-GB" sz="800" kern="0" dirty="0">
                  <a:solidFill>
                    <a:sysClr val="windowText" lastClr="000000"/>
                  </a:solidFill>
                </a:endParaRPr>
              </a:p>
            </p:txBody>
          </p:sp>
        </p:grpSp>
        <p:pic>
          <p:nvPicPr>
            <p:cNvPr id="10" name="Picture 9"/>
            <p:cNvPicPr>
              <a:picLocks noChangeAspect="1"/>
            </p:cNvPicPr>
            <p:nvPr/>
          </p:nvPicPr>
          <p:blipFill rotWithShape="1">
            <a:blip r:embed="rId5">
              <a:extLst>
                <a:ext uri="{BEBA8EAE-BF5A-486C-A8C5-ECC9F3942E4B}">
                  <a14:imgProps xmlns:a14="http://schemas.microsoft.com/office/drawing/2010/main">
                    <a14:imgLayer r:embed="rId6">
                      <a14:imgEffect>
                        <a14:backgroundRemoval t="19820" b="72372" l="79630" r="93791">
                          <a14:foregroundMark x1="85621" y1="32733" x2="85621" y2="32733"/>
                        </a14:backgroundRemoval>
                      </a14:imgEffect>
                    </a14:imgLayer>
                  </a14:imgProps>
                </a:ext>
              </a:extLst>
            </a:blip>
            <a:srcRect l="79381" t="19199" r="5802" b="27942"/>
            <a:stretch/>
          </p:blipFill>
          <p:spPr>
            <a:xfrm>
              <a:off x="13865024" y="1068284"/>
              <a:ext cx="3221388" cy="4168857"/>
            </a:xfrm>
            <a:prstGeom prst="rect">
              <a:avLst/>
            </a:prstGeom>
          </p:spPr>
        </p:pic>
      </p:grpSp>
      <p:sp>
        <p:nvSpPr>
          <p:cNvPr id="19" name="Rectangle 18"/>
          <p:cNvSpPr/>
          <p:nvPr/>
        </p:nvSpPr>
        <p:spPr>
          <a:xfrm>
            <a:off x="848929" y="4690232"/>
            <a:ext cx="11218077" cy="1077218"/>
          </a:xfrm>
          <a:prstGeom prst="rect">
            <a:avLst/>
          </a:prstGeom>
        </p:spPr>
        <p:txBody>
          <a:bodyPr wrap="square">
            <a:spAutoFit/>
          </a:bodyPr>
          <a:lstStyle/>
          <a:p>
            <a:pPr algn="just" defTabSz="609630">
              <a:defRPr/>
            </a:pPr>
            <a:r>
              <a:rPr lang="en-US" sz="3200" kern="0" dirty="0">
                <a:solidFill>
                  <a:prstClr val="black"/>
                </a:solidFill>
                <a:latin typeface="Cambria" panose="02040503050406030204" pitchFamily="18" charset="0"/>
                <a:ea typeface="Cambria" panose="02040503050406030204" pitchFamily="18" charset="0"/>
                <a:cs typeface="Arial"/>
                <a:sym typeface="Arial"/>
              </a:rPr>
              <a:t>b</a:t>
            </a:r>
            <a:r>
              <a:rPr lang="en-US" sz="3200" kern="0">
                <a:solidFill>
                  <a:prstClr val="black"/>
                </a:solidFill>
                <a:latin typeface="Cambria" panose="02040503050406030204" pitchFamily="18" charset="0"/>
                <a:ea typeface="Cambria" panose="02040503050406030204" pitchFamily="18" charset="0"/>
                <a:cs typeface="Arial"/>
                <a:sym typeface="Arial"/>
              </a:rPr>
              <a:t>. </a:t>
            </a:r>
            <a:r>
              <a:rPr lang="vi-VN" sz="3200" kern="0">
                <a:solidFill>
                  <a:prstClr val="black"/>
                </a:solidFill>
                <a:latin typeface="Cambria" panose="02040503050406030204" pitchFamily="18" charset="0"/>
                <a:ea typeface="Cambria" panose="02040503050406030204" pitchFamily="18" charset="0"/>
                <a:cs typeface="Arial"/>
                <a:sym typeface="Arial"/>
              </a:rPr>
              <a:t>Việc lặp lại này cho biết các phần miêu tả là tả Dế Choắt. Đồng thời, cho thấy sự quan tâm của Dế Mèn với người bạn này.</a:t>
            </a:r>
            <a:endParaRPr lang="en-GB" sz="1067" kern="0" dirty="0">
              <a:solidFill>
                <a:sysClr val="windowText" lastClr="000000"/>
              </a:solidFill>
            </a:endParaRPr>
          </a:p>
        </p:txBody>
      </p:sp>
      <p:pic>
        <p:nvPicPr>
          <p:cNvPr id="5" name="Picture 4"/>
          <p:cNvPicPr>
            <a:picLocks noChangeAspect="1"/>
          </p:cNvPicPr>
          <p:nvPr/>
        </p:nvPicPr>
        <p:blipFill>
          <a:blip r:embed="rId7"/>
          <a:stretch>
            <a:fillRect/>
          </a:stretch>
        </p:blipFill>
        <p:spPr>
          <a:xfrm>
            <a:off x="635804" y="208801"/>
            <a:ext cx="10872142" cy="1150212"/>
          </a:xfrm>
          <a:prstGeom prst="rect">
            <a:avLst/>
          </a:prstGeom>
        </p:spPr>
      </p:pic>
    </p:spTree>
    <p:extLst>
      <p:ext uri="{BB962C8B-B14F-4D97-AF65-F5344CB8AC3E}">
        <p14:creationId xmlns:p14="http://schemas.microsoft.com/office/powerpoint/2010/main" val="3223586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1000"/>
                                        <p:tgtEl>
                                          <p:spTgt spid="4"/>
                                        </p:tgtEl>
                                      </p:cBhvr>
                                    </p:animEffect>
                                    <p:anim calcmode="lin" valueType="num">
                                      <p:cBhvr>
                                        <p:cTn id="33" dur="1000" fill="hold"/>
                                        <p:tgtEl>
                                          <p:spTgt spid="4"/>
                                        </p:tgtEl>
                                        <p:attrNameLst>
                                          <p:attrName>ppt_x</p:attrName>
                                        </p:attrNameLst>
                                      </p:cBhvr>
                                      <p:tavLst>
                                        <p:tav tm="0">
                                          <p:val>
                                            <p:strVal val="#ppt_x"/>
                                          </p:val>
                                        </p:tav>
                                        <p:tav tm="100000">
                                          <p:val>
                                            <p:strVal val="#ppt_x"/>
                                          </p:val>
                                        </p:tav>
                                      </p:tavLst>
                                    </p:anim>
                                    <p:anim calcmode="lin" valueType="num">
                                      <p:cBhvr>
                                        <p:cTn id="34" dur="1000" fill="hold"/>
                                        <p:tgtEl>
                                          <p:spTgt spid="4"/>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1000"/>
                                        <p:tgtEl>
                                          <p:spTgt spid="5"/>
                                        </p:tgtEl>
                                      </p:cBhvr>
                                    </p:animEffect>
                                    <p:anim calcmode="lin" valueType="num">
                                      <p:cBhvr>
                                        <p:cTn id="38" dur="1000" fill="hold"/>
                                        <p:tgtEl>
                                          <p:spTgt spid="5"/>
                                        </p:tgtEl>
                                        <p:attrNameLst>
                                          <p:attrName>ppt_x</p:attrName>
                                        </p:attrNameLst>
                                      </p:cBhvr>
                                      <p:tavLst>
                                        <p:tav tm="0">
                                          <p:val>
                                            <p:strVal val="#ppt_x"/>
                                          </p:val>
                                        </p:tav>
                                        <p:tav tm="100000">
                                          <p:val>
                                            <p:strVal val="#ppt_x"/>
                                          </p:val>
                                        </p:tav>
                                      </p:tavLst>
                                    </p:anim>
                                    <p:anim calcmode="lin" valueType="num">
                                      <p:cBhvr>
                                        <p:cTn id="3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fade">
                                      <p:cBhvr>
                                        <p:cTn id="44" dur="1000"/>
                                        <p:tgtEl>
                                          <p:spTgt spid="17"/>
                                        </p:tgtEl>
                                      </p:cBhvr>
                                    </p:animEffect>
                                    <p:anim calcmode="lin" valueType="num">
                                      <p:cBhvr>
                                        <p:cTn id="45" dur="1000" fill="hold"/>
                                        <p:tgtEl>
                                          <p:spTgt spid="17"/>
                                        </p:tgtEl>
                                        <p:attrNameLst>
                                          <p:attrName>ppt_x</p:attrName>
                                        </p:attrNameLst>
                                      </p:cBhvr>
                                      <p:tavLst>
                                        <p:tav tm="0">
                                          <p:val>
                                            <p:strVal val="#ppt_x"/>
                                          </p:val>
                                        </p:tav>
                                        <p:tav tm="100000">
                                          <p:val>
                                            <p:strVal val="#ppt_x"/>
                                          </p:val>
                                        </p:tav>
                                      </p:tavLst>
                                    </p:anim>
                                    <p:anim calcmode="lin" valueType="num">
                                      <p:cBhvr>
                                        <p:cTn id="4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fade">
                                      <p:cBhvr>
                                        <p:cTn id="51" dur="1000"/>
                                        <p:tgtEl>
                                          <p:spTgt spid="14"/>
                                        </p:tgtEl>
                                      </p:cBhvr>
                                    </p:animEffect>
                                    <p:anim calcmode="lin" valueType="num">
                                      <p:cBhvr>
                                        <p:cTn id="52" dur="1000" fill="hold"/>
                                        <p:tgtEl>
                                          <p:spTgt spid="14"/>
                                        </p:tgtEl>
                                        <p:attrNameLst>
                                          <p:attrName>ppt_x</p:attrName>
                                        </p:attrNameLst>
                                      </p:cBhvr>
                                      <p:tavLst>
                                        <p:tav tm="0">
                                          <p:val>
                                            <p:strVal val="#ppt_x"/>
                                          </p:val>
                                        </p:tav>
                                        <p:tav tm="100000">
                                          <p:val>
                                            <p:strVal val="#ppt_x"/>
                                          </p:val>
                                        </p:tav>
                                      </p:tavLst>
                                    </p:anim>
                                    <p:anim calcmode="lin" valueType="num">
                                      <p:cBhvr>
                                        <p:cTn id="5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7"/>
          <p:cNvSpPr/>
          <p:nvPr/>
        </p:nvSpPr>
        <p:spPr>
          <a:xfrm>
            <a:off x="7463730" y="4896148"/>
            <a:ext cx="5199009" cy="2552105"/>
          </a:xfrm>
          <a:custGeom>
            <a:avLst/>
            <a:gdLst/>
            <a:ahLst/>
            <a:cxnLst/>
            <a:rect l="l" t="t" r="r" b="b"/>
            <a:pathLst>
              <a:path w="7798514" h="3828157">
                <a:moveTo>
                  <a:pt x="0" y="0"/>
                </a:moveTo>
                <a:lnTo>
                  <a:pt x="7798514" y="0"/>
                </a:lnTo>
                <a:lnTo>
                  <a:pt x="7798514" y="3828158"/>
                </a:lnTo>
                <a:lnTo>
                  <a:pt x="0" y="3828158"/>
                </a:lnTo>
                <a:lnTo>
                  <a:pt x="0" y="0"/>
                </a:lnTo>
                <a:close/>
              </a:path>
            </a:pathLst>
          </a:custGeom>
          <a:blipFill>
            <a:blip r:embed="rId3"/>
            <a:stretch>
              <a:fillRect/>
            </a:stretch>
          </a:blipFill>
        </p:spPr>
        <p:txBody>
          <a:bodyPr/>
          <a:lstStyle/>
          <a:p>
            <a:endParaRPr lang="en-US"/>
          </a:p>
        </p:txBody>
      </p:sp>
      <p:sp>
        <p:nvSpPr>
          <p:cNvPr id="6" name="Freeform 6"/>
          <p:cNvSpPr/>
          <p:nvPr/>
        </p:nvSpPr>
        <p:spPr>
          <a:xfrm>
            <a:off x="1340440" y="4335788"/>
            <a:ext cx="9511121" cy="2528373"/>
          </a:xfrm>
          <a:custGeom>
            <a:avLst/>
            <a:gdLst/>
            <a:ahLst/>
            <a:cxnLst/>
            <a:rect l="l" t="t" r="r" b="b"/>
            <a:pathLst>
              <a:path w="14266682" h="3792560">
                <a:moveTo>
                  <a:pt x="0" y="0"/>
                </a:moveTo>
                <a:lnTo>
                  <a:pt x="14266682" y="0"/>
                </a:lnTo>
                <a:lnTo>
                  <a:pt x="14266682" y="3792560"/>
                </a:lnTo>
                <a:lnTo>
                  <a:pt x="0" y="3792560"/>
                </a:lnTo>
                <a:lnTo>
                  <a:pt x="0" y="0"/>
                </a:lnTo>
                <a:close/>
              </a:path>
            </a:pathLst>
          </a:custGeom>
          <a:blipFill>
            <a:blip r:embed="rId4"/>
            <a:stretch>
              <a:fillRect/>
            </a:stretch>
          </a:blipFill>
        </p:spPr>
        <p:txBody>
          <a:bodyPr/>
          <a:lstStyle/>
          <a:p>
            <a:endParaRPr lang="en-US"/>
          </a:p>
        </p:txBody>
      </p:sp>
      <p:sp>
        <p:nvSpPr>
          <p:cNvPr id="9" name="Freeform 9"/>
          <p:cNvSpPr/>
          <p:nvPr/>
        </p:nvSpPr>
        <p:spPr>
          <a:xfrm flipH="1">
            <a:off x="-571753" y="4643472"/>
            <a:ext cx="5199009" cy="2552105"/>
          </a:xfrm>
          <a:custGeom>
            <a:avLst/>
            <a:gdLst/>
            <a:ahLst/>
            <a:cxnLst/>
            <a:rect l="l" t="t" r="r" b="b"/>
            <a:pathLst>
              <a:path w="7798514" h="3828157">
                <a:moveTo>
                  <a:pt x="7798515" y="0"/>
                </a:moveTo>
                <a:lnTo>
                  <a:pt x="0" y="0"/>
                </a:lnTo>
                <a:lnTo>
                  <a:pt x="0" y="3828157"/>
                </a:lnTo>
                <a:lnTo>
                  <a:pt x="7798515" y="3828157"/>
                </a:lnTo>
                <a:lnTo>
                  <a:pt x="7798515" y="0"/>
                </a:lnTo>
                <a:close/>
              </a:path>
            </a:pathLst>
          </a:custGeom>
          <a:blipFill>
            <a:blip r:embed="rId3"/>
            <a:stretch>
              <a:fillRect/>
            </a:stretch>
          </a:blipFill>
        </p:spPr>
        <p:txBody>
          <a:bodyPr/>
          <a:lstStyle/>
          <a:p>
            <a:endParaRPr lang="en-US"/>
          </a:p>
        </p:txBody>
      </p:sp>
      <p:sp>
        <p:nvSpPr>
          <p:cNvPr id="11" name="Google Shape;2105;p47">
            <a:extLst>
              <a:ext uri="{FF2B5EF4-FFF2-40B4-BE49-F238E27FC236}">
                <a16:creationId xmlns:a16="http://schemas.microsoft.com/office/drawing/2014/main" id="{DA3FBF7E-E84E-7E93-863D-5C618E6F7EFA}"/>
              </a:ext>
            </a:extLst>
          </p:cNvPr>
          <p:cNvSpPr/>
          <p:nvPr/>
        </p:nvSpPr>
        <p:spPr>
          <a:xfrm>
            <a:off x="203200" y="330201"/>
            <a:ext cx="11887200" cy="5689600"/>
          </a:xfrm>
          <a:custGeom>
            <a:avLst/>
            <a:gdLst/>
            <a:ahLst/>
            <a:cxnLst/>
            <a:rect l="l" t="t" r="r" b="b"/>
            <a:pathLst>
              <a:path w="54430" h="54969" extrusionOk="0">
                <a:moveTo>
                  <a:pt x="16727" y="519"/>
                </a:moveTo>
                <a:lnTo>
                  <a:pt x="18344" y="540"/>
                </a:lnTo>
                <a:lnTo>
                  <a:pt x="17452" y="560"/>
                </a:lnTo>
                <a:lnTo>
                  <a:pt x="15856" y="560"/>
                </a:lnTo>
                <a:lnTo>
                  <a:pt x="16727" y="519"/>
                </a:lnTo>
                <a:close/>
                <a:moveTo>
                  <a:pt x="1430" y="12810"/>
                </a:moveTo>
                <a:lnTo>
                  <a:pt x="1430" y="13432"/>
                </a:lnTo>
                <a:lnTo>
                  <a:pt x="1389" y="13225"/>
                </a:lnTo>
                <a:lnTo>
                  <a:pt x="1389" y="13142"/>
                </a:lnTo>
                <a:lnTo>
                  <a:pt x="1389" y="13038"/>
                </a:lnTo>
                <a:lnTo>
                  <a:pt x="1430" y="12810"/>
                </a:lnTo>
                <a:close/>
                <a:moveTo>
                  <a:pt x="1430" y="13556"/>
                </a:moveTo>
                <a:lnTo>
                  <a:pt x="1410" y="13971"/>
                </a:lnTo>
                <a:lnTo>
                  <a:pt x="1410" y="13888"/>
                </a:lnTo>
                <a:lnTo>
                  <a:pt x="1430" y="13556"/>
                </a:lnTo>
                <a:close/>
                <a:moveTo>
                  <a:pt x="30966" y="1"/>
                </a:moveTo>
                <a:lnTo>
                  <a:pt x="30303" y="21"/>
                </a:lnTo>
                <a:lnTo>
                  <a:pt x="29640" y="63"/>
                </a:lnTo>
                <a:lnTo>
                  <a:pt x="29246" y="84"/>
                </a:lnTo>
                <a:lnTo>
                  <a:pt x="28355" y="42"/>
                </a:lnTo>
                <a:lnTo>
                  <a:pt x="27816" y="21"/>
                </a:lnTo>
                <a:lnTo>
                  <a:pt x="26634" y="21"/>
                </a:lnTo>
                <a:lnTo>
                  <a:pt x="26013" y="63"/>
                </a:lnTo>
                <a:lnTo>
                  <a:pt x="25577" y="104"/>
                </a:lnTo>
                <a:lnTo>
                  <a:pt x="25163" y="146"/>
                </a:lnTo>
                <a:lnTo>
                  <a:pt x="24976" y="187"/>
                </a:lnTo>
                <a:lnTo>
                  <a:pt x="24396" y="229"/>
                </a:lnTo>
                <a:lnTo>
                  <a:pt x="23940" y="249"/>
                </a:lnTo>
                <a:lnTo>
                  <a:pt x="23214" y="270"/>
                </a:lnTo>
                <a:lnTo>
                  <a:pt x="22344" y="249"/>
                </a:lnTo>
                <a:lnTo>
                  <a:pt x="21618" y="249"/>
                </a:lnTo>
                <a:lnTo>
                  <a:pt x="20872" y="270"/>
                </a:lnTo>
                <a:lnTo>
                  <a:pt x="20748" y="229"/>
                </a:lnTo>
                <a:lnTo>
                  <a:pt x="20582" y="208"/>
                </a:lnTo>
                <a:lnTo>
                  <a:pt x="19421" y="167"/>
                </a:lnTo>
                <a:lnTo>
                  <a:pt x="18530" y="146"/>
                </a:lnTo>
                <a:lnTo>
                  <a:pt x="18136" y="125"/>
                </a:lnTo>
                <a:lnTo>
                  <a:pt x="17722" y="125"/>
                </a:lnTo>
                <a:lnTo>
                  <a:pt x="16830" y="167"/>
                </a:lnTo>
                <a:lnTo>
                  <a:pt x="14530" y="167"/>
                </a:lnTo>
                <a:lnTo>
                  <a:pt x="13929" y="146"/>
                </a:lnTo>
                <a:lnTo>
                  <a:pt x="13328" y="167"/>
                </a:lnTo>
                <a:lnTo>
                  <a:pt x="11980" y="208"/>
                </a:lnTo>
                <a:lnTo>
                  <a:pt x="10239" y="249"/>
                </a:lnTo>
                <a:lnTo>
                  <a:pt x="8519" y="249"/>
                </a:lnTo>
                <a:lnTo>
                  <a:pt x="7752" y="270"/>
                </a:lnTo>
                <a:lnTo>
                  <a:pt x="6964" y="291"/>
                </a:lnTo>
                <a:lnTo>
                  <a:pt x="5824" y="291"/>
                </a:lnTo>
                <a:lnTo>
                  <a:pt x="4664" y="270"/>
                </a:lnTo>
                <a:lnTo>
                  <a:pt x="4021" y="291"/>
                </a:lnTo>
                <a:lnTo>
                  <a:pt x="3379" y="332"/>
                </a:lnTo>
                <a:lnTo>
                  <a:pt x="2322" y="312"/>
                </a:lnTo>
                <a:lnTo>
                  <a:pt x="2177" y="332"/>
                </a:lnTo>
                <a:lnTo>
                  <a:pt x="2135" y="332"/>
                </a:lnTo>
                <a:lnTo>
                  <a:pt x="2114" y="374"/>
                </a:lnTo>
                <a:lnTo>
                  <a:pt x="2135" y="395"/>
                </a:lnTo>
                <a:lnTo>
                  <a:pt x="2156" y="395"/>
                </a:lnTo>
                <a:lnTo>
                  <a:pt x="2322" y="415"/>
                </a:lnTo>
                <a:lnTo>
                  <a:pt x="2715" y="415"/>
                </a:lnTo>
                <a:lnTo>
                  <a:pt x="3586" y="436"/>
                </a:lnTo>
                <a:lnTo>
                  <a:pt x="4456" y="436"/>
                </a:lnTo>
                <a:lnTo>
                  <a:pt x="6115" y="457"/>
                </a:lnTo>
                <a:lnTo>
                  <a:pt x="6695" y="477"/>
                </a:lnTo>
                <a:lnTo>
                  <a:pt x="7255" y="498"/>
                </a:lnTo>
                <a:lnTo>
                  <a:pt x="7690" y="498"/>
                </a:lnTo>
                <a:lnTo>
                  <a:pt x="7172" y="519"/>
                </a:lnTo>
                <a:lnTo>
                  <a:pt x="6156" y="540"/>
                </a:lnTo>
                <a:lnTo>
                  <a:pt x="2881" y="540"/>
                </a:lnTo>
                <a:lnTo>
                  <a:pt x="2591" y="581"/>
                </a:lnTo>
                <a:lnTo>
                  <a:pt x="2322" y="643"/>
                </a:lnTo>
                <a:lnTo>
                  <a:pt x="2094" y="705"/>
                </a:lnTo>
                <a:lnTo>
                  <a:pt x="1907" y="788"/>
                </a:lnTo>
                <a:lnTo>
                  <a:pt x="1721" y="892"/>
                </a:lnTo>
                <a:lnTo>
                  <a:pt x="1575" y="1016"/>
                </a:lnTo>
                <a:lnTo>
                  <a:pt x="1451" y="1141"/>
                </a:lnTo>
                <a:lnTo>
                  <a:pt x="1347" y="1265"/>
                </a:lnTo>
                <a:lnTo>
                  <a:pt x="1265" y="1410"/>
                </a:lnTo>
                <a:lnTo>
                  <a:pt x="1202" y="1555"/>
                </a:lnTo>
                <a:lnTo>
                  <a:pt x="1140" y="1680"/>
                </a:lnTo>
                <a:lnTo>
                  <a:pt x="1099" y="1825"/>
                </a:lnTo>
                <a:lnTo>
                  <a:pt x="1078" y="1970"/>
                </a:lnTo>
                <a:lnTo>
                  <a:pt x="1057" y="2219"/>
                </a:lnTo>
                <a:lnTo>
                  <a:pt x="1057" y="2571"/>
                </a:lnTo>
                <a:lnTo>
                  <a:pt x="1037" y="2923"/>
                </a:lnTo>
                <a:lnTo>
                  <a:pt x="995" y="3607"/>
                </a:lnTo>
                <a:lnTo>
                  <a:pt x="912" y="4084"/>
                </a:lnTo>
                <a:lnTo>
                  <a:pt x="891" y="4312"/>
                </a:lnTo>
                <a:lnTo>
                  <a:pt x="871" y="4540"/>
                </a:lnTo>
                <a:lnTo>
                  <a:pt x="829" y="5535"/>
                </a:lnTo>
                <a:lnTo>
                  <a:pt x="809" y="6447"/>
                </a:lnTo>
                <a:lnTo>
                  <a:pt x="809" y="6530"/>
                </a:lnTo>
                <a:lnTo>
                  <a:pt x="809" y="6550"/>
                </a:lnTo>
                <a:lnTo>
                  <a:pt x="829" y="6758"/>
                </a:lnTo>
                <a:lnTo>
                  <a:pt x="850" y="6944"/>
                </a:lnTo>
                <a:lnTo>
                  <a:pt x="891" y="7089"/>
                </a:lnTo>
                <a:lnTo>
                  <a:pt x="912" y="7317"/>
                </a:lnTo>
                <a:lnTo>
                  <a:pt x="912" y="7483"/>
                </a:lnTo>
                <a:lnTo>
                  <a:pt x="891" y="7670"/>
                </a:lnTo>
                <a:lnTo>
                  <a:pt x="829" y="8043"/>
                </a:lnTo>
                <a:lnTo>
                  <a:pt x="809" y="8229"/>
                </a:lnTo>
                <a:lnTo>
                  <a:pt x="809" y="8416"/>
                </a:lnTo>
                <a:lnTo>
                  <a:pt x="850" y="9100"/>
                </a:lnTo>
                <a:lnTo>
                  <a:pt x="850" y="9307"/>
                </a:lnTo>
                <a:lnTo>
                  <a:pt x="726" y="9929"/>
                </a:lnTo>
                <a:lnTo>
                  <a:pt x="581" y="10841"/>
                </a:lnTo>
                <a:lnTo>
                  <a:pt x="518" y="11152"/>
                </a:lnTo>
                <a:lnTo>
                  <a:pt x="456" y="11483"/>
                </a:lnTo>
                <a:lnTo>
                  <a:pt x="456" y="11649"/>
                </a:lnTo>
                <a:lnTo>
                  <a:pt x="456" y="11815"/>
                </a:lnTo>
                <a:lnTo>
                  <a:pt x="477" y="11981"/>
                </a:lnTo>
                <a:lnTo>
                  <a:pt x="518" y="12147"/>
                </a:lnTo>
                <a:lnTo>
                  <a:pt x="581" y="12375"/>
                </a:lnTo>
                <a:lnTo>
                  <a:pt x="601" y="12582"/>
                </a:lnTo>
                <a:lnTo>
                  <a:pt x="581" y="12706"/>
                </a:lnTo>
                <a:lnTo>
                  <a:pt x="560" y="12851"/>
                </a:lnTo>
                <a:lnTo>
                  <a:pt x="581" y="12997"/>
                </a:lnTo>
                <a:lnTo>
                  <a:pt x="601" y="13162"/>
                </a:lnTo>
                <a:lnTo>
                  <a:pt x="601" y="13328"/>
                </a:lnTo>
                <a:lnTo>
                  <a:pt x="601" y="13411"/>
                </a:lnTo>
                <a:lnTo>
                  <a:pt x="560" y="13494"/>
                </a:lnTo>
                <a:lnTo>
                  <a:pt x="498" y="13639"/>
                </a:lnTo>
                <a:lnTo>
                  <a:pt x="456" y="13805"/>
                </a:lnTo>
                <a:lnTo>
                  <a:pt x="456" y="14095"/>
                </a:lnTo>
                <a:lnTo>
                  <a:pt x="477" y="14385"/>
                </a:lnTo>
                <a:lnTo>
                  <a:pt x="435" y="14758"/>
                </a:lnTo>
                <a:lnTo>
                  <a:pt x="353" y="15152"/>
                </a:lnTo>
                <a:lnTo>
                  <a:pt x="311" y="15442"/>
                </a:lnTo>
                <a:lnTo>
                  <a:pt x="290" y="15774"/>
                </a:lnTo>
                <a:lnTo>
                  <a:pt x="228" y="16541"/>
                </a:lnTo>
                <a:lnTo>
                  <a:pt x="125" y="17018"/>
                </a:lnTo>
                <a:lnTo>
                  <a:pt x="42" y="17349"/>
                </a:lnTo>
                <a:lnTo>
                  <a:pt x="21" y="17660"/>
                </a:lnTo>
                <a:lnTo>
                  <a:pt x="0" y="18158"/>
                </a:lnTo>
                <a:lnTo>
                  <a:pt x="0" y="18655"/>
                </a:lnTo>
                <a:lnTo>
                  <a:pt x="21" y="19194"/>
                </a:lnTo>
                <a:lnTo>
                  <a:pt x="62" y="19463"/>
                </a:lnTo>
                <a:lnTo>
                  <a:pt x="104" y="19733"/>
                </a:lnTo>
                <a:lnTo>
                  <a:pt x="166" y="20044"/>
                </a:lnTo>
                <a:lnTo>
                  <a:pt x="104" y="20417"/>
                </a:lnTo>
                <a:lnTo>
                  <a:pt x="62" y="20769"/>
                </a:lnTo>
                <a:lnTo>
                  <a:pt x="21" y="21204"/>
                </a:lnTo>
                <a:lnTo>
                  <a:pt x="21" y="21660"/>
                </a:lnTo>
                <a:lnTo>
                  <a:pt x="21" y="21909"/>
                </a:lnTo>
                <a:lnTo>
                  <a:pt x="42" y="22158"/>
                </a:lnTo>
                <a:lnTo>
                  <a:pt x="125" y="22676"/>
                </a:lnTo>
                <a:lnTo>
                  <a:pt x="166" y="22863"/>
                </a:lnTo>
                <a:lnTo>
                  <a:pt x="207" y="23028"/>
                </a:lnTo>
                <a:lnTo>
                  <a:pt x="332" y="23360"/>
                </a:lnTo>
                <a:lnTo>
                  <a:pt x="415" y="23505"/>
                </a:lnTo>
                <a:lnTo>
                  <a:pt x="498" y="23982"/>
                </a:lnTo>
                <a:lnTo>
                  <a:pt x="539" y="24355"/>
                </a:lnTo>
                <a:lnTo>
                  <a:pt x="581" y="24935"/>
                </a:lnTo>
                <a:lnTo>
                  <a:pt x="581" y="25288"/>
                </a:lnTo>
                <a:lnTo>
                  <a:pt x="560" y="25640"/>
                </a:lnTo>
                <a:lnTo>
                  <a:pt x="560" y="25951"/>
                </a:lnTo>
                <a:lnTo>
                  <a:pt x="560" y="26241"/>
                </a:lnTo>
                <a:lnTo>
                  <a:pt x="601" y="26842"/>
                </a:lnTo>
                <a:lnTo>
                  <a:pt x="518" y="26946"/>
                </a:lnTo>
                <a:lnTo>
                  <a:pt x="498" y="27008"/>
                </a:lnTo>
                <a:lnTo>
                  <a:pt x="477" y="27070"/>
                </a:lnTo>
                <a:lnTo>
                  <a:pt x="415" y="27547"/>
                </a:lnTo>
                <a:lnTo>
                  <a:pt x="373" y="28003"/>
                </a:lnTo>
                <a:lnTo>
                  <a:pt x="311" y="28728"/>
                </a:lnTo>
                <a:lnTo>
                  <a:pt x="290" y="29060"/>
                </a:lnTo>
                <a:lnTo>
                  <a:pt x="270" y="29412"/>
                </a:lnTo>
                <a:lnTo>
                  <a:pt x="311" y="29765"/>
                </a:lnTo>
                <a:lnTo>
                  <a:pt x="353" y="30117"/>
                </a:lnTo>
                <a:lnTo>
                  <a:pt x="373" y="30200"/>
                </a:lnTo>
                <a:lnTo>
                  <a:pt x="373" y="30262"/>
                </a:lnTo>
                <a:lnTo>
                  <a:pt x="373" y="30946"/>
                </a:lnTo>
                <a:lnTo>
                  <a:pt x="373" y="31464"/>
                </a:lnTo>
                <a:lnTo>
                  <a:pt x="332" y="31982"/>
                </a:lnTo>
                <a:lnTo>
                  <a:pt x="332" y="32459"/>
                </a:lnTo>
                <a:lnTo>
                  <a:pt x="353" y="32957"/>
                </a:lnTo>
                <a:lnTo>
                  <a:pt x="456" y="34055"/>
                </a:lnTo>
                <a:lnTo>
                  <a:pt x="518" y="34760"/>
                </a:lnTo>
                <a:lnTo>
                  <a:pt x="539" y="35465"/>
                </a:lnTo>
                <a:lnTo>
                  <a:pt x="539" y="36024"/>
                </a:lnTo>
                <a:lnTo>
                  <a:pt x="539" y="36356"/>
                </a:lnTo>
                <a:lnTo>
                  <a:pt x="539" y="36688"/>
                </a:lnTo>
                <a:lnTo>
                  <a:pt x="539" y="36853"/>
                </a:lnTo>
                <a:lnTo>
                  <a:pt x="560" y="37144"/>
                </a:lnTo>
                <a:lnTo>
                  <a:pt x="581" y="37475"/>
                </a:lnTo>
                <a:lnTo>
                  <a:pt x="622" y="37828"/>
                </a:lnTo>
                <a:lnTo>
                  <a:pt x="643" y="38118"/>
                </a:lnTo>
                <a:lnTo>
                  <a:pt x="643" y="38594"/>
                </a:lnTo>
                <a:lnTo>
                  <a:pt x="622" y="39050"/>
                </a:lnTo>
                <a:lnTo>
                  <a:pt x="601" y="39486"/>
                </a:lnTo>
                <a:lnTo>
                  <a:pt x="601" y="39983"/>
                </a:lnTo>
                <a:lnTo>
                  <a:pt x="622" y="40232"/>
                </a:lnTo>
                <a:lnTo>
                  <a:pt x="663" y="40501"/>
                </a:lnTo>
                <a:lnTo>
                  <a:pt x="705" y="40771"/>
                </a:lnTo>
                <a:lnTo>
                  <a:pt x="726" y="41019"/>
                </a:lnTo>
                <a:lnTo>
                  <a:pt x="726" y="41517"/>
                </a:lnTo>
                <a:lnTo>
                  <a:pt x="705" y="41890"/>
                </a:lnTo>
                <a:lnTo>
                  <a:pt x="705" y="41952"/>
                </a:lnTo>
                <a:lnTo>
                  <a:pt x="726" y="41994"/>
                </a:lnTo>
                <a:lnTo>
                  <a:pt x="767" y="42035"/>
                </a:lnTo>
                <a:lnTo>
                  <a:pt x="850" y="42035"/>
                </a:lnTo>
                <a:lnTo>
                  <a:pt x="891" y="42014"/>
                </a:lnTo>
                <a:lnTo>
                  <a:pt x="912" y="41952"/>
                </a:lnTo>
                <a:lnTo>
                  <a:pt x="912" y="41890"/>
                </a:lnTo>
                <a:lnTo>
                  <a:pt x="912" y="41558"/>
                </a:lnTo>
                <a:lnTo>
                  <a:pt x="954" y="41206"/>
                </a:lnTo>
                <a:lnTo>
                  <a:pt x="974" y="40854"/>
                </a:lnTo>
                <a:lnTo>
                  <a:pt x="995" y="40667"/>
                </a:lnTo>
                <a:lnTo>
                  <a:pt x="995" y="40501"/>
                </a:lnTo>
                <a:lnTo>
                  <a:pt x="974" y="40149"/>
                </a:lnTo>
                <a:lnTo>
                  <a:pt x="974" y="39465"/>
                </a:lnTo>
                <a:lnTo>
                  <a:pt x="995" y="38802"/>
                </a:lnTo>
                <a:lnTo>
                  <a:pt x="1078" y="38346"/>
                </a:lnTo>
                <a:lnTo>
                  <a:pt x="1099" y="38097"/>
                </a:lnTo>
                <a:lnTo>
                  <a:pt x="1119" y="37869"/>
                </a:lnTo>
                <a:lnTo>
                  <a:pt x="1140" y="36874"/>
                </a:lnTo>
                <a:lnTo>
                  <a:pt x="1182" y="35299"/>
                </a:lnTo>
                <a:lnTo>
                  <a:pt x="1182" y="35237"/>
                </a:lnTo>
                <a:lnTo>
                  <a:pt x="1306" y="34656"/>
                </a:lnTo>
                <a:lnTo>
                  <a:pt x="1347" y="34490"/>
                </a:lnTo>
                <a:lnTo>
                  <a:pt x="1347" y="34304"/>
                </a:lnTo>
                <a:lnTo>
                  <a:pt x="1368" y="33952"/>
                </a:lnTo>
                <a:lnTo>
                  <a:pt x="1347" y="33309"/>
                </a:lnTo>
                <a:lnTo>
                  <a:pt x="1327" y="32666"/>
                </a:lnTo>
                <a:lnTo>
                  <a:pt x="1285" y="31423"/>
                </a:lnTo>
                <a:lnTo>
                  <a:pt x="1244" y="30822"/>
                </a:lnTo>
                <a:lnTo>
                  <a:pt x="1182" y="30200"/>
                </a:lnTo>
                <a:lnTo>
                  <a:pt x="1182" y="29371"/>
                </a:lnTo>
                <a:lnTo>
                  <a:pt x="1223" y="28542"/>
                </a:lnTo>
                <a:lnTo>
                  <a:pt x="1223" y="28480"/>
                </a:lnTo>
                <a:lnTo>
                  <a:pt x="1285" y="29081"/>
                </a:lnTo>
                <a:lnTo>
                  <a:pt x="1347" y="29640"/>
                </a:lnTo>
                <a:lnTo>
                  <a:pt x="1451" y="30179"/>
                </a:lnTo>
                <a:lnTo>
                  <a:pt x="1513" y="30428"/>
                </a:lnTo>
                <a:lnTo>
                  <a:pt x="1596" y="30677"/>
                </a:lnTo>
                <a:lnTo>
                  <a:pt x="1555" y="31195"/>
                </a:lnTo>
                <a:lnTo>
                  <a:pt x="1534" y="31775"/>
                </a:lnTo>
                <a:lnTo>
                  <a:pt x="1534" y="32356"/>
                </a:lnTo>
                <a:lnTo>
                  <a:pt x="1575" y="32915"/>
                </a:lnTo>
                <a:lnTo>
                  <a:pt x="1555" y="33350"/>
                </a:lnTo>
                <a:lnTo>
                  <a:pt x="1555" y="33703"/>
                </a:lnTo>
                <a:lnTo>
                  <a:pt x="1575" y="33972"/>
                </a:lnTo>
                <a:lnTo>
                  <a:pt x="1596" y="34221"/>
                </a:lnTo>
                <a:lnTo>
                  <a:pt x="1638" y="34408"/>
                </a:lnTo>
                <a:lnTo>
                  <a:pt x="1679" y="34594"/>
                </a:lnTo>
                <a:lnTo>
                  <a:pt x="1783" y="34988"/>
                </a:lnTo>
                <a:lnTo>
                  <a:pt x="1783" y="35071"/>
                </a:lnTo>
                <a:lnTo>
                  <a:pt x="1721" y="35195"/>
                </a:lnTo>
                <a:lnTo>
                  <a:pt x="1679" y="35361"/>
                </a:lnTo>
                <a:lnTo>
                  <a:pt x="1658" y="35548"/>
                </a:lnTo>
                <a:lnTo>
                  <a:pt x="1638" y="35755"/>
                </a:lnTo>
                <a:lnTo>
                  <a:pt x="1596" y="36211"/>
                </a:lnTo>
                <a:lnTo>
                  <a:pt x="1617" y="36667"/>
                </a:lnTo>
                <a:lnTo>
                  <a:pt x="1596" y="37144"/>
                </a:lnTo>
                <a:lnTo>
                  <a:pt x="1575" y="37600"/>
                </a:lnTo>
                <a:lnTo>
                  <a:pt x="1596" y="38056"/>
                </a:lnTo>
                <a:lnTo>
                  <a:pt x="1638" y="38511"/>
                </a:lnTo>
                <a:lnTo>
                  <a:pt x="1638" y="38885"/>
                </a:lnTo>
                <a:lnTo>
                  <a:pt x="1638" y="39216"/>
                </a:lnTo>
                <a:lnTo>
                  <a:pt x="1596" y="39817"/>
                </a:lnTo>
                <a:lnTo>
                  <a:pt x="1596" y="40107"/>
                </a:lnTo>
                <a:lnTo>
                  <a:pt x="1617" y="40356"/>
                </a:lnTo>
                <a:lnTo>
                  <a:pt x="1638" y="40605"/>
                </a:lnTo>
                <a:lnTo>
                  <a:pt x="1679" y="40833"/>
                </a:lnTo>
                <a:lnTo>
                  <a:pt x="1783" y="41310"/>
                </a:lnTo>
                <a:lnTo>
                  <a:pt x="1783" y="41869"/>
                </a:lnTo>
                <a:lnTo>
                  <a:pt x="1741" y="42512"/>
                </a:lnTo>
                <a:lnTo>
                  <a:pt x="1721" y="43113"/>
                </a:lnTo>
                <a:lnTo>
                  <a:pt x="1721" y="43631"/>
                </a:lnTo>
                <a:lnTo>
                  <a:pt x="1700" y="44087"/>
                </a:lnTo>
                <a:lnTo>
                  <a:pt x="1575" y="44419"/>
                </a:lnTo>
                <a:lnTo>
                  <a:pt x="1534" y="44585"/>
                </a:lnTo>
                <a:lnTo>
                  <a:pt x="1493" y="44750"/>
                </a:lnTo>
                <a:lnTo>
                  <a:pt x="1430" y="45269"/>
                </a:lnTo>
                <a:lnTo>
                  <a:pt x="1368" y="46077"/>
                </a:lnTo>
                <a:lnTo>
                  <a:pt x="1347" y="46678"/>
                </a:lnTo>
                <a:lnTo>
                  <a:pt x="1368" y="47403"/>
                </a:lnTo>
                <a:lnTo>
                  <a:pt x="1410" y="48108"/>
                </a:lnTo>
                <a:lnTo>
                  <a:pt x="1430" y="48419"/>
                </a:lnTo>
                <a:lnTo>
                  <a:pt x="1493" y="48668"/>
                </a:lnTo>
                <a:lnTo>
                  <a:pt x="1430" y="49476"/>
                </a:lnTo>
                <a:lnTo>
                  <a:pt x="1410" y="50430"/>
                </a:lnTo>
                <a:lnTo>
                  <a:pt x="1410" y="51570"/>
                </a:lnTo>
                <a:lnTo>
                  <a:pt x="1430" y="52627"/>
                </a:lnTo>
                <a:lnTo>
                  <a:pt x="1451" y="53103"/>
                </a:lnTo>
                <a:lnTo>
                  <a:pt x="1493" y="53559"/>
                </a:lnTo>
                <a:lnTo>
                  <a:pt x="1534" y="53808"/>
                </a:lnTo>
                <a:lnTo>
                  <a:pt x="1575" y="54015"/>
                </a:lnTo>
                <a:lnTo>
                  <a:pt x="1638" y="54181"/>
                </a:lnTo>
                <a:lnTo>
                  <a:pt x="1700" y="54326"/>
                </a:lnTo>
                <a:lnTo>
                  <a:pt x="1783" y="54451"/>
                </a:lnTo>
                <a:lnTo>
                  <a:pt x="1845" y="54533"/>
                </a:lnTo>
                <a:lnTo>
                  <a:pt x="1928" y="54616"/>
                </a:lnTo>
                <a:lnTo>
                  <a:pt x="2031" y="54658"/>
                </a:lnTo>
                <a:lnTo>
                  <a:pt x="2135" y="54699"/>
                </a:lnTo>
                <a:lnTo>
                  <a:pt x="2239" y="54699"/>
                </a:lnTo>
                <a:lnTo>
                  <a:pt x="2446" y="54720"/>
                </a:lnTo>
                <a:lnTo>
                  <a:pt x="2943" y="54679"/>
                </a:lnTo>
                <a:lnTo>
                  <a:pt x="3959" y="54679"/>
                </a:lnTo>
                <a:lnTo>
                  <a:pt x="5679" y="54658"/>
                </a:lnTo>
                <a:lnTo>
                  <a:pt x="7358" y="54658"/>
                </a:lnTo>
                <a:lnTo>
                  <a:pt x="9389" y="54637"/>
                </a:lnTo>
                <a:lnTo>
                  <a:pt x="12063" y="54679"/>
                </a:lnTo>
                <a:lnTo>
                  <a:pt x="13431" y="54699"/>
                </a:lnTo>
                <a:lnTo>
                  <a:pt x="16478" y="54699"/>
                </a:lnTo>
                <a:lnTo>
                  <a:pt x="19028" y="54720"/>
                </a:lnTo>
                <a:lnTo>
                  <a:pt x="20333" y="54741"/>
                </a:lnTo>
                <a:lnTo>
                  <a:pt x="21722" y="54761"/>
                </a:lnTo>
                <a:lnTo>
                  <a:pt x="23131" y="54741"/>
                </a:lnTo>
                <a:lnTo>
                  <a:pt x="27194" y="54741"/>
                </a:lnTo>
                <a:lnTo>
                  <a:pt x="29453" y="54761"/>
                </a:lnTo>
                <a:lnTo>
                  <a:pt x="32023" y="54782"/>
                </a:lnTo>
                <a:lnTo>
                  <a:pt x="35008" y="54803"/>
                </a:lnTo>
                <a:lnTo>
                  <a:pt x="36335" y="54803"/>
                </a:lnTo>
                <a:lnTo>
                  <a:pt x="37247" y="54782"/>
                </a:lnTo>
                <a:lnTo>
                  <a:pt x="38076" y="54761"/>
                </a:lnTo>
                <a:lnTo>
                  <a:pt x="39216" y="54741"/>
                </a:lnTo>
                <a:lnTo>
                  <a:pt x="41910" y="54782"/>
                </a:lnTo>
                <a:lnTo>
                  <a:pt x="43796" y="54782"/>
                </a:lnTo>
                <a:lnTo>
                  <a:pt x="46532" y="54761"/>
                </a:lnTo>
                <a:lnTo>
                  <a:pt x="46947" y="54761"/>
                </a:lnTo>
                <a:lnTo>
                  <a:pt x="47320" y="54720"/>
                </a:lnTo>
                <a:lnTo>
                  <a:pt x="48045" y="54637"/>
                </a:lnTo>
                <a:lnTo>
                  <a:pt x="48398" y="54616"/>
                </a:lnTo>
                <a:lnTo>
                  <a:pt x="48771" y="54616"/>
                </a:lnTo>
                <a:lnTo>
                  <a:pt x="49185" y="54679"/>
                </a:lnTo>
                <a:lnTo>
                  <a:pt x="49413" y="54720"/>
                </a:lnTo>
                <a:lnTo>
                  <a:pt x="49662" y="54782"/>
                </a:lnTo>
                <a:lnTo>
                  <a:pt x="49911" y="54865"/>
                </a:lnTo>
                <a:lnTo>
                  <a:pt x="50201" y="54907"/>
                </a:lnTo>
                <a:lnTo>
                  <a:pt x="50491" y="54948"/>
                </a:lnTo>
                <a:lnTo>
                  <a:pt x="50781" y="54969"/>
                </a:lnTo>
                <a:lnTo>
                  <a:pt x="51092" y="54969"/>
                </a:lnTo>
                <a:lnTo>
                  <a:pt x="51403" y="54948"/>
                </a:lnTo>
                <a:lnTo>
                  <a:pt x="51714" y="54886"/>
                </a:lnTo>
                <a:lnTo>
                  <a:pt x="52004" y="54824"/>
                </a:lnTo>
                <a:lnTo>
                  <a:pt x="52274" y="54720"/>
                </a:lnTo>
                <a:lnTo>
                  <a:pt x="52543" y="54575"/>
                </a:lnTo>
                <a:lnTo>
                  <a:pt x="52771" y="54409"/>
                </a:lnTo>
                <a:lnTo>
                  <a:pt x="52978" y="54202"/>
                </a:lnTo>
                <a:lnTo>
                  <a:pt x="53061" y="54098"/>
                </a:lnTo>
                <a:lnTo>
                  <a:pt x="53144" y="53974"/>
                </a:lnTo>
                <a:lnTo>
                  <a:pt x="53206" y="53849"/>
                </a:lnTo>
                <a:lnTo>
                  <a:pt x="53268" y="53704"/>
                </a:lnTo>
                <a:lnTo>
                  <a:pt x="53310" y="53539"/>
                </a:lnTo>
                <a:lnTo>
                  <a:pt x="53331" y="53373"/>
                </a:lnTo>
                <a:lnTo>
                  <a:pt x="53351" y="53207"/>
                </a:lnTo>
                <a:lnTo>
                  <a:pt x="53372" y="53020"/>
                </a:lnTo>
                <a:lnTo>
                  <a:pt x="53351" y="52647"/>
                </a:lnTo>
                <a:lnTo>
                  <a:pt x="53393" y="52336"/>
                </a:lnTo>
                <a:lnTo>
                  <a:pt x="53414" y="52171"/>
                </a:lnTo>
                <a:lnTo>
                  <a:pt x="53393" y="52005"/>
                </a:lnTo>
                <a:lnTo>
                  <a:pt x="53372" y="51839"/>
                </a:lnTo>
                <a:lnTo>
                  <a:pt x="53372" y="51673"/>
                </a:lnTo>
                <a:lnTo>
                  <a:pt x="53372" y="51362"/>
                </a:lnTo>
                <a:lnTo>
                  <a:pt x="53393" y="51051"/>
                </a:lnTo>
                <a:lnTo>
                  <a:pt x="53393" y="50886"/>
                </a:lnTo>
                <a:lnTo>
                  <a:pt x="53434" y="50284"/>
                </a:lnTo>
                <a:lnTo>
                  <a:pt x="53517" y="49808"/>
                </a:lnTo>
                <a:lnTo>
                  <a:pt x="53538" y="49580"/>
                </a:lnTo>
                <a:lnTo>
                  <a:pt x="53559" y="49352"/>
                </a:lnTo>
                <a:lnTo>
                  <a:pt x="53600" y="48357"/>
                </a:lnTo>
                <a:lnTo>
                  <a:pt x="53621" y="47445"/>
                </a:lnTo>
                <a:lnTo>
                  <a:pt x="53621" y="47362"/>
                </a:lnTo>
                <a:lnTo>
                  <a:pt x="53621" y="47341"/>
                </a:lnTo>
                <a:lnTo>
                  <a:pt x="53600" y="47134"/>
                </a:lnTo>
                <a:lnTo>
                  <a:pt x="53579" y="46927"/>
                </a:lnTo>
                <a:lnTo>
                  <a:pt x="53538" y="46802"/>
                </a:lnTo>
                <a:lnTo>
                  <a:pt x="53517" y="46574"/>
                </a:lnTo>
                <a:lnTo>
                  <a:pt x="53517" y="46408"/>
                </a:lnTo>
                <a:lnTo>
                  <a:pt x="53538" y="46222"/>
                </a:lnTo>
                <a:lnTo>
                  <a:pt x="53600" y="45849"/>
                </a:lnTo>
                <a:lnTo>
                  <a:pt x="53621" y="45662"/>
                </a:lnTo>
                <a:lnTo>
                  <a:pt x="53621" y="45476"/>
                </a:lnTo>
                <a:lnTo>
                  <a:pt x="53579" y="44792"/>
                </a:lnTo>
                <a:lnTo>
                  <a:pt x="53579" y="44585"/>
                </a:lnTo>
                <a:lnTo>
                  <a:pt x="53704" y="43963"/>
                </a:lnTo>
                <a:lnTo>
                  <a:pt x="53849" y="43051"/>
                </a:lnTo>
                <a:lnTo>
                  <a:pt x="53911" y="42740"/>
                </a:lnTo>
                <a:lnTo>
                  <a:pt x="53973" y="42408"/>
                </a:lnTo>
                <a:lnTo>
                  <a:pt x="53973" y="42242"/>
                </a:lnTo>
                <a:lnTo>
                  <a:pt x="53973" y="42077"/>
                </a:lnTo>
                <a:lnTo>
                  <a:pt x="53952" y="41911"/>
                </a:lnTo>
                <a:lnTo>
                  <a:pt x="53911" y="41745"/>
                </a:lnTo>
                <a:lnTo>
                  <a:pt x="53849" y="41517"/>
                </a:lnTo>
                <a:lnTo>
                  <a:pt x="53828" y="41310"/>
                </a:lnTo>
                <a:lnTo>
                  <a:pt x="53849" y="41165"/>
                </a:lnTo>
                <a:lnTo>
                  <a:pt x="53870" y="41040"/>
                </a:lnTo>
                <a:lnTo>
                  <a:pt x="53849" y="40874"/>
                </a:lnTo>
                <a:lnTo>
                  <a:pt x="53828" y="40729"/>
                </a:lnTo>
                <a:lnTo>
                  <a:pt x="53828" y="40563"/>
                </a:lnTo>
                <a:lnTo>
                  <a:pt x="53828" y="40481"/>
                </a:lnTo>
                <a:lnTo>
                  <a:pt x="53870" y="40398"/>
                </a:lnTo>
                <a:lnTo>
                  <a:pt x="53932" y="40253"/>
                </a:lnTo>
                <a:lnTo>
                  <a:pt x="53973" y="40087"/>
                </a:lnTo>
                <a:lnTo>
                  <a:pt x="53973" y="39797"/>
                </a:lnTo>
                <a:lnTo>
                  <a:pt x="53952" y="39506"/>
                </a:lnTo>
                <a:lnTo>
                  <a:pt x="53994" y="39133"/>
                </a:lnTo>
                <a:lnTo>
                  <a:pt x="54077" y="38739"/>
                </a:lnTo>
                <a:lnTo>
                  <a:pt x="54118" y="38429"/>
                </a:lnTo>
                <a:lnTo>
                  <a:pt x="54139" y="38118"/>
                </a:lnTo>
                <a:lnTo>
                  <a:pt x="54201" y="37351"/>
                </a:lnTo>
                <a:lnTo>
                  <a:pt x="54305" y="36853"/>
                </a:lnTo>
                <a:lnTo>
                  <a:pt x="54388" y="36542"/>
                </a:lnTo>
                <a:lnTo>
                  <a:pt x="54408" y="36211"/>
                </a:lnTo>
                <a:lnTo>
                  <a:pt x="54429" y="35734"/>
                </a:lnTo>
                <a:lnTo>
                  <a:pt x="54429" y="35237"/>
                </a:lnTo>
                <a:lnTo>
                  <a:pt x="54408" y="34698"/>
                </a:lnTo>
                <a:lnTo>
                  <a:pt x="54367" y="34408"/>
                </a:lnTo>
                <a:lnTo>
                  <a:pt x="54326" y="34138"/>
                </a:lnTo>
                <a:lnTo>
                  <a:pt x="54263" y="33827"/>
                </a:lnTo>
                <a:lnTo>
                  <a:pt x="54326" y="33475"/>
                </a:lnTo>
                <a:lnTo>
                  <a:pt x="54367" y="33102"/>
                </a:lnTo>
                <a:lnTo>
                  <a:pt x="54408" y="32666"/>
                </a:lnTo>
                <a:lnTo>
                  <a:pt x="54429" y="32231"/>
                </a:lnTo>
                <a:lnTo>
                  <a:pt x="54408" y="31982"/>
                </a:lnTo>
                <a:lnTo>
                  <a:pt x="54388" y="31734"/>
                </a:lnTo>
                <a:lnTo>
                  <a:pt x="54305" y="31216"/>
                </a:lnTo>
                <a:lnTo>
                  <a:pt x="54263" y="31029"/>
                </a:lnTo>
                <a:lnTo>
                  <a:pt x="54222" y="30863"/>
                </a:lnTo>
                <a:lnTo>
                  <a:pt x="54098" y="30532"/>
                </a:lnTo>
                <a:lnTo>
                  <a:pt x="54015" y="30387"/>
                </a:lnTo>
                <a:lnTo>
                  <a:pt x="53952" y="29910"/>
                </a:lnTo>
                <a:lnTo>
                  <a:pt x="53890" y="29537"/>
                </a:lnTo>
                <a:lnTo>
                  <a:pt x="53849" y="28936"/>
                </a:lnTo>
                <a:lnTo>
                  <a:pt x="53849" y="28583"/>
                </a:lnTo>
                <a:lnTo>
                  <a:pt x="53870" y="28231"/>
                </a:lnTo>
                <a:lnTo>
                  <a:pt x="53870" y="27941"/>
                </a:lnTo>
                <a:lnTo>
                  <a:pt x="53870" y="27651"/>
                </a:lnTo>
                <a:lnTo>
                  <a:pt x="53828" y="27049"/>
                </a:lnTo>
                <a:lnTo>
                  <a:pt x="53911" y="26946"/>
                </a:lnTo>
                <a:lnTo>
                  <a:pt x="53932" y="26884"/>
                </a:lnTo>
                <a:lnTo>
                  <a:pt x="53952" y="26821"/>
                </a:lnTo>
                <a:lnTo>
                  <a:pt x="54015" y="26345"/>
                </a:lnTo>
                <a:lnTo>
                  <a:pt x="54056" y="25868"/>
                </a:lnTo>
                <a:lnTo>
                  <a:pt x="54118" y="25163"/>
                </a:lnTo>
                <a:lnTo>
                  <a:pt x="54139" y="24832"/>
                </a:lnTo>
                <a:lnTo>
                  <a:pt x="54160" y="24479"/>
                </a:lnTo>
                <a:lnTo>
                  <a:pt x="54118" y="24127"/>
                </a:lnTo>
                <a:lnTo>
                  <a:pt x="54077" y="23775"/>
                </a:lnTo>
                <a:lnTo>
                  <a:pt x="54056" y="23692"/>
                </a:lnTo>
                <a:lnTo>
                  <a:pt x="54056" y="23630"/>
                </a:lnTo>
                <a:lnTo>
                  <a:pt x="54056" y="22946"/>
                </a:lnTo>
                <a:lnTo>
                  <a:pt x="54077" y="22427"/>
                </a:lnTo>
                <a:lnTo>
                  <a:pt x="54098" y="21909"/>
                </a:lnTo>
                <a:lnTo>
                  <a:pt x="54098" y="21412"/>
                </a:lnTo>
                <a:lnTo>
                  <a:pt x="54098" y="20935"/>
                </a:lnTo>
                <a:lnTo>
                  <a:pt x="53973" y="19836"/>
                </a:lnTo>
                <a:lnTo>
                  <a:pt x="53911" y="19132"/>
                </a:lnTo>
                <a:lnTo>
                  <a:pt x="53890" y="18427"/>
                </a:lnTo>
                <a:lnTo>
                  <a:pt x="53890" y="17867"/>
                </a:lnTo>
                <a:lnTo>
                  <a:pt x="53890" y="17536"/>
                </a:lnTo>
                <a:lnTo>
                  <a:pt x="53890" y="17204"/>
                </a:lnTo>
                <a:lnTo>
                  <a:pt x="53890" y="17038"/>
                </a:lnTo>
                <a:lnTo>
                  <a:pt x="53870" y="16748"/>
                </a:lnTo>
                <a:lnTo>
                  <a:pt x="53849" y="16417"/>
                </a:lnTo>
                <a:lnTo>
                  <a:pt x="53807" y="16064"/>
                </a:lnTo>
                <a:lnTo>
                  <a:pt x="53787" y="15774"/>
                </a:lnTo>
                <a:lnTo>
                  <a:pt x="53787" y="15297"/>
                </a:lnTo>
                <a:lnTo>
                  <a:pt x="53807" y="14841"/>
                </a:lnTo>
                <a:lnTo>
                  <a:pt x="53828" y="14406"/>
                </a:lnTo>
                <a:lnTo>
                  <a:pt x="53828" y="13909"/>
                </a:lnTo>
                <a:lnTo>
                  <a:pt x="53807" y="13639"/>
                </a:lnTo>
                <a:lnTo>
                  <a:pt x="53766" y="13390"/>
                </a:lnTo>
                <a:lnTo>
                  <a:pt x="53724" y="13121"/>
                </a:lnTo>
                <a:lnTo>
                  <a:pt x="53704" y="12872"/>
                </a:lnTo>
                <a:lnTo>
                  <a:pt x="53704" y="12375"/>
                </a:lnTo>
                <a:lnTo>
                  <a:pt x="53724" y="12002"/>
                </a:lnTo>
                <a:lnTo>
                  <a:pt x="53724" y="11939"/>
                </a:lnTo>
                <a:lnTo>
                  <a:pt x="53704" y="11898"/>
                </a:lnTo>
                <a:lnTo>
                  <a:pt x="53662" y="11857"/>
                </a:lnTo>
                <a:lnTo>
                  <a:pt x="53621" y="11836"/>
                </a:lnTo>
                <a:lnTo>
                  <a:pt x="53579" y="11857"/>
                </a:lnTo>
                <a:lnTo>
                  <a:pt x="53538" y="11877"/>
                </a:lnTo>
                <a:lnTo>
                  <a:pt x="53517" y="11939"/>
                </a:lnTo>
                <a:lnTo>
                  <a:pt x="53517" y="12002"/>
                </a:lnTo>
                <a:lnTo>
                  <a:pt x="53517" y="12333"/>
                </a:lnTo>
                <a:lnTo>
                  <a:pt x="53476" y="12686"/>
                </a:lnTo>
                <a:lnTo>
                  <a:pt x="53455" y="13038"/>
                </a:lnTo>
                <a:lnTo>
                  <a:pt x="53434" y="13225"/>
                </a:lnTo>
                <a:lnTo>
                  <a:pt x="53434" y="13390"/>
                </a:lnTo>
                <a:lnTo>
                  <a:pt x="53455" y="13743"/>
                </a:lnTo>
                <a:lnTo>
                  <a:pt x="53455" y="14406"/>
                </a:lnTo>
                <a:lnTo>
                  <a:pt x="53434" y="15090"/>
                </a:lnTo>
                <a:lnTo>
                  <a:pt x="53351" y="15546"/>
                </a:lnTo>
                <a:lnTo>
                  <a:pt x="53331" y="15774"/>
                </a:lnTo>
                <a:lnTo>
                  <a:pt x="53310" y="16023"/>
                </a:lnTo>
                <a:lnTo>
                  <a:pt x="53289" y="17018"/>
                </a:lnTo>
                <a:lnTo>
                  <a:pt x="53289" y="17391"/>
                </a:lnTo>
                <a:lnTo>
                  <a:pt x="53268" y="17246"/>
                </a:lnTo>
                <a:lnTo>
                  <a:pt x="53248" y="16624"/>
                </a:lnTo>
                <a:lnTo>
                  <a:pt x="53227" y="16520"/>
                </a:lnTo>
                <a:lnTo>
                  <a:pt x="53248" y="16251"/>
                </a:lnTo>
                <a:lnTo>
                  <a:pt x="53248" y="15981"/>
                </a:lnTo>
                <a:lnTo>
                  <a:pt x="53268" y="15712"/>
                </a:lnTo>
                <a:lnTo>
                  <a:pt x="53268" y="15422"/>
                </a:lnTo>
                <a:lnTo>
                  <a:pt x="53227" y="14986"/>
                </a:lnTo>
                <a:lnTo>
                  <a:pt x="53186" y="14572"/>
                </a:lnTo>
                <a:lnTo>
                  <a:pt x="53144" y="14219"/>
                </a:lnTo>
                <a:lnTo>
                  <a:pt x="53123" y="13867"/>
                </a:lnTo>
                <a:lnTo>
                  <a:pt x="53144" y="13494"/>
                </a:lnTo>
                <a:lnTo>
                  <a:pt x="53186" y="13017"/>
                </a:lnTo>
                <a:lnTo>
                  <a:pt x="53165" y="12520"/>
                </a:lnTo>
                <a:lnTo>
                  <a:pt x="53206" y="12043"/>
                </a:lnTo>
                <a:lnTo>
                  <a:pt x="53206" y="11587"/>
                </a:lnTo>
                <a:lnTo>
                  <a:pt x="53186" y="11152"/>
                </a:lnTo>
                <a:lnTo>
                  <a:pt x="53144" y="10675"/>
                </a:lnTo>
                <a:lnTo>
                  <a:pt x="53165" y="10323"/>
                </a:lnTo>
                <a:lnTo>
                  <a:pt x="53165" y="9970"/>
                </a:lnTo>
                <a:lnTo>
                  <a:pt x="53186" y="9577"/>
                </a:lnTo>
                <a:lnTo>
                  <a:pt x="53186" y="9204"/>
                </a:lnTo>
                <a:lnTo>
                  <a:pt x="53186" y="8872"/>
                </a:lnTo>
                <a:lnTo>
                  <a:pt x="53144" y="8561"/>
                </a:lnTo>
                <a:lnTo>
                  <a:pt x="53082" y="7981"/>
                </a:lnTo>
                <a:lnTo>
                  <a:pt x="53040" y="7566"/>
                </a:lnTo>
                <a:lnTo>
                  <a:pt x="53040" y="7359"/>
                </a:lnTo>
                <a:lnTo>
                  <a:pt x="53061" y="7027"/>
                </a:lnTo>
                <a:lnTo>
                  <a:pt x="53082" y="6778"/>
                </a:lnTo>
                <a:lnTo>
                  <a:pt x="53103" y="6530"/>
                </a:lnTo>
                <a:lnTo>
                  <a:pt x="53103" y="6240"/>
                </a:lnTo>
                <a:lnTo>
                  <a:pt x="53082" y="5970"/>
                </a:lnTo>
                <a:lnTo>
                  <a:pt x="53103" y="5701"/>
                </a:lnTo>
                <a:lnTo>
                  <a:pt x="53144" y="5493"/>
                </a:lnTo>
                <a:lnTo>
                  <a:pt x="53227" y="5037"/>
                </a:lnTo>
                <a:lnTo>
                  <a:pt x="53268" y="4768"/>
                </a:lnTo>
                <a:lnTo>
                  <a:pt x="53289" y="4498"/>
                </a:lnTo>
                <a:lnTo>
                  <a:pt x="53310" y="3939"/>
                </a:lnTo>
                <a:lnTo>
                  <a:pt x="53414" y="3338"/>
                </a:lnTo>
                <a:lnTo>
                  <a:pt x="53434" y="3048"/>
                </a:lnTo>
                <a:lnTo>
                  <a:pt x="53455" y="2757"/>
                </a:lnTo>
                <a:lnTo>
                  <a:pt x="53455" y="2467"/>
                </a:lnTo>
                <a:lnTo>
                  <a:pt x="53455" y="2198"/>
                </a:lnTo>
                <a:lnTo>
                  <a:pt x="53414" y="1928"/>
                </a:lnTo>
                <a:lnTo>
                  <a:pt x="53372" y="1700"/>
                </a:lnTo>
                <a:lnTo>
                  <a:pt x="53310" y="1472"/>
                </a:lnTo>
                <a:lnTo>
                  <a:pt x="53227" y="1265"/>
                </a:lnTo>
                <a:lnTo>
                  <a:pt x="53123" y="1099"/>
                </a:lnTo>
                <a:lnTo>
                  <a:pt x="52999" y="933"/>
                </a:lnTo>
                <a:lnTo>
                  <a:pt x="52854" y="830"/>
                </a:lnTo>
                <a:lnTo>
                  <a:pt x="52667" y="726"/>
                </a:lnTo>
                <a:lnTo>
                  <a:pt x="52460" y="685"/>
                </a:lnTo>
                <a:lnTo>
                  <a:pt x="52232" y="664"/>
                </a:lnTo>
                <a:lnTo>
                  <a:pt x="51341" y="664"/>
                </a:lnTo>
                <a:lnTo>
                  <a:pt x="49703" y="705"/>
                </a:lnTo>
                <a:lnTo>
                  <a:pt x="46263" y="747"/>
                </a:lnTo>
                <a:lnTo>
                  <a:pt x="44356" y="768"/>
                </a:lnTo>
                <a:lnTo>
                  <a:pt x="39920" y="768"/>
                </a:lnTo>
                <a:lnTo>
                  <a:pt x="37288" y="726"/>
                </a:lnTo>
                <a:lnTo>
                  <a:pt x="36542" y="685"/>
                </a:lnTo>
                <a:lnTo>
                  <a:pt x="35733" y="664"/>
                </a:lnTo>
                <a:lnTo>
                  <a:pt x="34863" y="643"/>
                </a:lnTo>
                <a:lnTo>
                  <a:pt x="36625" y="643"/>
                </a:lnTo>
                <a:lnTo>
                  <a:pt x="36873" y="623"/>
                </a:lnTo>
                <a:lnTo>
                  <a:pt x="37143" y="643"/>
                </a:lnTo>
                <a:lnTo>
                  <a:pt x="37412" y="643"/>
                </a:lnTo>
                <a:lnTo>
                  <a:pt x="37661" y="623"/>
                </a:lnTo>
                <a:lnTo>
                  <a:pt x="37910" y="623"/>
                </a:lnTo>
                <a:lnTo>
                  <a:pt x="38449" y="664"/>
                </a:lnTo>
                <a:lnTo>
                  <a:pt x="38988" y="685"/>
                </a:lnTo>
                <a:lnTo>
                  <a:pt x="39630" y="705"/>
                </a:lnTo>
                <a:lnTo>
                  <a:pt x="40128" y="705"/>
                </a:lnTo>
                <a:lnTo>
                  <a:pt x="40625" y="685"/>
                </a:lnTo>
                <a:lnTo>
                  <a:pt x="41060" y="664"/>
                </a:lnTo>
                <a:lnTo>
                  <a:pt x="41330" y="664"/>
                </a:lnTo>
                <a:lnTo>
                  <a:pt x="41889" y="685"/>
                </a:lnTo>
                <a:lnTo>
                  <a:pt x="42490" y="685"/>
                </a:lnTo>
                <a:lnTo>
                  <a:pt x="43071" y="664"/>
                </a:lnTo>
                <a:lnTo>
                  <a:pt x="43589" y="643"/>
                </a:lnTo>
                <a:lnTo>
                  <a:pt x="44128" y="643"/>
                </a:lnTo>
                <a:lnTo>
                  <a:pt x="44439" y="623"/>
                </a:lnTo>
                <a:lnTo>
                  <a:pt x="45268" y="623"/>
                </a:lnTo>
                <a:lnTo>
                  <a:pt x="45537" y="643"/>
                </a:lnTo>
                <a:lnTo>
                  <a:pt x="50988" y="643"/>
                </a:lnTo>
                <a:lnTo>
                  <a:pt x="51610" y="623"/>
                </a:lnTo>
                <a:lnTo>
                  <a:pt x="52253" y="602"/>
                </a:lnTo>
                <a:lnTo>
                  <a:pt x="53082" y="581"/>
                </a:lnTo>
                <a:lnTo>
                  <a:pt x="53227" y="560"/>
                </a:lnTo>
                <a:lnTo>
                  <a:pt x="53268" y="560"/>
                </a:lnTo>
                <a:lnTo>
                  <a:pt x="53289" y="540"/>
                </a:lnTo>
                <a:lnTo>
                  <a:pt x="53268" y="519"/>
                </a:lnTo>
                <a:lnTo>
                  <a:pt x="53227" y="519"/>
                </a:lnTo>
                <a:lnTo>
                  <a:pt x="53082" y="498"/>
                </a:lnTo>
                <a:lnTo>
                  <a:pt x="52688" y="498"/>
                </a:lnTo>
                <a:lnTo>
                  <a:pt x="52087" y="457"/>
                </a:lnTo>
                <a:lnTo>
                  <a:pt x="51672" y="457"/>
                </a:lnTo>
                <a:lnTo>
                  <a:pt x="51258" y="477"/>
                </a:lnTo>
                <a:lnTo>
                  <a:pt x="50387" y="457"/>
                </a:lnTo>
                <a:lnTo>
                  <a:pt x="49538" y="436"/>
                </a:lnTo>
                <a:lnTo>
                  <a:pt x="48957" y="415"/>
                </a:lnTo>
                <a:lnTo>
                  <a:pt x="48398" y="395"/>
                </a:lnTo>
                <a:lnTo>
                  <a:pt x="47175" y="374"/>
                </a:lnTo>
                <a:lnTo>
                  <a:pt x="46035" y="353"/>
                </a:lnTo>
                <a:lnTo>
                  <a:pt x="45910" y="353"/>
                </a:lnTo>
                <a:lnTo>
                  <a:pt x="45413" y="374"/>
                </a:lnTo>
                <a:lnTo>
                  <a:pt x="45247" y="395"/>
                </a:lnTo>
                <a:lnTo>
                  <a:pt x="44957" y="415"/>
                </a:lnTo>
                <a:lnTo>
                  <a:pt x="44750" y="415"/>
                </a:lnTo>
                <a:lnTo>
                  <a:pt x="44542" y="395"/>
                </a:lnTo>
                <a:lnTo>
                  <a:pt x="44066" y="374"/>
                </a:lnTo>
                <a:lnTo>
                  <a:pt x="42781" y="374"/>
                </a:lnTo>
                <a:lnTo>
                  <a:pt x="42511" y="395"/>
                </a:lnTo>
                <a:lnTo>
                  <a:pt x="41744" y="332"/>
                </a:lnTo>
                <a:lnTo>
                  <a:pt x="40625" y="270"/>
                </a:lnTo>
                <a:lnTo>
                  <a:pt x="39817" y="208"/>
                </a:lnTo>
                <a:lnTo>
                  <a:pt x="39402" y="208"/>
                </a:lnTo>
                <a:lnTo>
                  <a:pt x="39008" y="229"/>
                </a:lnTo>
                <a:lnTo>
                  <a:pt x="38718" y="270"/>
                </a:lnTo>
                <a:lnTo>
                  <a:pt x="38469" y="270"/>
                </a:lnTo>
                <a:lnTo>
                  <a:pt x="38138" y="249"/>
                </a:lnTo>
                <a:lnTo>
                  <a:pt x="37951" y="270"/>
                </a:lnTo>
                <a:lnTo>
                  <a:pt x="37557" y="270"/>
                </a:lnTo>
                <a:lnTo>
                  <a:pt x="37350" y="249"/>
                </a:lnTo>
                <a:lnTo>
                  <a:pt x="37164" y="229"/>
                </a:lnTo>
                <a:lnTo>
                  <a:pt x="36956" y="208"/>
                </a:lnTo>
                <a:lnTo>
                  <a:pt x="35796" y="208"/>
                </a:lnTo>
                <a:lnTo>
                  <a:pt x="35298" y="167"/>
                </a:lnTo>
                <a:lnTo>
                  <a:pt x="34531" y="125"/>
                </a:lnTo>
                <a:lnTo>
                  <a:pt x="33578" y="104"/>
                </a:lnTo>
                <a:lnTo>
                  <a:pt x="32977" y="63"/>
                </a:lnTo>
                <a:lnTo>
                  <a:pt x="32583" y="21"/>
                </a:lnTo>
                <a:lnTo>
                  <a:pt x="32189" y="21"/>
                </a:lnTo>
                <a:lnTo>
                  <a:pt x="31588" y="1"/>
                </a:lnTo>
                <a:close/>
              </a:path>
            </a:pathLst>
          </a:custGeom>
          <a:solidFill>
            <a:schemeClr val="bg1"/>
          </a:solidFill>
          <a:ln>
            <a:noFill/>
          </a:ln>
        </p:spPr>
        <p:txBody>
          <a:bodyPr spcFirstLastPara="1" wrap="square" lIns="121900" tIns="121900" rIns="121900" bIns="121900" anchor="ctr" anchorCtr="0">
            <a:noAutofit/>
          </a:bodyPr>
          <a:lstStyle/>
          <a:p>
            <a:pPr defTabSz="1219231">
              <a:buClr>
                <a:srgbClr val="000000"/>
              </a:buClr>
              <a:defRPr/>
            </a:pPr>
            <a:endParaRPr sz="4800" kern="0">
              <a:solidFill>
                <a:srgbClr val="000000"/>
              </a:solidFill>
              <a:latin typeface="Cambria" panose="02040503050406030204" pitchFamily="18" charset="0"/>
              <a:ea typeface="Cambria" panose="02040503050406030204" pitchFamily="18" charset="0"/>
              <a:cs typeface="Arial"/>
              <a:sym typeface="Arial"/>
            </a:endParaRPr>
          </a:p>
        </p:txBody>
      </p:sp>
      <p:sp>
        <p:nvSpPr>
          <p:cNvPr id="3" name="Freeform 3"/>
          <p:cNvSpPr/>
          <p:nvPr/>
        </p:nvSpPr>
        <p:spPr>
          <a:xfrm rot="-2319581">
            <a:off x="8632934" y="1038544"/>
            <a:ext cx="4651242" cy="4492325"/>
          </a:xfrm>
          <a:custGeom>
            <a:avLst/>
            <a:gdLst/>
            <a:ahLst/>
            <a:cxnLst/>
            <a:rect l="l" t="t" r="r" b="b"/>
            <a:pathLst>
              <a:path w="6976863" h="6738487">
                <a:moveTo>
                  <a:pt x="0" y="0"/>
                </a:moveTo>
                <a:lnTo>
                  <a:pt x="6976864" y="0"/>
                </a:lnTo>
                <a:lnTo>
                  <a:pt x="6976864" y="6738487"/>
                </a:lnTo>
                <a:lnTo>
                  <a:pt x="0" y="6738487"/>
                </a:lnTo>
                <a:lnTo>
                  <a:pt x="0" y="0"/>
                </a:lnTo>
                <a:close/>
              </a:path>
            </a:pathLst>
          </a:custGeom>
          <a:blipFill>
            <a:blip r:embed="rId5"/>
            <a:stretch>
              <a:fillRect/>
            </a:stretch>
          </a:blipFill>
        </p:spPr>
        <p:txBody>
          <a:bodyPr/>
          <a:lstStyle/>
          <a:p>
            <a:endParaRPr lang="en-US"/>
          </a:p>
        </p:txBody>
      </p:sp>
      <p:sp>
        <p:nvSpPr>
          <p:cNvPr id="4" name="Freeform 4"/>
          <p:cNvSpPr/>
          <p:nvPr/>
        </p:nvSpPr>
        <p:spPr>
          <a:xfrm flipH="1">
            <a:off x="-679950" y="-1922593"/>
            <a:ext cx="4651242" cy="4492325"/>
          </a:xfrm>
          <a:custGeom>
            <a:avLst/>
            <a:gdLst/>
            <a:ahLst/>
            <a:cxnLst/>
            <a:rect l="l" t="t" r="r" b="b"/>
            <a:pathLst>
              <a:path w="6976863" h="6738487">
                <a:moveTo>
                  <a:pt x="6976864" y="0"/>
                </a:moveTo>
                <a:lnTo>
                  <a:pt x="0" y="0"/>
                </a:lnTo>
                <a:lnTo>
                  <a:pt x="0" y="6738488"/>
                </a:lnTo>
                <a:lnTo>
                  <a:pt x="6976864" y="6738488"/>
                </a:lnTo>
                <a:lnTo>
                  <a:pt x="6976864" y="0"/>
                </a:lnTo>
                <a:close/>
              </a:path>
            </a:pathLst>
          </a:custGeom>
          <a:blipFill>
            <a:blip r:embed="rId5"/>
            <a:stretch>
              <a:fillRect/>
            </a:stretch>
          </a:blipFill>
        </p:spPr>
        <p:txBody>
          <a:bodyPr/>
          <a:lstStyle/>
          <a:p>
            <a:endParaRPr lang="en-US"/>
          </a:p>
        </p:txBody>
      </p:sp>
      <p:sp>
        <p:nvSpPr>
          <p:cNvPr id="12" name="Rectangle 11"/>
          <p:cNvSpPr/>
          <p:nvPr/>
        </p:nvSpPr>
        <p:spPr>
          <a:xfrm>
            <a:off x="487019" y="495855"/>
            <a:ext cx="11374580" cy="995016"/>
          </a:xfrm>
          <a:prstGeom prst="rect">
            <a:avLst/>
          </a:prstGeom>
        </p:spPr>
        <p:txBody>
          <a:bodyPr wrap="square">
            <a:spAutoFit/>
          </a:bodyPr>
          <a:lstStyle/>
          <a:p>
            <a:pPr algn="just" defTabSz="609630">
              <a:defRPr/>
            </a:pPr>
            <a:r>
              <a:rPr lang="en-US" sz="2933" b="1" kern="0" dirty="0">
                <a:solidFill>
                  <a:prstClr val="black"/>
                </a:solidFill>
                <a:latin typeface="Cambria" panose="02040503050406030204" pitchFamily="18" charset="0"/>
                <a:ea typeface="Cambria" panose="02040503050406030204" pitchFamily="18" charset="0"/>
                <a:cs typeface="Arial"/>
                <a:sym typeface="Arial"/>
              </a:rPr>
              <a:t>2. </a:t>
            </a:r>
            <a:r>
              <a:rPr lang="en-US" sz="2933" b="1" kern="0" dirty="0" err="1">
                <a:solidFill>
                  <a:prstClr val="black"/>
                </a:solidFill>
                <a:latin typeface="Cambria" panose="02040503050406030204" pitchFamily="18" charset="0"/>
                <a:ea typeface="Cambria" panose="02040503050406030204" pitchFamily="18" charset="0"/>
                <a:cs typeface="Arial"/>
                <a:sym typeface="Arial"/>
              </a:rPr>
              <a:t>Chọn</a:t>
            </a:r>
            <a:r>
              <a:rPr lang="en-US" sz="2933" b="1" kern="0" dirty="0">
                <a:solidFill>
                  <a:prstClr val="black"/>
                </a:solidFill>
                <a:latin typeface="Cambria" panose="02040503050406030204" pitchFamily="18" charset="0"/>
                <a:ea typeface="Cambria" panose="02040503050406030204" pitchFamily="18" charset="0"/>
                <a:cs typeface="Arial"/>
                <a:sym typeface="Arial"/>
              </a:rPr>
              <a:t> </a:t>
            </a:r>
            <a:r>
              <a:rPr lang="en-US" sz="2933" b="1" kern="0" dirty="0" err="1">
                <a:solidFill>
                  <a:prstClr val="black"/>
                </a:solidFill>
                <a:latin typeface="Cambria" panose="02040503050406030204" pitchFamily="18" charset="0"/>
                <a:ea typeface="Cambria" panose="02040503050406030204" pitchFamily="18" charset="0"/>
                <a:cs typeface="Arial"/>
                <a:sym typeface="Arial"/>
              </a:rPr>
              <a:t>từ</a:t>
            </a:r>
            <a:r>
              <a:rPr lang="en-US" sz="2933" b="1" kern="0" dirty="0">
                <a:solidFill>
                  <a:prstClr val="black"/>
                </a:solidFill>
                <a:latin typeface="Cambria" panose="02040503050406030204" pitchFamily="18" charset="0"/>
                <a:ea typeface="Cambria" panose="02040503050406030204" pitchFamily="18" charset="0"/>
                <a:cs typeface="Arial"/>
                <a:sym typeface="Arial"/>
              </a:rPr>
              <a:t> </a:t>
            </a:r>
            <a:r>
              <a:rPr lang="en-US" sz="2933" b="1" kern="0" dirty="0" err="1">
                <a:solidFill>
                  <a:prstClr val="black"/>
                </a:solidFill>
                <a:latin typeface="Cambria" panose="02040503050406030204" pitchFamily="18" charset="0"/>
                <a:ea typeface="Cambria" panose="02040503050406030204" pitchFamily="18" charset="0"/>
                <a:cs typeface="Arial"/>
                <a:sym typeface="Arial"/>
              </a:rPr>
              <a:t>ngữ</a:t>
            </a:r>
            <a:r>
              <a:rPr lang="en-US" sz="2933" b="1" kern="0" dirty="0">
                <a:solidFill>
                  <a:prstClr val="black"/>
                </a:solidFill>
                <a:latin typeface="Cambria" panose="02040503050406030204" pitchFamily="18" charset="0"/>
                <a:ea typeface="Cambria" panose="02040503050406030204" pitchFamily="18" charset="0"/>
                <a:cs typeface="Arial"/>
                <a:sym typeface="Arial"/>
              </a:rPr>
              <a:t> </a:t>
            </a:r>
            <a:r>
              <a:rPr lang="en-US" sz="2933" b="1" kern="0" dirty="0" err="1">
                <a:solidFill>
                  <a:prstClr val="black"/>
                </a:solidFill>
                <a:latin typeface="Cambria" panose="02040503050406030204" pitchFamily="18" charset="0"/>
                <a:ea typeface="Cambria" panose="02040503050406030204" pitchFamily="18" charset="0"/>
                <a:cs typeface="Arial"/>
                <a:sym typeface="Arial"/>
              </a:rPr>
              <a:t>nào</a:t>
            </a:r>
            <a:r>
              <a:rPr lang="en-US" sz="2933" b="1" kern="0" dirty="0">
                <a:solidFill>
                  <a:prstClr val="black"/>
                </a:solidFill>
                <a:latin typeface="Cambria" panose="02040503050406030204" pitchFamily="18" charset="0"/>
                <a:ea typeface="Cambria" panose="02040503050406030204" pitchFamily="18" charset="0"/>
                <a:cs typeface="Arial"/>
                <a:sym typeface="Arial"/>
              </a:rPr>
              <a:t> </a:t>
            </a:r>
            <a:r>
              <a:rPr lang="en-US" sz="2933" b="1" kern="0" dirty="0" err="1">
                <a:solidFill>
                  <a:prstClr val="black"/>
                </a:solidFill>
                <a:latin typeface="Cambria" panose="02040503050406030204" pitchFamily="18" charset="0"/>
                <a:ea typeface="Cambria" panose="02040503050406030204" pitchFamily="18" charset="0"/>
                <a:cs typeface="Arial"/>
                <a:sym typeface="Arial"/>
              </a:rPr>
              <a:t>trong</a:t>
            </a:r>
            <a:r>
              <a:rPr lang="en-US" sz="2933" b="1" kern="0" dirty="0">
                <a:solidFill>
                  <a:prstClr val="black"/>
                </a:solidFill>
                <a:latin typeface="Cambria" panose="02040503050406030204" pitchFamily="18" charset="0"/>
                <a:ea typeface="Cambria" panose="02040503050406030204" pitchFamily="18" charset="0"/>
                <a:cs typeface="Arial"/>
                <a:sym typeface="Arial"/>
              </a:rPr>
              <a:t> </a:t>
            </a:r>
            <a:r>
              <a:rPr lang="en-US" sz="2933" b="1" kern="0" dirty="0" err="1">
                <a:solidFill>
                  <a:prstClr val="black"/>
                </a:solidFill>
                <a:latin typeface="Cambria" panose="02040503050406030204" pitchFamily="18" charset="0"/>
                <a:ea typeface="Cambria" panose="02040503050406030204" pitchFamily="18" charset="0"/>
                <a:cs typeface="Arial"/>
                <a:sym typeface="Arial"/>
              </a:rPr>
              <a:t>câu</a:t>
            </a:r>
            <a:r>
              <a:rPr lang="en-US" sz="2933" b="1" kern="0" dirty="0">
                <a:solidFill>
                  <a:prstClr val="black"/>
                </a:solidFill>
                <a:latin typeface="Cambria" panose="02040503050406030204" pitchFamily="18" charset="0"/>
                <a:ea typeface="Cambria" panose="02040503050406030204" pitchFamily="18" charset="0"/>
                <a:cs typeface="Arial"/>
                <a:sym typeface="Arial"/>
              </a:rPr>
              <a:t> 1 </a:t>
            </a:r>
            <a:r>
              <a:rPr lang="en-US" sz="2933" b="1" kern="0" dirty="0" err="1">
                <a:solidFill>
                  <a:prstClr val="black"/>
                </a:solidFill>
                <a:latin typeface="Cambria" panose="02040503050406030204" pitchFamily="18" charset="0"/>
                <a:ea typeface="Cambria" panose="02040503050406030204" pitchFamily="18" charset="0"/>
                <a:cs typeface="Arial"/>
                <a:sym typeface="Arial"/>
              </a:rPr>
              <a:t>của</a:t>
            </a:r>
            <a:r>
              <a:rPr lang="en-US" sz="2933" b="1" kern="0" dirty="0">
                <a:solidFill>
                  <a:prstClr val="black"/>
                </a:solidFill>
                <a:latin typeface="Cambria" panose="02040503050406030204" pitchFamily="18" charset="0"/>
                <a:ea typeface="Cambria" panose="02040503050406030204" pitchFamily="18" charset="0"/>
                <a:cs typeface="Arial"/>
                <a:sym typeface="Arial"/>
              </a:rPr>
              <a:t> </a:t>
            </a:r>
            <a:r>
              <a:rPr lang="en-US" sz="2933" b="1" kern="0" dirty="0" err="1">
                <a:solidFill>
                  <a:prstClr val="black"/>
                </a:solidFill>
                <a:latin typeface="Cambria" panose="02040503050406030204" pitchFamily="18" charset="0"/>
                <a:ea typeface="Cambria" panose="02040503050406030204" pitchFamily="18" charset="0"/>
                <a:cs typeface="Arial"/>
                <a:sym typeface="Arial"/>
              </a:rPr>
              <a:t>đoạn</a:t>
            </a:r>
            <a:r>
              <a:rPr lang="en-US" sz="2933" b="1" kern="0" dirty="0">
                <a:solidFill>
                  <a:prstClr val="black"/>
                </a:solidFill>
                <a:latin typeface="Cambria" panose="02040503050406030204" pitchFamily="18" charset="0"/>
                <a:ea typeface="Cambria" panose="02040503050406030204" pitchFamily="18" charset="0"/>
                <a:cs typeface="Arial"/>
                <a:sym typeface="Arial"/>
              </a:rPr>
              <a:t> </a:t>
            </a:r>
            <a:r>
              <a:rPr lang="en-US" sz="2933" b="1" kern="0" dirty="0" err="1">
                <a:solidFill>
                  <a:prstClr val="black"/>
                </a:solidFill>
                <a:latin typeface="Cambria" panose="02040503050406030204" pitchFamily="18" charset="0"/>
                <a:ea typeface="Cambria" panose="02040503050406030204" pitchFamily="18" charset="0"/>
                <a:cs typeface="Arial"/>
                <a:sym typeface="Arial"/>
              </a:rPr>
              <a:t>văn</a:t>
            </a:r>
            <a:r>
              <a:rPr lang="en-US" sz="2933" b="1" kern="0" dirty="0">
                <a:solidFill>
                  <a:prstClr val="black"/>
                </a:solidFill>
                <a:latin typeface="Cambria" panose="02040503050406030204" pitchFamily="18" charset="0"/>
                <a:ea typeface="Cambria" panose="02040503050406030204" pitchFamily="18" charset="0"/>
                <a:cs typeface="Arial"/>
                <a:sym typeface="Arial"/>
              </a:rPr>
              <a:t> </a:t>
            </a:r>
            <a:r>
              <a:rPr lang="en-US" sz="2933" b="1" kern="0" dirty="0" err="1">
                <a:solidFill>
                  <a:prstClr val="black"/>
                </a:solidFill>
                <a:latin typeface="Cambria" panose="02040503050406030204" pitchFamily="18" charset="0"/>
                <a:ea typeface="Cambria" panose="02040503050406030204" pitchFamily="18" charset="0"/>
                <a:cs typeface="Arial"/>
                <a:sym typeface="Arial"/>
              </a:rPr>
              <a:t>dưới</a:t>
            </a:r>
            <a:r>
              <a:rPr lang="en-US" sz="2933" b="1" kern="0" dirty="0">
                <a:solidFill>
                  <a:prstClr val="black"/>
                </a:solidFill>
                <a:latin typeface="Cambria" panose="02040503050406030204" pitchFamily="18" charset="0"/>
                <a:ea typeface="Cambria" panose="02040503050406030204" pitchFamily="18" charset="0"/>
                <a:cs typeface="Arial"/>
                <a:sym typeface="Arial"/>
              </a:rPr>
              <a:t> </a:t>
            </a:r>
            <a:r>
              <a:rPr lang="en-US" sz="2933" b="1" kern="0" dirty="0" err="1">
                <a:solidFill>
                  <a:prstClr val="black"/>
                </a:solidFill>
                <a:latin typeface="Cambria" panose="02040503050406030204" pitchFamily="18" charset="0"/>
                <a:ea typeface="Cambria" panose="02040503050406030204" pitchFamily="18" charset="0"/>
                <a:cs typeface="Arial"/>
                <a:sym typeface="Arial"/>
              </a:rPr>
              <a:t>đây</a:t>
            </a:r>
            <a:r>
              <a:rPr lang="en-US" sz="2933" b="1" kern="0" dirty="0">
                <a:solidFill>
                  <a:prstClr val="black"/>
                </a:solidFill>
                <a:latin typeface="Cambria" panose="02040503050406030204" pitchFamily="18" charset="0"/>
                <a:ea typeface="Cambria" panose="02040503050406030204" pitchFamily="18" charset="0"/>
                <a:cs typeface="Arial"/>
                <a:sym typeface="Arial"/>
              </a:rPr>
              <a:t> </a:t>
            </a:r>
            <a:r>
              <a:rPr lang="en-US" sz="2933" b="1" kern="0" dirty="0" err="1">
                <a:solidFill>
                  <a:prstClr val="black"/>
                </a:solidFill>
                <a:latin typeface="Cambria" panose="02040503050406030204" pitchFamily="18" charset="0"/>
                <a:ea typeface="Cambria" panose="02040503050406030204" pitchFamily="18" charset="0"/>
                <a:cs typeface="Arial"/>
                <a:sym typeface="Arial"/>
              </a:rPr>
              <a:t>thay</a:t>
            </a:r>
            <a:r>
              <a:rPr lang="en-US" sz="2933" b="1" kern="0" dirty="0">
                <a:solidFill>
                  <a:prstClr val="black"/>
                </a:solidFill>
                <a:latin typeface="Cambria" panose="02040503050406030204" pitchFamily="18" charset="0"/>
                <a:ea typeface="Cambria" panose="02040503050406030204" pitchFamily="18" charset="0"/>
                <a:cs typeface="Arial"/>
                <a:sym typeface="Arial"/>
              </a:rPr>
              <a:t> </a:t>
            </a:r>
            <a:r>
              <a:rPr lang="en-US" sz="2933" b="1" kern="0" dirty="0" err="1">
                <a:solidFill>
                  <a:prstClr val="black"/>
                </a:solidFill>
                <a:latin typeface="Cambria" panose="02040503050406030204" pitchFamily="18" charset="0"/>
                <a:ea typeface="Cambria" panose="02040503050406030204" pitchFamily="18" charset="0"/>
                <a:cs typeface="Arial"/>
                <a:sym typeface="Arial"/>
              </a:rPr>
              <a:t>cho</a:t>
            </a:r>
            <a:r>
              <a:rPr lang="en-US" sz="2933" b="1" kern="0" dirty="0">
                <a:solidFill>
                  <a:prstClr val="black"/>
                </a:solidFill>
                <a:latin typeface="Cambria" panose="02040503050406030204" pitchFamily="18" charset="0"/>
                <a:ea typeface="Cambria" panose="02040503050406030204" pitchFamily="18" charset="0"/>
                <a:cs typeface="Arial"/>
                <a:sym typeface="Arial"/>
              </a:rPr>
              <a:t> </a:t>
            </a:r>
            <a:r>
              <a:rPr lang="en-US" sz="2933" b="1" kern="0" dirty="0" err="1">
                <a:solidFill>
                  <a:prstClr val="black"/>
                </a:solidFill>
                <a:latin typeface="Cambria" panose="02040503050406030204" pitchFamily="18" charset="0"/>
                <a:ea typeface="Cambria" panose="02040503050406030204" pitchFamily="18" charset="0"/>
                <a:cs typeface="Arial"/>
                <a:sym typeface="Arial"/>
              </a:rPr>
              <a:t>bông</a:t>
            </a:r>
            <a:r>
              <a:rPr lang="en-US" sz="2933" b="1" kern="0" dirty="0">
                <a:solidFill>
                  <a:prstClr val="black"/>
                </a:solidFill>
                <a:latin typeface="Cambria" panose="02040503050406030204" pitchFamily="18" charset="0"/>
                <a:ea typeface="Cambria" panose="02040503050406030204" pitchFamily="18" charset="0"/>
                <a:cs typeface="Arial"/>
                <a:sym typeface="Arial"/>
              </a:rPr>
              <a:t> </a:t>
            </a:r>
            <a:r>
              <a:rPr lang="en-US" sz="2933" b="1" kern="0" dirty="0" err="1">
                <a:solidFill>
                  <a:prstClr val="black"/>
                </a:solidFill>
                <a:latin typeface="Cambria" panose="02040503050406030204" pitchFamily="18" charset="0"/>
                <a:ea typeface="Cambria" panose="02040503050406030204" pitchFamily="18" charset="0"/>
                <a:cs typeface="Arial"/>
                <a:sym typeface="Arial"/>
              </a:rPr>
              <a:t>hoa</a:t>
            </a:r>
            <a:r>
              <a:rPr lang="en-US" sz="2933" b="1" kern="0" dirty="0">
                <a:solidFill>
                  <a:prstClr val="black"/>
                </a:solidFill>
                <a:latin typeface="Cambria" panose="02040503050406030204" pitchFamily="18" charset="0"/>
                <a:ea typeface="Cambria" panose="02040503050406030204" pitchFamily="18" charset="0"/>
                <a:cs typeface="Arial"/>
                <a:sym typeface="Arial"/>
              </a:rPr>
              <a:t> </a:t>
            </a:r>
            <a:r>
              <a:rPr lang="en-US" sz="2933" b="1" kern="0" dirty="0" err="1">
                <a:solidFill>
                  <a:prstClr val="black"/>
                </a:solidFill>
                <a:latin typeface="Cambria" panose="02040503050406030204" pitchFamily="18" charset="0"/>
                <a:ea typeface="Cambria" panose="02040503050406030204" pitchFamily="18" charset="0"/>
                <a:cs typeface="Arial"/>
                <a:sym typeface="Arial"/>
              </a:rPr>
              <a:t>để</a:t>
            </a:r>
            <a:r>
              <a:rPr lang="en-US" sz="2933" b="1" kern="0" dirty="0">
                <a:solidFill>
                  <a:prstClr val="black"/>
                </a:solidFill>
                <a:latin typeface="Cambria" panose="02040503050406030204" pitchFamily="18" charset="0"/>
                <a:ea typeface="Cambria" panose="02040503050406030204" pitchFamily="18" charset="0"/>
                <a:cs typeface="Arial"/>
                <a:sym typeface="Arial"/>
              </a:rPr>
              <a:t> </a:t>
            </a:r>
            <a:r>
              <a:rPr lang="en-US" sz="2933" b="1" kern="0" dirty="0" err="1">
                <a:solidFill>
                  <a:prstClr val="black"/>
                </a:solidFill>
                <a:latin typeface="Cambria" panose="02040503050406030204" pitchFamily="18" charset="0"/>
                <a:ea typeface="Cambria" panose="02040503050406030204" pitchFamily="18" charset="0"/>
                <a:cs typeface="Arial"/>
                <a:sym typeface="Arial"/>
              </a:rPr>
              <a:t>tạo</a:t>
            </a:r>
            <a:r>
              <a:rPr lang="en-US" sz="2933" b="1" kern="0" dirty="0">
                <a:solidFill>
                  <a:prstClr val="black"/>
                </a:solidFill>
                <a:latin typeface="Cambria" panose="02040503050406030204" pitchFamily="18" charset="0"/>
                <a:ea typeface="Cambria" panose="02040503050406030204" pitchFamily="18" charset="0"/>
                <a:cs typeface="Arial"/>
                <a:sym typeface="Arial"/>
              </a:rPr>
              <a:t> </a:t>
            </a:r>
            <a:r>
              <a:rPr lang="en-US" sz="2933" b="1" kern="0" dirty="0" err="1">
                <a:solidFill>
                  <a:prstClr val="black"/>
                </a:solidFill>
                <a:latin typeface="Cambria" panose="02040503050406030204" pitchFamily="18" charset="0"/>
                <a:ea typeface="Cambria" panose="02040503050406030204" pitchFamily="18" charset="0"/>
                <a:cs typeface="Arial"/>
                <a:sym typeface="Arial"/>
              </a:rPr>
              <a:t>sự</a:t>
            </a:r>
            <a:r>
              <a:rPr lang="en-US" sz="2933" b="1" kern="0" dirty="0">
                <a:solidFill>
                  <a:prstClr val="black"/>
                </a:solidFill>
                <a:latin typeface="Cambria" panose="02040503050406030204" pitchFamily="18" charset="0"/>
                <a:ea typeface="Cambria" panose="02040503050406030204" pitchFamily="18" charset="0"/>
                <a:cs typeface="Arial"/>
                <a:sym typeface="Arial"/>
              </a:rPr>
              <a:t> </a:t>
            </a:r>
            <a:r>
              <a:rPr lang="en-US" sz="2933" b="1" kern="0" dirty="0" err="1">
                <a:solidFill>
                  <a:prstClr val="black"/>
                </a:solidFill>
                <a:latin typeface="Cambria" panose="02040503050406030204" pitchFamily="18" charset="0"/>
                <a:ea typeface="Cambria" panose="02040503050406030204" pitchFamily="18" charset="0"/>
                <a:cs typeface="Arial"/>
                <a:sym typeface="Arial"/>
              </a:rPr>
              <a:t>liên</a:t>
            </a:r>
            <a:r>
              <a:rPr lang="en-US" sz="2933" b="1" kern="0" dirty="0">
                <a:solidFill>
                  <a:prstClr val="black"/>
                </a:solidFill>
                <a:latin typeface="Cambria" panose="02040503050406030204" pitchFamily="18" charset="0"/>
                <a:ea typeface="Cambria" panose="02040503050406030204" pitchFamily="18" charset="0"/>
                <a:cs typeface="Arial"/>
                <a:sym typeface="Arial"/>
              </a:rPr>
              <a:t> </a:t>
            </a:r>
            <a:r>
              <a:rPr lang="en-US" sz="2933" b="1" kern="0" dirty="0" err="1">
                <a:solidFill>
                  <a:prstClr val="black"/>
                </a:solidFill>
                <a:latin typeface="Cambria" panose="02040503050406030204" pitchFamily="18" charset="0"/>
                <a:ea typeface="Cambria" panose="02040503050406030204" pitchFamily="18" charset="0"/>
                <a:cs typeface="Arial"/>
                <a:sym typeface="Arial"/>
              </a:rPr>
              <a:t>kết</a:t>
            </a:r>
            <a:r>
              <a:rPr lang="en-US" sz="2933" b="1" kern="0" dirty="0">
                <a:solidFill>
                  <a:prstClr val="black"/>
                </a:solidFill>
                <a:latin typeface="Cambria" panose="02040503050406030204" pitchFamily="18" charset="0"/>
                <a:ea typeface="Cambria" panose="02040503050406030204" pitchFamily="18" charset="0"/>
                <a:cs typeface="Arial"/>
                <a:sym typeface="Arial"/>
              </a:rPr>
              <a:t> </a:t>
            </a:r>
            <a:r>
              <a:rPr lang="en-US" sz="2933" b="1" kern="0" dirty="0" err="1">
                <a:solidFill>
                  <a:prstClr val="black"/>
                </a:solidFill>
                <a:latin typeface="Cambria" panose="02040503050406030204" pitchFamily="18" charset="0"/>
                <a:ea typeface="Cambria" panose="02040503050406030204" pitchFamily="18" charset="0"/>
                <a:cs typeface="Arial"/>
                <a:sym typeface="Arial"/>
              </a:rPr>
              <a:t>giữa</a:t>
            </a:r>
            <a:r>
              <a:rPr lang="en-US" sz="2933" b="1" kern="0" dirty="0">
                <a:solidFill>
                  <a:prstClr val="black"/>
                </a:solidFill>
                <a:latin typeface="Cambria" panose="02040503050406030204" pitchFamily="18" charset="0"/>
                <a:ea typeface="Cambria" panose="02040503050406030204" pitchFamily="18" charset="0"/>
                <a:cs typeface="Arial"/>
                <a:sym typeface="Arial"/>
              </a:rPr>
              <a:t> </a:t>
            </a:r>
            <a:r>
              <a:rPr lang="en-US" sz="2933" b="1" kern="0" dirty="0" err="1">
                <a:solidFill>
                  <a:prstClr val="black"/>
                </a:solidFill>
                <a:latin typeface="Cambria" panose="02040503050406030204" pitchFamily="18" charset="0"/>
                <a:ea typeface="Cambria" panose="02040503050406030204" pitchFamily="18" charset="0"/>
                <a:cs typeface="Arial"/>
                <a:sym typeface="Arial"/>
              </a:rPr>
              <a:t>các</a:t>
            </a:r>
            <a:r>
              <a:rPr lang="en-US" sz="2933" b="1" kern="0" dirty="0">
                <a:solidFill>
                  <a:prstClr val="black"/>
                </a:solidFill>
                <a:latin typeface="Cambria" panose="02040503050406030204" pitchFamily="18" charset="0"/>
                <a:ea typeface="Cambria" panose="02040503050406030204" pitchFamily="18" charset="0"/>
                <a:cs typeface="Arial"/>
                <a:sym typeface="Arial"/>
              </a:rPr>
              <a:t> </a:t>
            </a:r>
            <a:r>
              <a:rPr lang="en-US" sz="2933" b="1" kern="0" dirty="0" err="1">
                <a:solidFill>
                  <a:prstClr val="black"/>
                </a:solidFill>
                <a:latin typeface="Cambria" panose="02040503050406030204" pitchFamily="18" charset="0"/>
                <a:ea typeface="Cambria" panose="02040503050406030204" pitchFamily="18" charset="0"/>
                <a:cs typeface="Arial"/>
                <a:sym typeface="Arial"/>
              </a:rPr>
              <a:t>câu</a:t>
            </a:r>
            <a:r>
              <a:rPr lang="en-US" sz="2933" b="1" kern="0" dirty="0">
                <a:solidFill>
                  <a:prstClr val="black"/>
                </a:solidFill>
                <a:latin typeface="Cambria" panose="02040503050406030204" pitchFamily="18" charset="0"/>
                <a:ea typeface="Cambria" panose="02040503050406030204" pitchFamily="18" charset="0"/>
                <a:cs typeface="Arial"/>
                <a:sym typeface="Arial"/>
              </a:rPr>
              <a:t> </a:t>
            </a:r>
            <a:r>
              <a:rPr lang="en-US" sz="2933" b="1" kern="0" dirty="0" err="1">
                <a:solidFill>
                  <a:prstClr val="black"/>
                </a:solidFill>
                <a:latin typeface="Cambria" panose="02040503050406030204" pitchFamily="18" charset="0"/>
                <a:ea typeface="Cambria" panose="02040503050406030204" pitchFamily="18" charset="0"/>
                <a:cs typeface="Arial"/>
                <a:sym typeface="Arial"/>
              </a:rPr>
              <a:t>trong</a:t>
            </a:r>
            <a:r>
              <a:rPr lang="en-US" sz="2933" b="1" kern="0" dirty="0">
                <a:solidFill>
                  <a:prstClr val="black"/>
                </a:solidFill>
                <a:latin typeface="Cambria" panose="02040503050406030204" pitchFamily="18" charset="0"/>
                <a:ea typeface="Cambria" panose="02040503050406030204" pitchFamily="18" charset="0"/>
                <a:cs typeface="Arial"/>
                <a:sym typeface="Arial"/>
              </a:rPr>
              <a:t> </a:t>
            </a:r>
            <a:r>
              <a:rPr lang="en-US" sz="2933" b="1" kern="0" dirty="0" err="1">
                <a:solidFill>
                  <a:prstClr val="black"/>
                </a:solidFill>
                <a:latin typeface="Cambria" panose="02040503050406030204" pitchFamily="18" charset="0"/>
                <a:ea typeface="Cambria" panose="02040503050406030204" pitchFamily="18" charset="0"/>
                <a:cs typeface="Arial"/>
                <a:sym typeface="Arial"/>
              </a:rPr>
              <a:t>đoạn</a:t>
            </a:r>
            <a:r>
              <a:rPr lang="en-US" sz="2933" b="1" kern="0" dirty="0">
                <a:solidFill>
                  <a:prstClr val="black"/>
                </a:solidFill>
                <a:latin typeface="Cambria" panose="02040503050406030204" pitchFamily="18" charset="0"/>
                <a:ea typeface="Cambria" panose="02040503050406030204" pitchFamily="18" charset="0"/>
                <a:cs typeface="Arial"/>
                <a:sym typeface="Arial"/>
              </a:rPr>
              <a:t>?</a:t>
            </a:r>
            <a:endParaRPr lang="en-GB" sz="933" b="1" kern="0" dirty="0">
              <a:solidFill>
                <a:sysClr val="windowText" lastClr="000000"/>
              </a:solidFill>
            </a:endParaRPr>
          </a:p>
        </p:txBody>
      </p:sp>
      <p:grpSp>
        <p:nvGrpSpPr>
          <p:cNvPr id="16" name="Group 15"/>
          <p:cNvGrpSpPr/>
          <p:nvPr/>
        </p:nvGrpSpPr>
        <p:grpSpPr>
          <a:xfrm>
            <a:off x="203200" y="1512607"/>
            <a:ext cx="11544486" cy="3010847"/>
            <a:chOff x="321894" y="1667039"/>
            <a:chExt cx="17316729" cy="4516270"/>
          </a:xfrm>
        </p:grpSpPr>
        <p:sp>
          <p:nvSpPr>
            <p:cNvPr id="15" name="Google Shape;2105;p47">
              <a:extLst>
                <a:ext uri="{FF2B5EF4-FFF2-40B4-BE49-F238E27FC236}">
                  <a16:creationId xmlns:a16="http://schemas.microsoft.com/office/drawing/2014/main" id="{DA3FBF7E-E84E-7E93-863D-5C618E6F7EFA}"/>
                </a:ext>
              </a:extLst>
            </p:cNvPr>
            <p:cNvSpPr/>
            <p:nvPr/>
          </p:nvSpPr>
          <p:spPr>
            <a:xfrm>
              <a:off x="321894" y="1667039"/>
              <a:ext cx="17316729" cy="4516270"/>
            </a:xfrm>
            <a:custGeom>
              <a:avLst/>
              <a:gdLst/>
              <a:ahLst/>
              <a:cxnLst/>
              <a:rect l="l" t="t" r="r" b="b"/>
              <a:pathLst>
                <a:path w="54430" h="54969" extrusionOk="0">
                  <a:moveTo>
                    <a:pt x="16727" y="519"/>
                  </a:moveTo>
                  <a:lnTo>
                    <a:pt x="18344" y="540"/>
                  </a:lnTo>
                  <a:lnTo>
                    <a:pt x="17452" y="560"/>
                  </a:lnTo>
                  <a:lnTo>
                    <a:pt x="15856" y="560"/>
                  </a:lnTo>
                  <a:lnTo>
                    <a:pt x="16727" y="519"/>
                  </a:lnTo>
                  <a:close/>
                  <a:moveTo>
                    <a:pt x="1430" y="12810"/>
                  </a:moveTo>
                  <a:lnTo>
                    <a:pt x="1430" y="13432"/>
                  </a:lnTo>
                  <a:lnTo>
                    <a:pt x="1389" y="13225"/>
                  </a:lnTo>
                  <a:lnTo>
                    <a:pt x="1389" y="13142"/>
                  </a:lnTo>
                  <a:lnTo>
                    <a:pt x="1389" y="13038"/>
                  </a:lnTo>
                  <a:lnTo>
                    <a:pt x="1430" y="12810"/>
                  </a:lnTo>
                  <a:close/>
                  <a:moveTo>
                    <a:pt x="1430" y="13556"/>
                  </a:moveTo>
                  <a:lnTo>
                    <a:pt x="1410" y="13971"/>
                  </a:lnTo>
                  <a:lnTo>
                    <a:pt x="1410" y="13888"/>
                  </a:lnTo>
                  <a:lnTo>
                    <a:pt x="1430" y="13556"/>
                  </a:lnTo>
                  <a:close/>
                  <a:moveTo>
                    <a:pt x="30966" y="1"/>
                  </a:moveTo>
                  <a:lnTo>
                    <a:pt x="30303" y="21"/>
                  </a:lnTo>
                  <a:lnTo>
                    <a:pt x="29640" y="63"/>
                  </a:lnTo>
                  <a:lnTo>
                    <a:pt x="29246" y="84"/>
                  </a:lnTo>
                  <a:lnTo>
                    <a:pt x="28355" y="42"/>
                  </a:lnTo>
                  <a:lnTo>
                    <a:pt x="27816" y="21"/>
                  </a:lnTo>
                  <a:lnTo>
                    <a:pt x="26634" y="21"/>
                  </a:lnTo>
                  <a:lnTo>
                    <a:pt x="26013" y="63"/>
                  </a:lnTo>
                  <a:lnTo>
                    <a:pt x="25577" y="104"/>
                  </a:lnTo>
                  <a:lnTo>
                    <a:pt x="25163" y="146"/>
                  </a:lnTo>
                  <a:lnTo>
                    <a:pt x="24976" y="187"/>
                  </a:lnTo>
                  <a:lnTo>
                    <a:pt x="24396" y="229"/>
                  </a:lnTo>
                  <a:lnTo>
                    <a:pt x="23940" y="249"/>
                  </a:lnTo>
                  <a:lnTo>
                    <a:pt x="23214" y="270"/>
                  </a:lnTo>
                  <a:lnTo>
                    <a:pt x="22344" y="249"/>
                  </a:lnTo>
                  <a:lnTo>
                    <a:pt x="21618" y="249"/>
                  </a:lnTo>
                  <a:lnTo>
                    <a:pt x="20872" y="270"/>
                  </a:lnTo>
                  <a:lnTo>
                    <a:pt x="20748" y="229"/>
                  </a:lnTo>
                  <a:lnTo>
                    <a:pt x="20582" y="208"/>
                  </a:lnTo>
                  <a:lnTo>
                    <a:pt x="19421" y="167"/>
                  </a:lnTo>
                  <a:lnTo>
                    <a:pt x="18530" y="146"/>
                  </a:lnTo>
                  <a:lnTo>
                    <a:pt x="18136" y="125"/>
                  </a:lnTo>
                  <a:lnTo>
                    <a:pt x="17722" y="125"/>
                  </a:lnTo>
                  <a:lnTo>
                    <a:pt x="16830" y="167"/>
                  </a:lnTo>
                  <a:lnTo>
                    <a:pt x="14530" y="167"/>
                  </a:lnTo>
                  <a:lnTo>
                    <a:pt x="13929" y="146"/>
                  </a:lnTo>
                  <a:lnTo>
                    <a:pt x="13328" y="167"/>
                  </a:lnTo>
                  <a:lnTo>
                    <a:pt x="11980" y="208"/>
                  </a:lnTo>
                  <a:lnTo>
                    <a:pt x="10239" y="249"/>
                  </a:lnTo>
                  <a:lnTo>
                    <a:pt x="8519" y="249"/>
                  </a:lnTo>
                  <a:lnTo>
                    <a:pt x="7752" y="270"/>
                  </a:lnTo>
                  <a:lnTo>
                    <a:pt x="6964" y="291"/>
                  </a:lnTo>
                  <a:lnTo>
                    <a:pt x="5824" y="291"/>
                  </a:lnTo>
                  <a:lnTo>
                    <a:pt x="4664" y="270"/>
                  </a:lnTo>
                  <a:lnTo>
                    <a:pt x="4021" y="291"/>
                  </a:lnTo>
                  <a:lnTo>
                    <a:pt x="3379" y="332"/>
                  </a:lnTo>
                  <a:lnTo>
                    <a:pt x="2322" y="312"/>
                  </a:lnTo>
                  <a:lnTo>
                    <a:pt x="2177" y="332"/>
                  </a:lnTo>
                  <a:lnTo>
                    <a:pt x="2135" y="332"/>
                  </a:lnTo>
                  <a:lnTo>
                    <a:pt x="2114" y="374"/>
                  </a:lnTo>
                  <a:lnTo>
                    <a:pt x="2135" y="395"/>
                  </a:lnTo>
                  <a:lnTo>
                    <a:pt x="2156" y="395"/>
                  </a:lnTo>
                  <a:lnTo>
                    <a:pt x="2322" y="415"/>
                  </a:lnTo>
                  <a:lnTo>
                    <a:pt x="2715" y="415"/>
                  </a:lnTo>
                  <a:lnTo>
                    <a:pt x="3586" y="436"/>
                  </a:lnTo>
                  <a:lnTo>
                    <a:pt x="4456" y="436"/>
                  </a:lnTo>
                  <a:lnTo>
                    <a:pt x="6115" y="457"/>
                  </a:lnTo>
                  <a:lnTo>
                    <a:pt x="6695" y="477"/>
                  </a:lnTo>
                  <a:lnTo>
                    <a:pt x="7255" y="498"/>
                  </a:lnTo>
                  <a:lnTo>
                    <a:pt x="7690" y="498"/>
                  </a:lnTo>
                  <a:lnTo>
                    <a:pt x="7172" y="519"/>
                  </a:lnTo>
                  <a:lnTo>
                    <a:pt x="6156" y="540"/>
                  </a:lnTo>
                  <a:lnTo>
                    <a:pt x="2881" y="540"/>
                  </a:lnTo>
                  <a:lnTo>
                    <a:pt x="2591" y="581"/>
                  </a:lnTo>
                  <a:lnTo>
                    <a:pt x="2322" y="643"/>
                  </a:lnTo>
                  <a:lnTo>
                    <a:pt x="2094" y="705"/>
                  </a:lnTo>
                  <a:lnTo>
                    <a:pt x="1907" y="788"/>
                  </a:lnTo>
                  <a:lnTo>
                    <a:pt x="1721" y="892"/>
                  </a:lnTo>
                  <a:lnTo>
                    <a:pt x="1575" y="1016"/>
                  </a:lnTo>
                  <a:lnTo>
                    <a:pt x="1451" y="1141"/>
                  </a:lnTo>
                  <a:lnTo>
                    <a:pt x="1347" y="1265"/>
                  </a:lnTo>
                  <a:lnTo>
                    <a:pt x="1265" y="1410"/>
                  </a:lnTo>
                  <a:lnTo>
                    <a:pt x="1202" y="1555"/>
                  </a:lnTo>
                  <a:lnTo>
                    <a:pt x="1140" y="1680"/>
                  </a:lnTo>
                  <a:lnTo>
                    <a:pt x="1099" y="1825"/>
                  </a:lnTo>
                  <a:lnTo>
                    <a:pt x="1078" y="1970"/>
                  </a:lnTo>
                  <a:lnTo>
                    <a:pt x="1057" y="2219"/>
                  </a:lnTo>
                  <a:lnTo>
                    <a:pt x="1057" y="2571"/>
                  </a:lnTo>
                  <a:lnTo>
                    <a:pt x="1037" y="2923"/>
                  </a:lnTo>
                  <a:lnTo>
                    <a:pt x="995" y="3607"/>
                  </a:lnTo>
                  <a:lnTo>
                    <a:pt x="912" y="4084"/>
                  </a:lnTo>
                  <a:lnTo>
                    <a:pt x="891" y="4312"/>
                  </a:lnTo>
                  <a:lnTo>
                    <a:pt x="871" y="4540"/>
                  </a:lnTo>
                  <a:lnTo>
                    <a:pt x="829" y="5535"/>
                  </a:lnTo>
                  <a:lnTo>
                    <a:pt x="809" y="6447"/>
                  </a:lnTo>
                  <a:lnTo>
                    <a:pt x="809" y="6530"/>
                  </a:lnTo>
                  <a:lnTo>
                    <a:pt x="809" y="6550"/>
                  </a:lnTo>
                  <a:lnTo>
                    <a:pt x="829" y="6758"/>
                  </a:lnTo>
                  <a:lnTo>
                    <a:pt x="850" y="6944"/>
                  </a:lnTo>
                  <a:lnTo>
                    <a:pt x="891" y="7089"/>
                  </a:lnTo>
                  <a:lnTo>
                    <a:pt x="912" y="7317"/>
                  </a:lnTo>
                  <a:lnTo>
                    <a:pt x="912" y="7483"/>
                  </a:lnTo>
                  <a:lnTo>
                    <a:pt x="891" y="7670"/>
                  </a:lnTo>
                  <a:lnTo>
                    <a:pt x="829" y="8043"/>
                  </a:lnTo>
                  <a:lnTo>
                    <a:pt x="809" y="8229"/>
                  </a:lnTo>
                  <a:lnTo>
                    <a:pt x="809" y="8416"/>
                  </a:lnTo>
                  <a:lnTo>
                    <a:pt x="850" y="9100"/>
                  </a:lnTo>
                  <a:lnTo>
                    <a:pt x="850" y="9307"/>
                  </a:lnTo>
                  <a:lnTo>
                    <a:pt x="726" y="9929"/>
                  </a:lnTo>
                  <a:lnTo>
                    <a:pt x="581" y="10841"/>
                  </a:lnTo>
                  <a:lnTo>
                    <a:pt x="518" y="11152"/>
                  </a:lnTo>
                  <a:lnTo>
                    <a:pt x="456" y="11483"/>
                  </a:lnTo>
                  <a:lnTo>
                    <a:pt x="456" y="11649"/>
                  </a:lnTo>
                  <a:lnTo>
                    <a:pt x="456" y="11815"/>
                  </a:lnTo>
                  <a:lnTo>
                    <a:pt x="477" y="11981"/>
                  </a:lnTo>
                  <a:lnTo>
                    <a:pt x="518" y="12147"/>
                  </a:lnTo>
                  <a:lnTo>
                    <a:pt x="581" y="12375"/>
                  </a:lnTo>
                  <a:lnTo>
                    <a:pt x="601" y="12582"/>
                  </a:lnTo>
                  <a:lnTo>
                    <a:pt x="581" y="12706"/>
                  </a:lnTo>
                  <a:lnTo>
                    <a:pt x="560" y="12851"/>
                  </a:lnTo>
                  <a:lnTo>
                    <a:pt x="581" y="12997"/>
                  </a:lnTo>
                  <a:lnTo>
                    <a:pt x="601" y="13162"/>
                  </a:lnTo>
                  <a:lnTo>
                    <a:pt x="601" y="13328"/>
                  </a:lnTo>
                  <a:lnTo>
                    <a:pt x="601" y="13411"/>
                  </a:lnTo>
                  <a:lnTo>
                    <a:pt x="560" y="13494"/>
                  </a:lnTo>
                  <a:lnTo>
                    <a:pt x="498" y="13639"/>
                  </a:lnTo>
                  <a:lnTo>
                    <a:pt x="456" y="13805"/>
                  </a:lnTo>
                  <a:lnTo>
                    <a:pt x="456" y="14095"/>
                  </a:lnTo>
                  <a:lnTo>
                    <a:pt x="477" y="14385"/>
                  </a:lnTo>
                  <a:lnTo>
                    <a:pt x="435" y="14758"/>
                  </a:lnTo>
                  <a:lnTo>
                    <a:pt x="353" y="15152"/>
                  </a:lnTo>
                  <a:lnTo>
                    <a:pt x="311" y="15442"/>
                  </a:lnTo>
                  <a:lnTo>
                    <a:pt x="290" y="15774"/>
                  </a:lnTo>
                  <a:lnTo>
                    <a:pt x="228" y="16541"/>
                  </a:lnTo>
                  <a:lnTo>
                    <a:pt x="125" y="17018"/>
                  </a:lnTo>
                  <a:lnTo>
                    <a:pt x="42" y="17349"/>
                  </a:lnTo>
                  <a:lnTo>
                    <a:pt x="21" y="17660"/>
                  </a:lnTo>
                  <a:lnTo>
                    <a:pt x="0" y="18158"/>
                  </a:lnTo>
                  <a:lnTo>
                    <a:pt x="0" y="18655"/>
                  </a:lnTo>
                  <a:lnTo>
                    <a:pt x="21" y="19194"/>
                  </a:lnTo>
                  <a:lnTo>
                    <a:pt x="62" y="19463"/>
                  </a:lnTo>
                  <a:lnTo>
                    <a:pt x="104" y="19733"/>
                  </a:lnTo>
                  <a:lnTo>
                    <a:pt x="166" y="20044"/>
                  </a:lnTo>
                  <a:lnTo>
                    <a:pt x="104" y="20417"/>
                  </a:lnTo>
                  <a:lnTo>
                    <a:pt x="62" y="20769"/>
                  </a:lnTo>
                  <a:lnTo>
                    <a:pt x="21" y="21204"/>
                  </a:lnTo>
                  <a:lnTo>
                    <a:pt x="21" y="21660"/>
                  </a:lnTo>
                  <a:lnTo>
                    <a:pt x="21" y="21909"/>
                  </a:lnTo>
                  <a:lnTo>
                    <a:pt x="42" y="22158"/>
                  </a:lnTo>
                  <a:lnTo>
                    <a:pt x="125" y="22676"/>
                  </a:lnTo>
                  <a:lnTo>
                    <a:pt x="166" y="22863"/>
                  </a:lnTo>
                  <a:lnTo>
                    <a:pt x="207" y="23028"/>
                  </a:lnTo>
                  <a:lnTo>
                    <a:pt x="332" y="23360"/>
                  </a:lnTo>
                  <a:lnTo>
                    <a:pt x="415" y="23505"/>
                  </a:lnTo>
                  <a:lnTo>
                    <a:pt x="498" y="23982"/>
                  </a:lnTo>
                  <a:lnTo>
                    <a:pt x="539" y="24355"/>
                  </a:lnTo>
                  <a:lnTo>
                    <a:pt x="581" y="24935"/>
                  </a:lnTo>
                  <a:lnTo>
                    <a:pt x="581" y="25288"/>
                  </a:lnTo>
                  <a:lnTo>
                    <a:pt x="560" y="25640"/>
                  </a:lnTo>
                  <a:lnTo>
                    <a:pt x="560" y="25951"/>
                  </a:lnTo>
                  <a:lnTo>
                    <a:pt x="560" y="26241"/>
                  </a:lnTo>
                  <a:lnTo>
                    <a:pt x="601" y="26842"/>
                  </a:lnTo>
                  <a:lnTo>
                    <a:pt x="518" y="26946"/>
                  </a:lnTo>
                  <a:lnTo>
                    <a:pt x="498" y="27008"/>
                  </a:lnTo>
                  <a:lnTo>
                    <a:pt x="477" y="27070"/>
                  </a:lnTo>
                  <a:lnTo>
                    <a:pt x="415" y="27547"/>
                  </a:lnTo>
                  <a:lnTo>
                    <a:pt x="373" y="28003"/>
                  </a:lnTo>
                  <a:lnTo>
                    <a:pt x="311" y="28728"/>
                  </a:lnTo>
                  <a:lnTo>
                    <a:pt x="290" y="29060"/>
                  </a:lnTo>
                  <a:lnTo>
                    <a:pt x="270" y="29412"/>
                  </a:lnTo>
                  <a:lnTo>
                    <a:pt x="311" y="29765"/>
                  </a:lnTo>
                  <a:lnTo>
                    <a:pt x="353" y="30117"/>
                  </a:lnTo>
                  <a:lnTo>
                    <a:pt x="373" y="30200"/>
                  </a:lnTo>
                  <a:lnTo>
                    <a:pt x="373" y="30262"/>
                  </a:lnTo>
                  <a:lnTo>
                    <a:pt x="373" y="30946"/>
                  </a:lnTo>
                  <a:lnTo>
                    <a:pt x="373" y="31464"/>
                  </a:lnTo>
                  <a:lnTo>
                    <a:pt x="332" y="31982"/>
                  </a:lnTo>
                  <a:lnTo>
                    <a:pt x="332" y="32459"/>
                  </a:lnTo>
                  <a:lnTo>
                    <a:pt x="353" y="32957"/>
                  </a:lnTo>
                  <a:lnTo>
                    <a:pt x="456" y="34055"/>
                  </a:lnTo>
                  <a:lnTo>
                    <a:pt x="518" y="34760"/>
                  </a:lnTo>
                  <a:lnTo>
                    <a:pt x="539" y="35465"/>
                  </a:lnTo>
                  <a:lnTo>
                    <a:pt x="539" y="36024"/>
                  </a:lnTo>
                  <a:lnTo>
                    <a:pt x="539" y="36356"/>
                  </a:lnTo>
                  <a:lnTo>
                    <a:pt x="539" y="36688"/>
                  </a:lnTo>
                  <a:lnTo>
                    <a:pt x="539" y="36853"/>
                  </a:lnTo>
                  <a:lnTo>
                    <a:pt x="560" y="37144"/>
                  </a:lnTo>
                  <a:lnTo>
                    <a:pt x="581" y="37475"/>
                  </a:lnTo>
                  <a:lnTo>
                    <a:pt x="622" y="37828"/>
                  </a:lnTo>
                  <a:lnTo>
                    <a:pt x="643" y="38118"/>
                  </a:lnTo>
                  <a:lnTo>
                    <a:pt x="643" y="38594"/>
                  </a:lnTo>
                  <a:lnTo>
                    <a:pt x="622" y="39050"/>
                  </a:lnTo>
                  <a:lnTo>
                    <a:pt x="601" y="39486"/>
                  </a:lnTo>
                  <a:lnTo>
                    <a:pt x="601" y="39983"/>
                  </a:lnTo>
                  <a:lnTo>
                    <a:pt x="622" y="40232"/>
                  </a:lnTo>
                  <a:lnTo>
                    <a:pt x="663" y="40501"/>
                  </a:lnTo>
                  <a:lnTo>
                    <a:pt x="705" y="40771"/>
                  </a:lnTo>
                  <a:lnTo>
                    <a:pt x="726" y="41019"/>
                  </a:lnTo>
                  <a:lnTo>
                    <a:pt x="726" y="41517"/>
                  </a:lnTo>
                  <a:lnTo>
                    <a:pt x="705" y="41890"/>
                  </a:lnTo>
                  <a:lnTo>
                    <a:pt x="705" y="41952"/>
                  </a:lnTo>
                  <a:lnTo>
                    <a:pt x="726" y="41994"/>
                  </a:lnTo>
                  <a:lnTo>
                    <a:pt x="767" y="42035"/>
                  </a:lnTo>
                  <a:lnTo>
                    <a:pt x="850" y="42035"/>
                  </a:lnTo>
                  <a:lnTo>
                    <a:pt x="891" y="42014"/>
                  </a:lnTo>
                  <a:lnTo>
                    <a:pt x="912" y="41952"/>
                  </a:lnTo>
                  <a:lnTo>
                    <a:pt x="912" y="41890"/>
                  </a:lnTo>
                  <a:lnTo>
                    <a:pt x="912" y="41558"/>
                  </a:lnTo>
                  <a:lnTo>
                    <a:pt x="954" y="41206"/>
                  </a:lnTo>
                  <a:lnTo>
                    <a:pt x="974" y="40854"/>
                  </a:lnTo>
                  <a:lnTo>
                    <a:pt x="995" y="40667"/>
                  </a:lnTo>
                  <a:lnTo>
                    <a:pt x="995" y="40501"/>
                  </a:lnTo>
                  <a:lnTo>
                    <a:pt x="974" y="40149"/>
                  </a:lnTo>
                  <a:lnTo>
                    <a:pt x="974" y="39465"/>
                  </a:lnTo>
                  <a:lnTo>
                    <a:pt x="995" y="38802"/>
                  </a:lnTo>
                  <a:lnTo>
                    <a:pt x="1078" y="38346"/>
                  </a:lnTo>
                  <a:lnTo>
                    <a:pt x="1099" y="38097"/>
                  </a:lnTo>
                  <a:lnTo>
                    <a:pt x="1119" y="37869"/>
                  </a:lnTo>
                  <a:lnTo>
                    <a:pt x="1140" y="36874"/>
                  </a:lnTo>
                  <a:lnTo>
                    <a:pt x="1182" y="35299"/>
                  </a:lnTo>
                  <a:lnTo>
                    <a:pt x="1182" y="35237"/>
                  </a:lnTo>
                  <a:lnTo>
                    <a:pt x="1306" y="34656"/>
                  </a:lnTo>
                  <a:lnTo>
                    <a:pt x="1347" y="34490"/>
                  </a:lnTo>
                  <a:lnTo>
                    <a:pt x="1347" y="34304"/>
                  </a:lnTo>
                  <a:lnTo>
                    <a:pt x="1368" y="33952"/>
                  </a:lnTo>
                  <a:lnTo>
                    <a:pt x="1347" y="33309"/>
                  </a:lnTo>
                  <a:lnTo>
                    <a:pt x="1327" y="32666"/>
                  </a:lnTo>
                  <a:lnTo>
                    <a:pt x="1285" y="31423"/>
                  </a:lnTo>
                  <a:lnTo>
                    <a:pt x="1244" y="30822"/>
                  </a:lnTo>
                  <a:lnTo>
                    <a:pt x="1182" y="30200"/>
                  </a:lnTo>
                  <a:lnTo>
                    <a:pt x="1182" y="29371"/>
                  </a:lnTo>
                  <a:lnTo>
                    <a:pt x="1223" y="28542"/>
                  </a:lnTo>
                  <a:lnTo>
                    <a:pt x="1223" y="28480"/>
                  </a:lnTo>
                  <a:lnTo>
                    <a:pt x="1285" y="29081"/>
                  </a:lnTo>
                  <a:lnTo>
                    <a:pt x="1347" y="29640"/>
                  </a:lnTo>
                  <a:lnTo>
                    <a:pt x="1451" y="30179"/>
                  </a:lnTo>
                  <a:lnTo>
                    <a:pt x="1513" y="30428"/>
                  </a:lnTo>
                  <a:lnTo>
                    <a:pt x="1596" y="30677"/>
                  </a:lnTo>
                  <a:lnTo>
                    <a:pt x="1555" y="31195"/>
                  </a:lnTo>
                  <a:lnTo>
                    <a:pt x="1534" y="31775"/>
                  </a:lnTo>
                  <a:lnTo>
                    <a:pt x="1534" y="32356"/>
                  </a:lnTo>
                  <a:lnTo>
                    <a:pt x="1575" y="32915"/>
                  </a:lnTo>
                  <a:lnTo>
                    <a:pt x="1555" y="33350"/>
                  </a:lnTo>
                  <a:lnTo>
                    <a:pt x="1555" y="33703"/>
                  </a:lnTo>
                  <a:lnTo>
                    <a:pt x="1575" y="33972"/>
                  </a:lnTo>
                  <a:lnTo>
                    <a:pt x="1596" y="34221"/>
                  </a:lnTo>
                  <a:lnTo>
                    <a:pt x="1638" y="34408"/>
                  </a:lnTo>
                  <a:lnTo>
                    <a:pt x="1679" y="34594"/>
                  </a:lnTo>
                  <a:lnTo>
                    <a:pt x="1783" y="34988"/>
                  </a:lnTo>
                  <a:lnTo>
                    <a:pt x="1783" y="35071"/>
                  </a:lnTo>
                  <a:lnTo>
                    <a:pt x="1721" y="35195"/>
                  </a:lnTo>
                  <a:lnTo>
                    <a:pt x="1679" y="35361"/>
                  </a:lnTo>
                  <a:lnTo>
                    <a:pt x="1658" y="35548"/>
                  </a:lnTo>
                  <a:lnTo>
                    <a:pt x="1638" y="35755"/>
                  </a:lnTo>
                  <a:lnTo>
                    <a:pt x="1596" y="36211"/>
                  </a:lnTo>
                  <a:lnTo>
                    <a:pt x="1617" y="36667"/>
                  </a:lnTo>
                  <a:lnTo>
                    <a:pt x="1596" y="37144"/>
                  </a:lnTo>
                  <a:lnTo>
                    <a:pt x="1575" y="37600"/>
                  </a:lnTo>
                  <a:lnTo>
                    <a:pt x="1596" y="38056"/>
                  </a:lnTo>
                  <a:lnTo>
                    <a:pt x="1638" y="38511"/>
                  </a:lnTo>
                  <a:lnTo>
                    <a:pt x="1638" y="38885"/>
                  </a:lnTo>
                  <a:lnTo>
                    <a:pt x="1638" y="39216"/>
                  </a:lnTo>
                  <a:lnTo>
                    <a:pt x="1596" y="39817"/>
                  </a:lnTo>
                  <a:lnTo>
                    <a:pt x="1596" y="40107"/>
                  </a:lnTo>
                  <a:lnTo>
                    <a:pt x="1617" y="40356"/>
                  </a:lnTo>
                  <a:lnTo>
                    <a:pt x="1638" y="40605"/>
                  </a:lnTo>
                  <a:lnTo>
                    <a:pt x="1679" y="40833"/>
                  </a:lnTo>
                  <a:lnTo>
                    <a:pt x="1783" y="41310"/>
                  </a:lnTo>
                  <a:lnTo>
                    <a:pt x="1783" y="41869"/>
                  </a:lnTo>
                  <a:lnTo>
                    <a:pt x="1741" y="42512"/>
                  </a:lnTo>
                  <a:lnTo>
                    <a:pt x="1721" y="43113"/>
                  </a:lnTo>
                  <a:lnTo>
                    <a:pt x="1721" y="43631"/>
                  </a:lnTo>
                  <a:lnTo>
                    <a:pt x="1700" y="44087"/>
                  </a:lnTo>
                  <a:lnTo>
                    <a:pt x="1575" y="44419"/>
                  </a:lnTo>
                  <a:lnTo>
                    <a:pt x="1534" y="44585"/>
                  </a:lnTo>
                  <a:lnTo>
                    <a:pt x="1493" y="44750"/>
                  </a:lnTo>
                  <a:lnTo>
                    <a:pt x="1430" y="45269"/>
                  </a:lnTo>
                  <a:lnTo>
                    <a:pt x="1368" y="46077"/>
                  </a:lnTo>
                  <a:lnTo>
                    <a:pt x="1347" y="46678"/>
                  </a:lnTo>
                  <a:lnTo>
                    <a:pt x="1368" y="47403"/>
                  </a:lnTo>
                  <a:lnTo>
                    <a:pt x="1410" y="48108"/>
                  </a:lnTo>
                  <a:lnTo>
                    <a:pt x="1430" y="48419"/>
                  </a:lnTo>
                  <a:lnTo>
                    <a:pt x="1493" y="48668"/>
                  </a:lnTo>
                  <a:lnTo>
                    <a:pt x="1430" y="49476"/>
                  </a:lnTo>
                  <a:lnTo>
                    <a:pt x="1410" y="50430"/>
                  </a:lnTo>
                  <a:lnTo>
                    <a:pt x="1410" y="51570"/>
                  </a:lnTo>
                  <a:lnTo>
                    <a:pt x="1430" y="52627"/>
                  </a:lnTo>
                  <a:lnTo>
                    <a:pt x="1451" y="53103"/>
                  </a:lnTo>
                  <a:lnTo>
                    <a:pt x="1493" y="53559"/>
                  </a:lnTo>
                  <a:lnTo>
                    <a:pt x="1534" y="53808"/>
                  </a:lnTo>
                  <a:lnTo>
                    <a:pt x="1575" y="54015"/>
                  </a:lnTo>
                  <a:lnTo>
                    <a:pt x="1638" y="54181"/>
                  </a:lnTo>
                  <a:lnTo>
                    <a:pt x="1700" y="54326"/>
                  </a:lnTo>
                  <a:lnTo>
                    <a:pt x="1783" y="54451"/>
                  </a:lnTo>
                  <a:lnTo>
                    <a:pt x="1845" y="54533"/>
                  </a:lnTo>
                  <a:lnTo>
                    <a:pt x="1928" y="54616"/>
                  </a:lnTo>
                  <a:lnTo>
                    <a:pt x="2031" y="54658"/>
                  </a:lnTo>
                  <a:lnTo>
                    <a:pt x="2135" y="54699"/>
                  </a:lnTo>
                  <a:lnTo>
                    <a:pt x="2239" y="54699"/>
                  </a:lnTo>
                  <a:lnTo>
                    <a:pt x="2446" y="54720"/>
                  </a:lnTo>
                  <a:lnTo>
                    <a:pt x="2943" y="54679"/>
                  </a:lnTo>
                  <a:lnTo>
                    <a:pt x="3959" y="54679"/>
                  </a:lnTo>
                  <a:lnTo>
                    <a:pt x="5679" y="54658"/>
                  </a:lnTo>
                  <a:lnTo>
                    <a:pt x="7358" y="54658"/>
                  </a:lnTo>
                  <a:lnTo>
                    <a:pt x="9389" y="54637"/>
                  </a:lnTo>
                  <a:lnTo>
                    <a:pt x="12063" y="54679"/>
                  </a:lnTo>
                  <a:lnTo>
                    <a:pt x="13431" y="54699"/>
                  </a:lnTo>
                  <a:lnTo>
                    <a:pt x="16478" y="54699"/>
                  </a:lnTo>
                  <a:lnTo>
                    <a:pt x="19028" y="54720"/>
                  </a:lnTo>
                  <a:lnTo>
                    <a:pt x="20333" y="54741"/>
                  </a:lnTo>
                  <a:lnTo>
                    <a:pt x="21722" y="54761"/>
                  </a:lnTo>
                  <a:lnTo>
                    <a:pt x="23131" y="54741"/>
                  </a:lnTo>
                  <a:lnTo>
                    <a:pt x="27194" y="54741"/>
                  </a:lnTo>
                  <a:lnTo>
                    <a:pt x="29453" y="54761"/>
                  </a:lnTo>
                  <a:lnTo>
                    <a:pt x="32023" y="54782"/>
                  </a:lnTo>
                  <a:lnTo>
                    <a:pt x="35008" y="54803"/>
                  </a:lnTo>
                  <a:lnTo>
                    <a:pt x="36335" y="54803"/>
                  </a:lnTo>
                  <a:lnTo>
                    <a:pt x="37247" y="54782"/>
                  </a:lnTo>
                  <a:lnTo>
                    <a:pt x="38076" y="54761"/>
                  </a:lnTo>
                  <a:lnTo>
                    <a:pt x="39216" y="54741"/>
                  </a:lnTo>
                  <a:lnTo>
                    <a:pt x="41910" y="54782"/>
                  </a:lnTo>
                  <a:lnTo>
                    <a:pt x="43796" y="54782"/>
                  </a:lnTo>
                  <a:lnTo>
                    <a:pt x="46532" y="54761"/>
                  </a:lnTo>
                  <a:lnTo>
                    <a:pt x="46947" y="54761"/>
                  </a:lnTo>
                  <a:lnTo>
                    <a:pt x="47320" y="54720"/>
                  </a:lnTo>
                  <a:lnTo>
                    <a:pt x="48045" y="54637"/>
                  </a:lnTo>
                  <a:lnTo>
                    <a:pt x="48398" y="54616"/>
                  </a:lnTo>
                  <a:lnTo>
                    <a:pt x="48771" y="54616"/>
                  </a:lnTo>
                  <a:lnTo>
                    <a:pt x="49185" y="54679"/>
                  </a:lnTo>
                  <a:lnTo>
                    <a:pt x="49413" y="54720"/>
                  </a:lnTo>
                  <a:lnTo>
                    <a:pt x="49662" y="54782"/>
                  </a:lnTo>
                  <a:lnTo>
                    <a:pt x="49911" y="54865"/>
                  </a:lnTo>
                  <a:lnTo>
                    <a:pt x="50201" y="54907"/>
                  </a:lnTo>
                  <a:lnTo>
                    <a:pt x="50491" y="54948"/>
                  </a:lnTo>
                  <a:lnTo>
                    <a:pt x="50781" y="54969"/>
                  </a:lnTo>
                  <a:lnTo>
                    <a:pt x="51092" y="54969"/>
                  </a:lnTo>
                  <a:lnTo>
                    <a:pt x="51403" y="54948"/>
                  </a:lnTo>
                  <a:lnTo>
                    <a:pt x="51714" y="54886"/>
                  </a:lnTo>
                  <a:lnTo>
                    <a:pt x="52004" y="54824"/>
                  </a:lnTo>
                  <a:lnTo>
                    <a:pt x="52274" y="54720"/>
                  </a:lnTo>
                  <a:lnTo>
                    <a:pt x="52543" y="54575"/>
                  </a:lnTo>
                  <a:lnTo>
                    <a:pt x="52771" y="54409"/>
                  </a:lnTo>
                  <a:lnTo>
                    <a:pt x="52978" y="54202"/>
                  </a:lnTo>
                  <a:lnTo>
                    <a:pt x="53061" y="54098"/>
                  </a:lnTo>
                  <a:lnTo>
                    <a:pt x="53144" y="53974"/>
                  </a:lnTo>
                  <a:lnTo>
                    <a:pt x="53206" y="53849"/>
                  </a:lnTo>
                  <a:lnTo>
                    <a:pt x="53268" y="53704"/>
                  </a:lnTo>
                  <a:lnTo>
                    <a:pt x="53310" y="53539"/>
                  </a:lnTo>
                  <a:lnTo>
                    <a:pt x="53331" y="53373"/>
                  </a:lnTo>
                  <a:lnTo>
                    <a:pt x="53351" y="53207"/>
                  </a:lnTo>
                  <a:lnTo>
                    <a:pt x="53372" y="53020"/>
                  </a:lnTo>
                  <a:lnTo>
                    <a:pt x="53351" y="52647"/>
                  </a:lnTo>
                  <a:lnTo>
                    <a:pt x="53393" y="52336"/>
                  </a:lnTo>
                  <a:lnTo>
                    <a:pt x="53414" y="52171"/>
                  </a:lnTo>
                  <a:lnTo>
                    <a:pt x="53393" y="52005"/>
                  </a:lnTo>
                  <a:lnTo>
                    <a:pt x="53372" y="51839"/>
                  </a:lnTo>
                  <a:lnTo>
                    <a:pt x="53372" y="51673"/>
                  </a:lnTo>
                  <a:lnTo>
                    <a:pt x="53372" y="51362"/>
                  </a:lnTo>
                  <a:lnTo>
                    <a:pt x="53393" y="51051"/>
                  </a:lnTo>
                  <a:lnTo>
                    <a:pt x="53393" y="50886"/>
                  </a:lnTo>
                  <a:lnTo>
                    <a:pt x="53434" y="50284"/>
                  </a:lnTo>
                  <a:lnTo>
                    <a:pt x="53517" y="49808"/>
                  </a:lnTo>
                  <a:lnTo>
                    <a:pt x="53538" y="49580"/>
                  </a:lnTo>
                  <a:lnTo>
                    <a:pt x="53559" y="49352"/>
                  </a:lnTo>
                  <a:lnTo>
                    <a:pt x="53600" y="48357"/>
                  </a:lnTo>
                  <a:lnTo>
                    <a:pt x="53621" y="47445"/>
                  </a:lnTo>
                  <a:lnTo>
                    <a:pt x="53621" y="47362"/>
                  </a:lnTo>
                  <a:lnTo>
                    <a:pt x="53621" y="47341"/>
                  </a:lnTo>
                  <a:lnTo>
                    <a:pt x="53600" y="47134"/>
                  </a:lnTo>
                  <a:lnTo>
                    <a:pt x="53579" y="46927"/>
                  </a:lnTo>
                  <a:lnTo>
                    <a:pt x="53538" y="46802"/>
                  </a:lnTo>
                  <a:lnTo>
                    <a:pt x="53517" y="46574"/>
                  </a:lnTo>
                  <a:lnTo>
                    <a:pt x="53517" y="46408"/>
                  </a:lnTo>
                  <a:lnTo>
                    <a:pt x="53538" y="46222"/>
                  </a:lnTo>
                  <a:lnTo>
                    <a:pt x="53600" y="45849"/>
                  </a:lnTo>
                  <a:lnTo>
                    <a:pt x="53621" y="45662"/>
                  </a:lnTo>
                  <a:lnTo>
                    <a:pt x="53621" y="45476"/>
                  </a:lnTo>
                  <a:lnTo>
                    <a:pt x="53579" y="44792"/>
                  </a:lnTo>
                  <a:lnTo>
                    <a:pt x="53579" y="44585"/>
                  </a:lnTo>
                  <a:lnTo>
                    <a:pt x="53704" y="43963"/>
                  </a:lnTo>
                  <a:lnTo>
                    <a:pt x="53849" y="43051"/>
                  </a:lnTo>
                  <a:lnTo>
                    <a:pt x="53911" y="42740"/>
                  </a:lnTo>
                  <a:lnTo>
                    <a:pt x="53973" y="42408"/>
                  </a:lnTo>
                  <a:lnTo>
                    <a:pt x="53973" y="42242"/>
                  </a:lnTo>
                  <a:lnTo>
                    <a:pt x="53973" y="42077"/>
                  </a:lnTo>
                  <a:lnTo>
                    <a:pt x="53952" y="41911"/>
                  </a:lnTo>
                  <a:lnTo>
                    <a:pt x="53911" y="41745"/>
                  </a:lnTo>
                  <a:lnTo>
                    <a:pt x="53849" y="41517"/>
                  </a:lnTo>
                  <a:lnTo>
                    <a:pt x="53828" y="41310"/>
                  </a:lnTo>
                  <a:lnTo>
                    <a:pt x="53849" y="41165"/>
                  </a:lnTo>
                  <a:lnTo>
                    <a:pt x="53870" y="41040"/>
                  </a:lnTo>
                  <a:lnTo>
                    <a:pt x="53849" y="40874"/>
                  </a:lnTo>
                  <a:lnTo>
                    <a:pt x="53828" y="40729"/>
                  </a:lnTo>
                  <a:lnTo>
                    <a:pt x="53828" y="40563"/>
                  </a:lnTo>
                  <a:lnTo>
                    <a:pt x="53828" y="40481"/>
                  </a:lnTo>
                  <a:lnTo>
                    <a:pt x="53870" y="40398"/>
                  </a:lnTo>
                  <a:lnTo>
                    <a:pt x="53932" y="40253"/>
                  </a:lnTo>
                  <a:lnTo>
                    <a:pt x="53973" y="40087"/>
                  </a:lnTo>
                  <a:lnTo>
                    <a:pt x="53973" y="39797"/>
                  </a:lnTo>
                  <a:lnTo>
                    <a:pt x="53952" y="39506"/>
                  </a:lnTo>
                  <a:lnTo>
                    <a:pt x="53994" y="39133"/>
                  </a:lnTo>
                  <a:lnTo>
                    <a:pt x="54077" y="38739"/>
                  </a:lnTo>
                  <a:lnTo>
                    <a:pt x="54118" y="38429"/>
                  </a:lnTo>
                  <a:lnTo>
                    <a:pt x="54139" y="38118"/>
                  </a:lnTo>
                  <a:lnTo>
                    <a:pt x="54201" y="37351"/>
                  </a:lnTo>
                  <a:lnTo>
                    <a:pt x="54305" y="36853"/>
                  </a:lnTo>
                  <a:lnTo>
                    <a:pt x="54388" y="36542"/>
                  </a:lnTo>
                  <a:lnTo>
                    <a:pt x="54408" y="36211"/>
                  </a:lnTo>
                  <a:lnTo>
                    <a:pt x="54429" y="35734"/>
                  </a:lnTo>
                  <a:lnTo>
                    <a:pt x="54429" y="35237"/>
                  </a:lnTo>
                  <a:lnTo>
                    <a:pt x="54408" y="34698"/>
                  </a:lnTo>
                  <a:lnTo>
                    <a:pt x="54367" y="34408"/>
                  </a:lnTo>
                  <a:lnTo>
                    <a:pt x="54326" y="34138"/>
                  </a:lnTo>
                  <a:lnTo>
                    <a:pt x="54263" y="33827"/>
                  </a:lnTo>
                  <a:lnTo>
                    <a:pt x="54326" y="33475"/>
                  </a:lnTo>
                  <a:lnTo>
                    <a:pt x="54367" y="33102"/>
                  </a:lnTo>
                  <a:lnTo>
                    <a:pt x="54408" y="32666"/>
                  </a:lnTo>
                  <a:lnTo>
                    <a:pt x="54429" y="32231"/>
                  </a:lnTo>
                  <a:lnTo>
                    <a:pt x="54408" y="31982"/>
                  </a:lnTo>
                  <a:lnTo>
                    <a:pt x="54388" y="31734"/>
                  </a:lnTo>
                  <a:lnTo>
                    <a:pt x="54305" y="31216"/>
                  </a:lnTo>
                  <a:lnTo>
                    <a:pt x="54263" y="31029"/>
                  </a:lnTo>
                  <a:lnTo>
                    <a:pt x="54222" y="30863"/>
                  </a:lnTo>
                  <a:lnTo>
                    <a:pt x="54098" y="30532"/>
                  </a:lnTo>
                  <a:lnTo>
                    <a:pt x="54015" y="30387"/>
                  </a:lnTo>
                  <a:lnTo>
                    <a:pt x="53952" y="29910"/>
                  </a:lnTo>
                  <a:lnTo>
                    <a:pt x="53890" y="29537"/>
                  </a:lnTo>
                  <a:lnTo>
                    <a:pt x="53849" y="28936"/>
                  </a:lnTo>
                  <a:lnTo>
                    <a:pt x="53849" y="28583"/>
                  </a:lnTo>
                  <a:lnTo>
                    <a:pt x="53870" y="28231"/>
                  </a:lnTo>
                  <a:lnTo>
                    <a:pt x="53870" y="27941"/>
                  </a:lnTo>
                  <a:lnTo>
                    <a:pt x="53870" y="27651"/>
                  </a:lnTo>
                  <a:lnTo>
                    <a:pt x="53828" y="27049"/>
                  </a:lnTo>
                  <a:lnTo>
                    <a:pt x="53911" y="26946"/>
                  </a:lnTo>
                  <a:lnTo>
                    <a:pt x="53932" y="26884"/>
                  </a:lnTo>
                  <a:lnTo>
                    <a:pt x="53952" y="26821"/>
                  </a:lnTo>
                  <a:lnTo>
                    <a:pt x="54015" y="26345"/>
                  </a:lnTo>
                  <a:lnTo>
                    <a:pt x="54056" y="25868"/>
                  </a:lnTo>
                  <a:lnTo>
                    <a:pt x="54118" y="25163"/>
                  </a:lnTo>
                  <a:lnTo>
                    <a:pt x="54139" y="24832"/>
                  </a:lnTo>
                  <a:lnTo>
                    <a:pt x="54160" y="24479"/>
                  </a:lnTo>
                  <a:lnTo>
                    <a:pt x="54118" y="24127"/>
                  </a:lnTo>
                  <a:lnTo>
                    <a:pt x="54077" y="23775"/>
                  </a:lnTo>
                  <a:lnTo>
                    <a:pt x="54056" y="23692"/>
                  </a:lnTo>
                  <a:lnTo>
                    <a:pt x="54056" y="23630"/>
                  </a:lnTo>
                  <a:lnTo>
                    <a:pt x="54056" y="22946"/>
                  </a:lnTo>
                  <a:lnTo>
                    <a:pt x="54077" y="22427"/>
                  </a:lnTo>
                  <a:lnTo>
                    <a:pt x="54098" y="21909"/>
                  </a:lnTo>
                  <a:lnTo>
                    <a:pt x="54098" y="21412"/>
                  </a:lnTo>
                  <a:lnTo>
                    <a:pt x="54098" y="20935"/>
                  </a:lnTo>
                  <a:lnTo>
                    <a:pt x="53973" y="19836"/>
                  </a:lnTo>
                  <a:lnTo>
                    <a:pt x="53911" y="19132"/>
                  </a:lnTo>
                  <a:lnTo>
                    <a:pt x="53890" y="18427"/>
                  </a:lnTo>
                  <a:lnTo>
                    <a:pt x="53890" y="17867"/>
                  </a:lnTo>
                  <a:lnTo>
                    <a:pt x="53890" y="17536"/>
                  </a:lnTo>
                  <a:lnTo>
                    <a:pt x="53890" y="17204"/>
                  </a:lnTo>
                  <a:lnTo>
                    <a:pt x="53890" y="17038"/>
                  </a:lnTo>
                  <a:lnTo>
                    <a:pt x="53870" y="16748"/>
                  </a:lnTo>
                  <a:lnTo>
                    <a:pt x="53849" y="16417"/>
                  </a:lnTo>
                  <a:lnTo>
                    <a:pt x="53807" y="16064"/>
                  </a:lnTo>
                  <a:lnTo>
                    <a:pt x="53787" y="15774"/>
                  </a:lnTo>
                  <a:lnTo>
                    <a:pt x="53787" y="15297"/>
                  </a:lnTo>
                  <a:lnTo>
                    <a:pt x="53807" y="14841"/>
                  </a:lnTo>
                  <a:lnTo>
                    <a:pt x="53828" y="14406"/>
                  </a:lnTo>
                  <a:lnTo>
                    <a:pt x="53828" y="13909"/>
                  </a:lnTo>
                  <a:lnTo>
                    <a:pt x="53807" y="13639"/>
                  </a:lnTo>
                  <a:lnTo>
                    <a:pt x="53766" y="13390"/>
                  </a:lnTo>
                  <a:lnTo>
                    <a:pt x="53724" y="13121"/>
                  </a:lnTo>
                  <a:lnTo>
                    <a:pt x="53704" y="12872"/>
                  </a:lnTo>
                  <a:lnTo>
                    <a:pt x="53704" y="12375"/>
                  </a:lnTo>
                  <a:lnTo>
                    <a:pt x="53724" y="12002"/>
                  </a:lnTo>
                  <a:lnTo>
                    <a:pt x="53724" y="11939"/>
                  </a:lnTo>
                  <a:lnTo>
                    <a:pt x="53704" y="11898"/>
                  </a:lnTo>
                  <a:lnTo>
                    <a:pt x="53662" y="11857"/>
                  </a:lnTo>
                  <a:lnTo>
                    <a:pt x="53621" y="11836"/>
                  </a:lnTo>
                  <a:lnTo>
                    <a:pt x="53579" y="11857"/>
                  </a:lnTo>
                  <a:lnTo>
                    <a:pt x="53538" y="11877"/>
                  </a:lnTo>
                  <a:lnTo>
                    <a:pt x="53517" y="11939"/>
                  </a:lnTo>
                  <a:lnTo>
                    <a:pt x="53517" y="12002"/>
                  </a:lnTo>
                  <a:lnTo>
                    <a:pt x="53517" y="12333"/>
                  </a:lnTo>
                  <a:lnTo>
                    <a:pt x="53476" y="12686"/>
                  </a:lnTo>
                  <a:lnTo>
                    <a:pt x="53455" y="13038"/>
                  </a:lnTo>
                  <a:lnTo>
                    <a:pt x="53434" y="13225"/>
                  </a:lnTo>
                  <a:lnTo>
                    <a:pt x="53434" y="13390"/>
                  </a:lnTo>
                  <a:lnTo>
                    <a:pt x="53455" y="13743"/>
                  </a:lnTo>
                  <a:lnTo>
                    <a:pt x="53455" y="14406"/>
                  </a:lnTo>
                  <a:lnTo>
                    <a:pt x="53434" y="15090"/>
                  </a:lnTo>
                  <a:lnTo>
                    <a:pt x="53351" y="15546"/>
                  </a:lnTo>
                  <a:lnTo>
                    <a:pt x="53331" y="15774"/>
                  </a:lnTo>
                  <a:lnTo>
                    <a:pt x="53310" y="16023"/>
                  </a:lnTo>
                  <a:lnTo>
                    <a:pt x="53289" y="17018"/>
                  </a:lnTo>
                  <a:lnTo>
                    <a:pt x="53289" y="17391"/>
                  </a:lnTo>
                  <a:lnTo>
                    <a:pt x="53268" y="17246"/>
                  </a:lnTo>
                  <a:lnTo>
                    <a:pt x="53248" y="16624"/>
                  </a:lnTo>
                  <a:lnTo>
                    <a:pt x="53227" y="16520"/>
                  </a:lnTo>
                  <a:lnTo>
                    <a:pt x="53248" y="16251"/>
                  </a:lnTo>
                  <a:lnTo>
                    <a:pt x="53248" y="15981"/>
                  </a:lnTo>
                  <a:lnTo>
                    <a:pt x="53268" y="15712"/>
                  </a:lnTo>
                  <a:lnTo>
                    <a:pt x="53268" y="15422"/>
                  </a:lnTo>
                  <a:lnTo>
                    <a:pt x="53227" y="14986"/>
                  </a:lnTo>
                  <a:lnTo>
                    <a:pt x="53186" y="14572"/>
                  </a:lnTo>
                  <a:lnTo>
                    <a:pt x="53144" y="14219"/>
                  </a:lnTo>
                  <a:lnTo>
                    <a:pt x="53123" y="13867"/>
                  </a:lnTo>
                  <a:lnTo>
                    <a:pt x="53144" y="13494"/>
                  </a:lnTo>
                  <a:lnTo>
                    <a:pt x="53186" y="13017"/>
                  </a:lnTo>
                  <a:lnTo>
                    <a:pt x="53165" y="12520"/>
                  </a:lnTo>
                  <a:lnTo>
                    <a:pt x="53206" y="12043"/>
                  </a:lnTo>
                  <a:lnTo>
                    <a:pt x="53206" y="11587"/>
                  </a:lnTo>
                  <a:lnTo>
                    <a:pt x="53186" y="11152"/>
                  </a:lnTo>
                  <a:lnTo>
                    <a:pt x="53144" y="10675"/>
                  </a:lnTo>
                  <a:lnTo>
                    <a:pt x="53165" y="10323"/>
                  </a:lnTo>
                  <a:lnTo>
                    <a:pt x="53165" y="9970"/>
                  </a:lnTo>
                  <a:lnTo>
                    <a:pt x="53186" y="9577"/>
                  </a:lnTo>
                  <a:lnTo>
                    <a:pt x="53186" y="9204"/>
                  </a:lnTo>
                  <a:lnTo>
                    <a:pt x="53186" y="8872"/>
                  </a:lnTo>
                  <a:lnTo>
                    <a:pt x="53144" y="8561"/>
                  </a:lnTo>
                  <a:lnTo>
                    <a:pt x="53082" y="7981"/>
                  </a:lnTo>
                  <a:lnTo>
                    <a:pt x="53040" y="7566"/>
                  </a:lnTo>
                  <a:lnTo>
                    <a:pt x="53040" y="7359"/>
                  </a:lnTo>
                  <a:lnTo>
                    <a:pt x="53061" y="7027"/>
                  </a:lnTo>
                  <a:lnTo>
                    <a:pt x="53082" y="6778"/>
                  </a:lnTo>
                  <a:lnTo>
                    <a:pt x="53103" y="6530"/>
                  </a:lnTo>
                  <a:lnTo>
                    <a:pt x="53103" y="6240"/>
                  </a:lnTo>
                  <a:lnTo>
                    <a:pt x="53082" y="5970"/>
                  </a:lnTo>
                  <a:lnTo>
                    <a:pt x="53103" y="5701"/>
                  </a:lnTo>
                  <a:lnTo>
                    <a:pt x="53144" y="5493"/>
                  </a:lnTo>
                  <a:lnTo>
                    <a:pt x="53227" y="5037"/>
                  </a:lnTo>
                  <a:lnTo>
                    <a:pt x="53268" y="4768"/>
                  </a:lnTo>
                  <a:lnTo>
                    <a:pt x="53289" y="4498"/>
                  </a:lnTo>
                  <a:lnTo>
                    <a:pt x="53310" y="3939"/>
                  </a:lnTo>
                  <a:lnTo>
                    <a:pt x="53414" y="3338"/>
                  </a:lnTo>
                  <a:lnTo>
                    <a:pt x="53434" y="3048"/>
                  </a:lnTo>
                  <a:lnTo>
                    <a:pt x="53455" y="2757"/>
                  </a:lnTo>
                  <a:lnTo>
                    <a:pt x="53455" y="2467"/>
                  </a:lnTo>
                  <a:lnTo>
                    <a:pt x="53455" y="2198"/>
                  </a:lnTo>
                  <a:lnTo>
                    <a:pt x="53414" y="1928"/>
                  </a:lnTo>
                  <a:lnTo>
                    <a:pt x="53372" y="1700"/>
                  </a:lnTo>
                  <a:lnTo>
                    <a:pt x="53310" y="1472"/>
                  </a:lnTo>
                  <a:lnTo>
                    <a:pt x="53227" y="1265"/>
                  </a:lnTo>
                  <a:lnTo>
                    <a:pt x="53123" y="1099"/>
                  </a:lnTo>
                  <a:lnTo>
                    <a:pt x="52999" y="933"/>
                  </a:lnTo>
                  <a:lnTo>
                    <a:pt x="52854" y="830"/>
                  </a:lnTo>
                  <a:lnTo>
                    <a:pt x="52667" y="726"/>
                  </a:lnTo>
                  <a:lnTo>
                    <a:pt x="52460" y="685"/>
                  </a:lnTo>
                  <a:lnTo>
                    <a:pt x="52232" y="664"/>
                  </a:lnTo>
                  <a:lnTo>
                    <a:pt x="51341" y="664"/>
                  </a:lnTo>
                  <a:lnTo>
                    <a:pt x="49703" y="705"/>
                  </a:lnTo>
                  <a:lnTo>
                    <a:pt x="46263" y="747"/>
                  </a:lnTo>
                  <a:lnTo>
                    <a:pt x="44356" y="768"/>
                  </a:lnTo>
                  <a:lnTo>
                    <a:pt x="39920" y="768"/>
                  </a:lnTo>
                  <a:lnTo>
                    <a:pt x="37288" y="726"/>
                  </a:lnTo>
                  <a:lnTo>
                    <a:pt x="36542" y="685"/>
                  </a:lnTo>
                  <a:lnTo>
                    <a:pt x="35733" y="664"/>
                  </a:lnTo>
                  <a:lnTo>
                    <a:pt x="34863" y="643"/>
                  </a:lnTo>
                  <a:lnTo>
                    <a:pt x="36625" y="643"/>
                  </a:lnTo>
                  <a:lnTo>
                    <a:pt x="36873" y="623"/>
                  </a:lnTo>
                  <a:lnTo>
                    <a:pt x="37143" y="643"/>
                  </a:lnTo>
                  <a:lnTo>
                    <a:pt x="37412" y="643"/>
                  </a:lnTo>
                  <a:lnTo>
                    <a:pt x="37661" y="623"/>
                  </a:lnTo>
                  <a:lnTo>
                    <a:pt x="37910" y="623"/>
                  </a:lnTo>
                  <a:lnTo>
                    <a:pt x="38449" y="664"/>
                  </a:lnTo>
                  <a:lnTo>
                    <a:pt x="38988" y="685"/>
                  </a:lnTo>
                  <a:lnTo>
                    <a:pt x="39630" y="705"/>
                  </a:lnTo>
                  <a:lnTo>
                    <a:pt x="40128" y="705"/>
                  </a:lnTo>
                  <a:lnTo>
                    <a:pt x="40625" y="685"/>
                  </a:lnTo>
                  <a:lnTo>
                    <a:pt x="41060" y="664"/>
                  </a:lnTo>
                  <a:lnTo>
                    <a:pt x="41330" y="664"/>
                  </a:lnTo>
                  <a:lnTo>
                    <a:pt x="41889" y="685"/>
                  </a:lnTo>
                  <a:lnTo>
                    <a:pt x="42490" y="685"/>
                  </a:lnTo>
                  <a:lnTo>
                    <a:pt x="43071" y="664"/>
                  </a:lnTo>
                  <a:lnTo>
                    <a:pt x="43589" y="643"/>
                  </a:lnTo>
                  <a:lnTo>
                    <a:pt x="44128" y="643"/>
                  </a:lnTo>
                  <a:lnTo>
                    <a:pt x="44439" y="623"/>
                  </a:lnTo>
                  <a:lnTo>
                    <a:pt x="45268" y="623"/>
                  </a:lnTo>
                  <a:lnTo>
                    <a:pt x="45537" y="643"/>
                  </a:lnTo>
                  <a:lnTo>
                    <a:pt x="50988" y="643"/>
                  </a:lnTo>
                  <a:lnTo>
                    <a:pt x="51610" y="623"/>
                  </a:lnTo>
                  <a:lnTo>
                    <a:pt x="52253" y="602"/>
                  </a:lnTo>
                  <a:lnTo>
                    <a:pt x="53082" y="581"/>
                  </a:lnTo>
                  <a:lnTo>
                    <a:pt x="53227" y="560"/>
                  </a:lnTo>
                  <a:lnTo>
                    <a:pt x="53268" y="560"/>
                  </a:lnTo>
                  <a:lnTo>
                    <a:pt x="53289" y="540"/>
                  </a:lnTo>
                  <a:lnTo>
                    <a:pt x="53268" y="519"/>
                  </a:lnTo>
                  <a:lnTo>
                    <a:pt x="53227" y="519"/>
                  </a:lnTo>
                  <a:lnTo>
                    <a:pt x="53082" y="498"/>
                  </a:lnTo>
                  <a:lnTo>
                    <a:pt x="52688" y="498"/>
                  </a:lnTo>
                  <a:lnTo>
                    <a:pt x="52087" y="457"/>
                  </a:lnTo>
                  <a:lnTo>
                    <a:pt x="51672" y="457"/>
                  </a:lnTo>
                  <a:lnTo>
                    <a:pt x="51258" y="477"/>
                  </a:lnTo>
                  <a:lnTo>
                    <a:pt x="50387" y="457"/>
                  </a:lnTo>
                  <a:lnTo>
                    <a:pt x="49538" y="436"/>
                  </a:lnTo>
                  <a:lnTo>
                    <a:pt x="48957" y="415"/>
                  </a:lnTo>
                  <a:lnTo>
                    <a:pt x="48398" y="395"/>
                  </a:lnTo>
                  <a:lnTo>
                    <a:pt x="47175" y="374"/>
                  </a:lnTo>
                  <a:lnTo>
                    <a:pt x="46035" y="353"/>
                  </a:lnTo>
                  <a:lnTo>
                    <a:pt x="45910" y="353"/>
                  </a:lnTo>
                  <a:lnTo>
                    <a:pt x="45413" y="374"/>
                  </a:lnTo>
                  <a:lnTo>
                    <a:pt x="45247" y="395"/>
                  </a:lnTo>
                  <a:lnTo>
                    <a:pt x="44957" y="415"/>
                  </a:lnTo>
                  <a:lnTo>
                    <a:pt x="44750" y="415"/>
                  </a:lnTo>
                  <a:lnTo>
                    <a:pt x="44542" y="395"/>
                  </a:lnTo>
                  <a:lnTo>
                    <a:pt x="44066" y="374"/>
                  </a:lnTo>
                  <a:lnTo>
                    <a:pt x="42781" y="374"/>
                  </a:lnTo>
                  <a:lnTo>
                    <a:pt x="42511" y="395"/>
                  </a:lnTo>
                  <a:lnTo>
                    <a:pt x="41744" y="332"/>
                  </a:lnTo>
                  <a:lnTo>
                    <a:pt x="40625" y="270"/>
                  </a:lnTo>
                  <a:lnTo>
                    <a:pt x="39817" y="208"/>
                  </a:lnTo>
                  <a:lnTo>
                    <a:pt x="39402" y="208"/>
                  </a:lnTo>
                  <a:lnTo>
                    <a:pt x="39008" y="229"/>
                  </a:lnTo>
                  <a:lnTo>
                    <a:pt x="38718" y="270"/>
                  </a:lnTo>
                  <a:lnTo>
                    <a:pt x="38469" y="270"/>
                  </a:lnTo>
                  <a:lnTo>
                    <a:pt x="38138" y="249"/>
                  </a:lnTo>
                  <a:lnTo>
                    <a:pt x="37951" y="270"/>
                  </a:lnTo>
                  <a:lnTo>
                    <a:pt x="37557" y="270"/>
                  </a:lnTo>
                  <a:lnTo>
                    <a:pt x="37350" y="249"/>
                  </a:lnTo>
                  <a:lnTo>
                    <a:pt x="37164" y="229"/>
                  </a:lnTo>
                  <a:lnTo>
                    <a:pt x="36956" y="208"/>
                  </a:lnTo>
                  <a:lnTo>
                    <a:pt x="35796" y="208"/>
                  </a:lnTo>
                  <a:lnTo>
                    <a:pt x="35298" y="167"/>
                  </a:lnTo>
                  <a:lnTo>
                    <a:pt x="34531" y="125"/>
                  </a:lnTo>
                  <a:lnTo>
                    <a:pt x="33578" y="104"/>
                  </a:lnTo>
                  <a:lnTo>
                    <a:pt x="32977" y="63"/>
                  </a:lnTo>
                  <a:lnTo>
                    <a:pt x="32583" y="21"/>
                  </a:lnTo>
                  <a:lnTo>
                    <a:pt x="32189" y="21"/>
                  </a:lnTo>
                  <a:lnTo>
                    <a:pt x="31588" y="1"/>
                  </a:lnTo>
                  <a:close/>
                </a:path>
              </a:pathLst>
            </a:custGeom>
            <a:solidFill>
              <a:srgbClr val="ECE0EE"/>
            </a:solidFill>
            <a:ln>
              <a:noFill/>
            </a:ln>
            <a:effectLst>
              <a:softEdge rad="317500"/>
            </a:effectLst>
          </p:spPr>
          <p:txBody>
            <a:bodyPr spcFirstLastPara="1" wrap="square" lIns="121900" tIns="121900" rIns="121900" bIns="121900" anchor="ctr" anchorCtr="0">
              <a:noAutofit/>
            </a:bodyPr>
            <a:lstStyle/>
            <a:p>
              <a:pPr defTabSz="1219231">
                <a:buClr>
                  <a:srgbClr val="000000"/>
                </a:buClr>
                <a:defRPr/>
              </a:pPr>
              <a:endParaRPr sz="4800" kern="0">
                <a:solidFill>
                  <a:srgbClr val="000000"/>
                </a:solidFill>
                <a:latin typeface="Cambria" panose="02040503050406030204" pitchFamily="18" charset="0"/>
                <a:ea typeface="Cambria" panose="02040503050406030204" pitchFamily="18" charset="0"/>
                <a:cs typeface="Arial"/>
                <a:sym typeface="Arial"/>
              </a:endParaRPr>
            </a:p>
          </p:txBody>
        </p:sp>
        <p:sp>
          <p:nvSpPr>
            <p:cNvPr id="13" name="Rectangle 12"/>
            <p:cNvSpPr/>
            <p:nvPr/>
          </p:nvSpPr>
          <p:spPr>
            <a:xfrm>
              <a:off x="1366304" y="2262273"/>
              <a:ext cx="15109991" cy="3738907"/>
            </a:xfrm>
            <a:prstGeom prst="rect">
              <a:avLst/>
            </a:prstGeom>
          </p:spPr>
          <p:txBody>
            <a:bodyPr wrap="square">
              <a:spAutoFit/>
            </a:bodyPr>
            <a:lstStyle/>
            <a:p>
              <a:pPr algn="just" defTabSz="609630">
                <a:defRPr/>
              </a:pPr>
              <a:r>
                <a:rPr lang="en-US" sz="2933" kern="0" dirty="0">
                  <a:solidFill>
                    <a:prstClr val="black"/>
                  </a:solidFill>
                  <a:latin typeface="Cambria" panose="02040503050406030204" pitchFamily="18" charset="0"/>
                  <a:ea typeface="Cambria" panose="02040503050406030204" pitchFamily="18" charset="0"/>
                  <a:cs typeface="Arial"/>
                  <a:sym typeface="Arial"/>
                </a:rPr>
                <a:t>       (1)</a:t>
              </a:r>
              <a:r>
                <a:rPr lang="en-US" sz="2933" kern="0" dirty="0" err="1">
                  <a:solidFill>
                    <a:prstClr val="black"/>
                  </a:solidFill>
                  <a:latin typeface="Cambria" panose="02040503050406030204" pitchFamily="18" charset="0"/>
                  <a:ea typeface="Cambria" panose="02040503050406030204" pitchFamily="18" charset="0"/>
                  <a:cs typeface="Arial"/>
                  <a:sym typeface="Arial"/>
                </a:rPr>
                <a:t>Hoa</a:t>
              </a:r>
              <a:r>
                <a:rPr lang="en-US" sz="2933" kern="0" dirty="0">
                  <a:solidFill>
                    <a:prstClr val="black"/>
                  </a:solidFill>
                  <a:latin typeface="Cambria" panose="02040503050406030204" pitchFamily="18" charset="0"/>
                  <a:ea typeface="Cambria" panose="02040503050406030204" pitchFamily="18" charset="0"/>
                  <a:cs typeface="Arial"/>
                  <a:sym typeface="Arial"/>
                </a:rPr>
                <a:t> </a:t>
              </a:r>
              <a:r>
                <a:rPr lang="en-US" sz="2933" kern="0" dirty="0" err="1">
                  <a:solidFill>
                    <a:prstClr val="black"/>
                  </a:solidFill>
                  <a:latin typeface="Cambria" panose="02040503050406030204" pitchFamily="18" charset="0"/>
                  <a:ea typeface="Cambria" panose="02040503050406030204" pitchFamily="18" charset="0"/>
                  <a:cs typeface="Arial"/>
                  <a:sym typeface="Arial"/>
                </a:rPr>
                <a:t>giấy</a:t>
              </a:r>
              <a:r>
                <a:rPr lang="en-US" sz="2933" kern="0" dirty="0">
                  <a:solidFill>
                    <a:prstClr val="black"/>
                  </a:solidFill>
                  <a:latin typeface="Cambria" panose="02040503050406030204" pitchFamily="18" charset="0"/>
                  <a:ea typeface="Cambria" panose="02040503050406030204" pitchFamily="18" charset="0"/>
                  <a:cs typeface="Arial"/>
                  <a:sym typeface="Arial"/>
                </a:rPr>
                <a:t> </a:t>
              </a:r>
              <a:r>
                <a:rPr lang="en-US" sz="2933" kern="0" dirty="0" err="1">
                  <a:solidFill>
                    <a:prstClr val="black"/>
                  </a:solidFill>
                  <a:latin typeface="Cambria" panose="02040503050406030204" pitchFamily="18" charset="0"/>
                  <a:ea typeface="Cambria" panose="02040503050406030204" pitchFamily="18" charset="0"/>
                  <a:cs typeface="Arial"/>
                  <a:sym typeface="Arial"/>
                </a:rPr>
                <a:t>đẹp</a:t>
              </a:r>
              <a:r>
                <a:rPr lang="en-US" sz="2933" kern="0" dirty="0">
                  <a:solidFill>
                    <a:prstClr val="black"/>
                  </a:solidFill>
                  <a:latin typeface="Cambria" panose="02040503050406030204" pitchFamily="18" charset="0"/>
                  <a:ea typeface="Cambria" panose="02040503050406030204" pitchFamily="18" charset="0"/>
                  <a:cs typeface="Arial"/>
                  <a:sym typeface="Arial"/>
                </a:rPr>
                <a:t> </a:t>
              </a:r>
              <a:r>
                <a:rPr lang="en-US" sz="2933" kern="0" dirty="0" err="1">
                  <a:solidFill>
                    <a:prstClr val="black"/>
                  </a:solidFill>
                  <a:latin typeface="Cambria" panose="02040503050406030204" pitchFamily="18" charset="0"/>
                  <a:ea typeface="Cambria" panose="02040503050406030204" pitchFamily="18" charset="0"/>
                  <a:cs typeface="Arial"/>
                  <a:sym typeface="Arial"/>
                </a:rPr>
                <a:t>một</a:t>
              </a:r>
              <a:r>
                <a:rPr lang="en-US" sz="2933" kern="0" dirty="0">
                  <a:solidFill>
                    <a:prstClr val="black"/>
                  </a:solidFill>
                  <a:latin typeface="Cambria" panose="02040503050406030204" pitchFamily="18" charset="0"/>
                  <a:ea typeface="Cambria" panose="02040503050406030204" pitchFamily="18" charset="0"/>
                  <a:cs typeface="Arial"/>
                  <a:sym typeface="Arial"/>
                </a:rPr>
                <a:t> </a:t>
              </a:r>
              <a:r>
                <a:rPr lang="en-US" sz="2933" kern="0" dirty="0" err="1">
                  <a:solidFill>
                    <a:prstClr val="black"/>
                  </a:solidFill>
                  <a:latin typeface="Cambria" panose="02040503050406030204" pitchFamily="18" charset="0"/>
                  <a:ea typeface="Cambria" panose="02040503050406030204" pitchFamily="18" charset="0"/>
                  <a:cs typeface="Arial"/>
                  <a:sym typeface="Arial"/>
                </a:rPr>
                <a:t>cách</a:t>
              </a:r>
              <a:r>
                <a:rPr lang="en-US" sz="2933" kern="0" dirty="0">
                  <a:solidFill>
                    <a:prstClr val="black"/>
                  </a:solidFill>
                  <a:latin typeface="Cambria" panose="02040503050406030204" pitchFamily="18" charset="0"/>
                  <a:ea typeface="Cambria" panose="02040503050406030204" pitchFamily="18" charset="0"/>
                  <a:cs typeface="Arial"/>
                  <a:sym typeface="Arial"/>
                </a:rPr>
                <a:t> </a:t>
              </a:r>
              <a:r>
                <a:rPr lang="en-US" sz="2933" kern="0" dirty="0" err="1">
                  <a:solidFill>
                    <a:prstClr val="black"/>
                  </a:solidFill>
                  <a:latin typeface="Cambria" panose="02040503050406030204" pitchFamily="18" charset="0"/>
                  <a:ea typeface="Cambria" panose="02040503050406030204" pitchFamily="18" charset="0"/>
                  <a:cs typeface="Arial"/>
                  <a:sym typeface="Arial"/>
                </a:rPr>
                <a:t>giản</a:t>
              </a:r>
              <a:r>
                <a:rPr lang="en-US" sz="2933" kern="0" dirty="0">
                  <a:solidFill>
                    <a:prstClr val="black"/>
                  </a:solidFill>
                  <a:latin typeface="Cambria" panose="02040503050406030204" pitchFamily="18" charset="0"/>
                  <a:ea typeface="Cambria" panose="02040503050406030204" pitchFamily="18" charset="0"/>
                  <a:cs typeface="Arial"/>
                  <a:sym typeface="Arial"/>
                </a:rPr>
                <a:t> </a:t>
              </a:r>
              <a:r>
                <a:rPr lang="en-US" sz="2933" kern="0" dirty="0" err="1">
                  <a:solidFill>
                    <a:prstClr val="black"/>
                  </a:solidFill>
                  <a:latin typeface="Cambria" panose="02040503050406030204" pitchFamily="18" charset="0"/>
                  <a:ea typeface="Cambria" panose="02040503050406030204" pitchFamily="18" charset="0"/>
                  <a:cs typeface="Arial"/>
                  <a:sym typeface="Arial"/>
                </a:rPr>
                <a:t>dị</a:t>
              </a:r>
              <a:r>
                <a:rPr lang="en-US" sz="2933" kern="0" dirty="0">
                  <a:solidFill>
                    <a:prstClr val="black"/>
                  </a:solidFill>
                  <a:latin typeface="Cambria" panose="02040503050406030204" pitchFamily="18" charset="0"/>
                  <a:ea typeface="Cambria" panose="02040503050406030204" pitchFamily="18" charset="0"/>
                  <a:cs typeface="Arial"/>
                  <a:sym typeface="Arial"/>
                </a:rPr>
                <a:t>. (2) </a:t>
              </a:r>
              <a:r>
                <a:rPr lang="en-US" sz="2933" kern="0" dirty="0" err="1">
                  <a:solidFill>
                    <a:prstClr val="black"/>
                  </a:solidFill>
                  <a:latin typeface="Cambria" panose="02040503050406030204" pitchFamily="18" charset="0"/>
                  <a:ea typeface="Cambria" panose="02040503050406030204" pitchFamily="18" charset="0"/>
                  <a:cs typeface="Arial"/>
                  <a:sym typeface="Arial"/>
                </a:rPr>
                <a:t>Mỗi</a:t>
              </a:r>
              <a:r>
                <a:rPr lang="en-US" sz="2933" kern="0" dirty="0">
                  <a:solidFill>
                    <a:prstClr val="black"/>
                  </a:solidFill>
                  <a:latin typeface="Cambria" panose="02040503050406030204" pitchFamily="18" charset="0"/>
                  <a:ea typeface="Cambria" panose="02040503050406030204" pitchFamily="18" charset="0"/>
                  <a:cs typeface="Arial"/>
                  <a:sym typeface="Arial"/>
                </a:rPr>
                <a:t> </a:t>
              </a:r>
              <a:r>
                <a:rPr lang="en-US" sz="2933" kern="0" dirty="0" err="1">
                  <a:solidFill>
                    <a:prstClr val="black"/>
                  </a:solidFill>
                  <a:latin typeface="Cambria" panose="02040503050406030204" pitchFamily="18" charset="0"/>
                  <a:ea typeface="Cambria" panose="02040503050406030204" pitchFamily="18" charset="0"/>
                  <a:cs typeface="Arial"/>
                  <a:sym typeface="Arial"/>
                </a:rPr>
                <a:t>cánh</a:t>
              </a:r>
              <a:r>
                <a:rPr lang="en-US" sz="2933" kern="0" dirty="0">
                  <a:solidFill>
                    <a:prstClr val="black"/>
                  </a:solidFill>
                  <a:latin typeface="Cambria" panose="02040503050406030204" pitchFamily="18" charset="0"/>
                  <a:ea typeface="Cambria" panose="02040503050406030204" pitchFamily="18" charset="0"/>
                  <a:cs typeface="Arial"/>
                  <a:sym typeface="Arial"/>
                </a:rPr>
                <a:t>       </a:t>
              </a:r>
              <a:r>
                <a:rPr lang="en-US" sz="2933" kern="0" dirty="0" err="1">
                  <a:solidFill>
                    <a:prstClr val="black"/>
                  </a:solidFill>
                  <a:latin typeface="Cambria" panose="02040503050406030204" pitchFamily="18" charset="0"/>
                  <a:ea typeface="Cambria" panose="02040503050406030204" pitchFamily="18" charset="0"/>
                  <a:cs typeface="Arial"/>
                  <a:sym typeface="Arial"/>
                </a:rPr>
                <a:t>giống</a:t>
              </a:r>
              <a:r>
                <a:rPr lang="en-US" sz="2933" kern="0" dirty="0">
                  <a:solidFill>
                    <a:prstClr val="black"/>
                  </a:solidFill>
                  <a:latin typeface="Cambria" panose="02040503050406030204" pitchFamily="18" charset="0"/>
                  <a:ea typeface="Cambria" panose="02040503050406030204" pitchFamily="18" charset="0"/>
                  <a:cs typeface="Arial"/>
                  <a:sym typeface="Arial"/>
                </a:rPr>
                <a:t> </a:t>
              </a:r>
              <a:r>
                <a:rPr lang="en-US" sz="2933" kern="0" dirty="0" err="1">
                  <a:solidFill>
                    <a:prstClr val="black"/>
                  </a:solidFill>
                  <a:latin typeface="Cambria" panose="02040503050406030204" pitchFamily="18" charset="0"/>
                  <a:ea typeface="Cambria" panose="02040503050406030204" pitchFamily="18" charset="0"/>
                  <a:cs typeface="Arial"/>
                  <a:sym typeface="Arial"/>
                </a:rPr>
                <a:t>hết</a:t>
              </a:r>
              <a:r>
                <a:rPr lang="en-US" sz="2933" kern="0" dirty="0">
                  <a:solidFill>
                    <a:prstClr val="black"/>
                  </a:solidFill>
                  <a:latin typeface="Cambria" panose="02040503050406030204" pitchFamily="18" charset="0"/>
                  <a:ea typeface="Cambria" panose="02040503050406030204" pitchFamily="18" charset="0"/>
                  <a:cs typeface="Arial"/>
                  <a:sym typeface="Arial"/>
                </a:rPr>
                <a:t> </a:t>
              </a:r>
              <a:r>
                <a:rPr lang="en-US" sz="2933" kern="0" dirty="0" err="1">
                  <a:solidFill>
                    <a:prstClr val="black"/>
                  </a:solidFill>
                  <a:latin typeface="Cambria" panose="02040503050406030204" pitchFamily="18" charset="0"/>
                  <a:ea typeface="Cambria" panose="02040503050406030204" pitchFamily="18" charset="0"/>
                  <a:cs typeface="Arial"/>
                  <a:sym typeface="Arial"/>
                </a:rPr>
                <a:t>một</a:t>
              </a:r>
              <a:r>
                <a:rPr lang="en-US" sz="2933" kern="0" dirty="0">
                  <a:solidFill>
                    <a:prstClr val="black"/>
                  </a:solidFill>
                  <a:latin typeface="Cambria" panose="02040503050406030204" pitchFamily="18" charset="0"/>
                  <a:ea typeface="Cambria" panose="02040503050406030204" pitchFamily="18" charset="0"/>
                  <a:cs typeface="Arial"/>
                  <a:sym typeface="Arial"/>
                </a:rPr>
                <a:t> </a:t>
              </a:r>
              <a:r>
                <a:rPr lang="en-US" sz="2933" kern="0" dirty="0" err="1">
                  <a:solidFill>
                    <a:prstClr val="black"/>
                  </a:solidFill>
                  <a:latin typeface="Cambria" panose="02040503050406030204" pitchFamily="18" charset="0"/>
                  <a:ea typeface="Cambria" panose="02040503050406030204" pitchFamily="18" charset="0"/>
                  <a:cs typeface="Arial"/>
                  <a:sym typeface="Arial"/>
                </a:rPr>
                <a:t>chiếc</a:t>
              </a:r>
              <a:r>
                <a:rPr lang="en-US" sz="2933" kern="0" dirty="0">
                  <a:solidFill>
                    <a:prstClr val="black"/>
                  </a:solidFill>
                  <a:latin typeface="Cambria" panose="02040503050406030204" pitchFamily="18" charset="0"/>
                  <a:ea typeface="Cambria" panose="02040503050406030204" pitchFamily="18" charset="0"/>
                  <a:cs typeface="Arial"/>
                  <a:sym typeface="Arial"/>
                </a:rPr>
                <a:t> </a:t>
              </a:r>
              <a:r>
                <a:rPr lang="en-US" sz="2933" kern="0" dirty="0" err="1">
                  <a:solidFill>
                    <a:prstClr val="black"/>
                  </a:solidFill>
                  <a:latin typeface="Cambria" panose="02040503050406030204" pitchFamily="18" charset="0"/>
                  <a:ea typeface="Cambria" panose="02040503050406030204" pitchFamily="18" charset="0"/>
                  <a:cs typeface="Arial"/>
                  <a:sym typeface="Arial"/>
                </a:rPr>
                <a:t>lá</a:t>
              </a:r>
              <a:r>
                <a:rPr lang="en-US" sz="2933" kern="0" dirty="0">
                  <a:solidFill>
                    <a:prstClr val="black"/>
                  </a:solidFill>
                  <a:latin typeface="Cambria" panose="02040503050406030204" pitchFamily="18" charset="0"/>
                  <a:ea typeface="Cambria" panose="02040503050406030204" pitchFamily="18" charset="0"/>
                  <a:cs typeface="Arial"/>
                  <a:sym typeface="Arial"/>
                </a:rPr>
                <a:t>, </a:t>
              </a:r>
              <a:r>
                <a:rPr lang="en-US" sz="2933" kern="0" dirty="0" err="1">
                  <a:solidFill>
                    <a:prstClr val="black"/>
                  </a:solidFill>
                  <a:latin typeface="Cambria" panose="02040503050406030204" pitchFamily="18" charset="0"/>
                  <a:ea typeface="Cambria" panose="02040503050406030204" pitchFamily="18" charset="0"/>
                  <a:cs typeface="Arial"/>
                  <a:sym typeface="Arial"/>
                </a:rPr>
                <a:t>chỉ</a:t>
              </a:r>
              <a:r>
                <a:rPr lang="en-US" sz="2933" kern="0" dirty="0">
                  <a:solidFill>
                    <a:prstClr val="black"/>
                  </a:solidFill>
                  <a:latin typeface="Cambria" panose="02040503050406030204" pitchFamily="18" charset="0"/>
                  <a:ea typeface="Cambria" panose="02040503050406030204" pitchFamily="18" charset="0"/>
                  <a:cs typeface="Arial"/>
                  <a:sym typeface="Arial"/>
                </a:rPr>
                <a:t> </a:t>
              </a:r>
              <a:r>
                <a:rPr lang="en-US" sz="2933" kern="0" dirty="0" err="1">
                  <a:solidFill>
                    <a:prstClr val="black"/>
                  </a:solidFill>
                  <a:latin typeface="Cambria" panose="02040503050406030204" pitchFamily="18" charset="0"/>
                  <a:ea typeface="Cambria" panose="02040503050406030204" pitchFamily="18" charset="0"/>
                  <a:cs typeface="Arial"/>
                  <a:sym typeface="Arial"/>
                </a:rPr>
                <a:t>có</a:t>
              </a:r>
              <a:r>
                <a:rPr lang="en-US" sz="2933" kern="0" dirty="0">
                  <a:solidFill>
                    <a:prstClr val="black"/>
                  </a:solidFill>
                  <a:latin typeface="Cambria" panose="02040503050406030204" pitchFamily="18" charset="0"/>
                  <a:ea typeface="Cambria" panose="02040503050406030204" pitchFamily="18" charset="0"/>
                  <a:cs typeface="Arial"/>
                  <a:sym typeface="Arial"/>
                </a:rPr>
                <a:t> </a:t>
              </a:r>
              <a:r>
                <a:rPr lang="en-US" sz="2933" kern="0" dirty="0" err="1">
                  <a:solidFill>
                    <a:prstClr val="black"/>
                  </a:solidFill>
                  <a:latin typeface="Cambria" panose="02040503050406030204" pitchFamily="18" charset="0"/>
                  <a:ea typeface="Cambria" panose="02040503050406030204" pitchFamily="18" charset="0"/>
                  <a:cs typeface="Arial"/>
                  <a:sym typeface="Arial"/>
                </a:rPr>
                <a:t>điều</a:t>
              </a:r>
              <a:r>
                <a:rPr lang="en-US" sz="2933" kern="0" dirty="0">
                  <a:solidFill>
                    <a:prstClr val="black"/>
                  </a:solidFill>
                  <a:latin typeface="Cambria" panose="02040503050406030204" pitchFamily="18" charset="0"/>
                  <a:ea typeface="Cambria" panose="02040503050406030204" pitchFamily="18" charset="0"/>
                  <a:cs typeface="Arial"/>
                  <a:sym typeface="Arial"/>
                </a:rPr>
                <a:t> </a:t>
              </a:r>
              <a:r>
                <a:rPr lang="en-US" sz="2933" kern="0" dirty="0" err="1">
                  <a:solidFill>
                    <a:prstClr val="black"/>
                  </a:solidFill>
                  <a:latin typeface="Cambria" panose="02040503050406030204" pitchFamily="18" charset="0"/>
                  <a:ea typeface="Cambria" panose="02040503050406030204" pitchFamily="18" charset="0"/>
                  <a:cs typeface="Arial"/>
                  <a:sym typeface="Arial"/>
                </a:rPr>
                <a:t>mỏng</a:t>
              </a:r>
              <a:r>
                <a:rPr lang="en-US" sz="2933" kern="0" dirty="0">
                  <a:solidFill>
                    <a:prstClr val="black"/>
                  </a:solidFill>
                  <a:latin typeface="Cambria" panose="02040503050406030204" pitchFamily="18" charset="0"/>
                  <a:ea typeface="Cambria" panose="02040503050406030204" pitchFamily="18" charset="0"/>
                  <a:cs typeface="Arial"/>
                  <a:sym typeface="Arial"/>
                </a:rPr>
                <a:t> </a:t>
              </a:r>
              <a:r>
                <a:rPr lang="en-US" sz="2933" kern="0" dirty="0" err="1">
                  <a:solidFill>
                    <a:prstClr val="black"/>
                  </a:solidFill>
                  <a:latin typeface="Cambria" panose="02040503050406030204" pitchFamily="18" charset="0"/>
                  <a:ea typeface="Cambria" panose="02040503050406030204" pitchFamily="18" charset="0"/>
                  <a:cs typeface="Arial"/>
                  <a:sym typeface="Arial"/>
                </a:rPr>
                <a:t>mảnh</a:t>
              </a:r>
              <a:r>
                <a:rPr lang="en-US" sz="2933" kern="0" dirty="0">
                  <a:solidFill>
                    <a:prstClr val="black"/>
                  </a:solidFill>
                  <a:latin typeface="Cambria" panose="02040503050406030204" pitchFamily="18" charset="0"/>
                  <a:ea typeface="Cambria" panose="02040503050406030204" pitchFamily="18" charset="0"/>
                  <a:cs typeface="Arial"/>
                  <a:sym typeface="Arial"/>
                </a:rPr>
                <a:t> </a:t>
              </a:r>
              <a:r>
                <a:rPr lang="en-US" sz="2933" kern="0" dirty="0" err="1">
                  <a:solidFill>
                    <a:prstClr val="black"/>
                  </a:solidFill>
                  <a:latin typeface="Cambria" panose="02040503050406030204" pitchFamily="18" charset="0"/>
                  <a:ea typeface="Cambria" panose="02040503050406030204" pitchFamily="18" charset="0"/>
                  <a:cs typeface="Arial"/>
                  <a:sym typeface="Arial"/>
                </a:rPr>
                <a:t>hơn</a:t>
              </a:r>
              <a:r>
                <a:rPr lang="en-US" sz="2933" kern="0" dirty="0">
                  <a:solidFill>
                    <a:prstClr val="black"/>
                  </a:solidFill>
                  <a:latin typeface="Cambria" panose="02040503050406030204" pitchFamily="18" charset="0"/>
                  <a:ea typeface="Cambria" panose="02040503050406030204" pitchFamily="18" charset="0"/>
                  <a:cs typeface="Arial"/>
                  <a:sym typeface="Arial"/>
                </a:rPr>
                <a:t> </a:t>
              </a:r>
              <a:r>
                <a:rPr lang="en-US" sz="2933" kern="0" dirty="0" err="1">
                  <a:solidFill>
                    <a:prstClr val="black"/>
                  </a:solidFill>
                  <a:latin typeface="Cambria" panose="02040503050406030204" pitchFamily="18" charset="0"/>
                  <a:ea typeface="Cambria" panose="02040503050406030204" pitchFamily="18" charset="0"/>
                  <a:cs typeface="Arial"/>
                  <a:sym typeface="Arial"/>
                </a:rPr>
                <a:t>và</a:t>
              </a:r>
              <a:r>
                <a:rPr lang="en-US" sz="2933" kern="0" dirty="0">
                  <a:solidFill>
                    <a:prstClr val="black"/>
                  </a:solidFill>
                  <a:latin typeface="Cambria" panose="02040503050406030204" pitchFamily="18" charset="0"/>
                  <a:ea typeface="Cambria" panose="02040503050406030204" pitchFamily="18" charset="0"/>
                  <a:cs typeface="Arial"/>
                  <a:sym typeface="Arial"/>
                </a:rPr>
                <a:t> </a:t>
              </a:r>
              <a:r>
                <a:rPr lang="en-US" sz="2933" kern="0" dirty="0" err="1">
                  <a:solidFill>
                    <a:prstClr val="black"/>
                  </a:solidFill>
                  <a:latin typeface="Cambria" panose="02040503050406030204" pitchFamily="18" charset="0"/>
                  <a:ea typeface="Cambria" panose="02040503050406030204" pitchFamily="18" charset="0"/>
                  <a:cs typeface="Arial"/>
                  <a:sym typeface="Arial"/>
                </a:rPr>
                <a:t>có</a:t>
              </a:r>
              <a:r>
                <a:rPr lang="en-US" sz="2933" kern="0" dirty="0">
                  <a:solidFill>
                    <a:prstClr val="black"/>
                  </a:solidFill>
                  <a:latin typeface="Cambria" panose="02040503050406030204" pitchFamily="18" charset="0"/>
                  <a:ea typeface="Cambria" panose="02040503050406030204" pitchFamily="18" charset="0"/>
                  <a:cs typeface="Arial"/>
                  <a:sym typeface="Arial"/>
                </a:rPr>
                <a:t> </a:t>
              </a:r>
              <a:r>
                <a:rPr lang="en-US" sz="2933" kern="0" dirty="0" err="1">
                  <a:solidFill>
                    <a:prstClr val="black"/>
                  </a:solidFill>
                  <a:latin typeface="Cambria" panose="02040503050406030204" pitchFamily="18" charset="0"/>
                  <a:ea typeface="Cambria" panose="02040503050406030204" pitchFamily="18" charset="0"/>
                  <a:cs typeface="Arial"/>
                  <a:sym typeface="Arial"/>
                </a:rPr>
                <a:t>màu</a:t>
              </a:r>
              <a:r>
                <a:rPr lang="en-US" sz="2933" kern="0" dirty="0">
                  <a:solidFill>
                    <a:prstClr val="black"/>
                  </a:solidFill>
                  <a:latin typeface="Cambria" panose="02040503050406030204" pitchFamily="18" charset="0"/>
                  <a:ea typeface="Cambria" panose="02040503050406030204" pitchFamily="18" charset="0"/>
                  <a:cs typeface="Arial"/>
                  <a:sym typeface="Arial"/>
                </a:rPr>
                <a:t> </a:t>
              </a:r>
              <a:r>
                <a:rPr lang="en-US" sz="2933" kern="0" dirty="0" err="1">
                  <a:solidFill>
                    <a:prstClr val="black"/>
                  </a:solidFill>
                  <a:latin typeface="Cambria" panose="02040503050406030204" pitchFamily="18" charset="0"/>
                  <a:ea typeface="Cambria" panose="02040503050406030204" pitchFamily="18" charset="0"/>
                  <a:cs typeface="Arial"/>
                  <a:sym typeface="Arial"/>
                </a:rPr>
                <a:t>sắc</a:t>
              </a:r>
              <a:r>
                <a:rPr lang="en-US" sz="2933" kern="0" dirty="0">
                  <a:solidFill>
                    <a:prstClr val="black"/>
                  </a:solidFill>
                  <a:latin typeface="Cambria" panose="02040503050406030204" pitchFamily="18" charset="0"/>
                  <a:ea typeface="Cambria" panose="02040503050406030204" pitchFamily="18" charset="0"/>
                  <a:cs typeface="Arial"/>
                  <a:sym typeface="Arial"/>
                </a:rPr>
                <a:t> </a:t>
              </a:r>
              <a:r>
                <a:rPr lang="en-US" sz="2933" kern="0" dirty="0" err="1">
                  <a:solidFill>
                    <a:prstClr val="black"/>
                  </a:solidFill>
                  <a:latin typeface="Cambria" panose="02040503050406030204" pitchFamily="18" charset="0"/>
                  <a:ea typeface="Cambria" panose="02040503050406030204" pitchFamily="18" charset="0"/>
                  <a:cs typeface="Arial"/>
                  <a:sym typeface="Arial"/>
                </a:rPr>
                <a:t>rực</a:t>
              </a:r>
              <a:r>
                <a:rPr lang="en-US" sz="2933" kern="0" dirty="0">
                  <a:solidFill>
                    <a:prstClr val="black"/>
                  </a:solidFill>
                  <a:latin typeface="Cambria" panose="02040503050406030204" pitchFamily="18" charset="0"/>
                  <a:ea typeface="Cambria" panose="02040503050406030204" pitchFamily="18" charset="0"/>
                  <a:cs typeface="Arial"/>
                  <a:sym typeface="Arial"/>
                </a:rPr>
                <a:t> </a:t>
              </a:r>
              <a:r>
                <a:rPr lang="en-US" sz="2933" kern="0" dirty="0" err="1">
                  <a:solidFill>
                    <a:prstClr val="black"/>
                  </a:solidFill>
                  <a:latin typeface="Cambria" panose="02040503050406030204" pitchFamily="18" charset="0"/>
                  <a:ea typeface="Cambria" panose="02040503050406030204" pitchFamily="18" charset="0"/>
                  <a:cs typeface="Arial"/>
                  <a:sym typeface="Arial"/>
                </a:rPr>
                <a:t>rỡ</a:t>
              </a:r>
              <a:r>
                <a:rPr lang="en-US" sz="2933" kern="0" dirty="0">
                  <a:solidFill>
                    <a:prstClr val="black"/>
                  </a:solidFill>
                  <a:latin typeface="Cambria" panose="02040503050406030204" pitchFamily="18" charset="0"/>
                  <a:ea typeface="Cambria" panose="02040503050406030204" pitchFamily="18" charset="0"/>
                  <a:cs typeface="Arial"/>
                  <a:sym typeface="Arial"/>
                </a:rPr>
                <a:t>. (3) </a:t>
              </a:r>
              <a:r>
                <a:rPr lang="en-US" sz="2933" kern="0" dirty="0" err="1">
                  <a:solidFill>
                    <a:prstClr val="black"/>
                  </a:solidFill>
                  <a:latin typeface="Cambria" panose="02040503050406030204" pitchFamily="18" charset="0"/>
                  <a:ea typeface="Cambria" panose="02040503050406030204" pitchFamily="18" charset="0"/>
                  <a:cs typeface="Arial"/>
                  <a:sym typeface="Arial"/>
                </a:rPr>
                <a:t>Lớp</a:t>
              </a:r>
              <a:r>
                <a:rPr lang="en-US" sz="2933" kern="0" dirty="0">
                  <a:solidFill>
                    <a:prstClr val="black"/>
                  </a:solidFill>
                  <a:latin typeface="Cambria" panose="02040503050406030204" pitchFamily="18" charset="0"/>
                  <a:ea typeface="Cambria" panose="02040503050406030204" pitchFamily="18" charset="0"/>
                  <a:cs typeface="Arial"/>
                  <a:sym typeface="Arial"/>
                </a:rPr>
                <a:t> </a:t>
              </a:r>
              <a:r>
                <a:rPr lang="en-US" sz="2933" kern="0" dirty="0" err="1">
                  <a:solidFill>
                    <a:prstClr val="black"/>
                  </a:solidFill>
                  <a:latin typeface="Cambria" panose="02040503050406030204" pitchFamily="18" charset="0"/>
                  <a:ea typeface="Cambria" panose="02040503050406030204" pitchFamily="18" charset="0"/>
                  <a:cs typeface="Arial"/>
                  <a:sym typeface="Arial"/>
                </a:rPr>
                <a:t>lớp</a:t>
              </a:r>
              <a:r>
                <a:rPr lang="en-US" sz="2933" kern="0" dirty="0">
                  <a:solidFill>
                    <a:prstClr val="black"/>
                  </a:solidFill>
                  <a:latin typeface="Cambria" panose="02040503050406030204" pitchFamily="18" charset="0"/>
                  <a:ea typeface="Cambria" panose="02040503050406030204" pitchFamily="18" charset="0"/>
                  <a:cs typeface="Arial"/>
                  <a:sym typeface="Arial"/>
                </a:rPr>
                <a:t>         </a:t>
              </a:r>
              <a:r>
                <a:rPr lang="en-US" sz="2933" kern="0" dirty="0" err="1">
                  <a:solidFill>
                    <a:prstClr val="black"/>
                  </a:solidFill>
                  <a:latin typeface="Cambria" panose="02040503050406030204" pitchFamily="18" charset="0"/>
                  <a:ea typeface="Cambria" panose="02040503050406030204" pitchFamily="18" charset="0"/>
                  <a:cs typeface="Arial"/>
                  <a:sym typeface="Arial"/>
                </a:rPr>
                <a:t>rải</a:t>
              </a:r>
              <a:r>
                <a:rPr lang="en-US" sz="2933" kern="0" dirty="0">
                  <a:solidFill>
                    <a:prstClr val="black"/>
                  </a:solidFill>
                  <a:latin typeface="Cambria" panose="02040503050406030204" pitchFamily="18" charset="0"/>
                  <a:ea typeface="Cambria" panose="02040503050406030204" pitchFamily="18" charset="0"/>
                  <a:cs typeface="Arial"/>
                  <a:sym typeface="Arial"/>
                </a:rPr>
                <a:t> </a:t>
              </a:r>
              <a:r>
                <a:rPr lang="en-US" sz="2933" kern="0" dirty="0" err="1">
                  <a:solidFill>
                    <a:prstClr val="black"/>
                  </a:solidFill>
                  <a:latin typeface="Cambria" panose="02040503050406030204" pitchFamily="18" charset="0"/>
                  <a:ea typeface="Cambria" panose="02040503050406030204" pitchFamily="18" charset="0"/>
                  <a:cs typeface="Arial"/>
                  <a:sym typeface="Arial"/>
                </a:rPr>
                <a:t>kín</a:t>
              </a:r>
              <a:r>
                <a:rPr lang="en-US" sz="2933" kern="0" dirty="0">
                  <a:solidFill>
                    <a:prstClr val="black"/>
                  </a:solidFill>
                  <a:latin typeface="Cambria" panose="02040503050406030204" pitchFamily="18" charset="0"/>
                  <a:ea typeface="Cambria" panose="02040503050406030204" pitchFamily="18" charset="0"/>
                  <a:cs typeface="Arial"/>
                  <a:sym typeface="Arial"/>
                </a:rPr>
                <a:t> </a:t>
              </a:r>
              <a:r>
                <a:rPr lang="en-US" sz="2933" kern="0" dirty="0" err="1">
                  <a:solidFill>
                    <a:prstClr val="black"/>
                  </a:solidFill>
                  <a:latin typeface="Cambria" panose="02040503050406030204" pitchFamily="18" charset="0"/>
                  <a:ea typeface="Cambria" panose="02040503050406030204" pitchFamily="18" charset="0"/>
                  <a:cs typeface="Arial"/>
                  <a:sym typeface="Arial"/>
                </a:rPr>
                <a:t>mặt</a:t>
              </a:r>
              <a:r>
                <a:rPr lang="en-US" sz="2933" kern="0" dirty="0">
                  <a:solidFill>
                    <a:prstClr val="black"/>
                  </a:solidFill>
                  <a:latin typeface="Cambria" panose="02040503050406030204" pitchFamily="18" charset="0"/>
                  <a:ea typeface="Cambria" panose="02040503050406030204" pitchFamily="18" charset="0"/>
                  <a:cs typeface="Arial"/>
                  <a:sym typeface="Arial"/>
                </a:rPr>
                <a:t> </a:t>
              </a:r>
              <a:r>
                <a:rPr lang="en-US" sz="2933" kern="0" dirty="0" err="1">
                  <a:solidFill>
                    <a:prstClr val="black"/>
                  </a:solidFill>
                  <a:latin typeface="Cambria" panose="02040503050406030204" pitchFamily="18" charset="0"/>
                  <a:ea typeface="Cambria" panose="02040503050406030204" pitchFamily="18" charset="0"/>
                  <a:cs typeface="Arial"/>
                  <a:sym typeface="Arial"/>
                </a:rPr>
                <a:t>sân</a:t>
              </a:r>
              <a:r>
                <a:rPr lang="en-US" sz="2933" kern="0" dirty="0">
                  <a:solidFill>
                    <a:prstClr val="black"/>
                  </a:solidFill>
                  <a:latin typeface="Cambria" panose="02040503050406030204" pitchFamily="18" charset="0"/>
                  <a:ea typeface="Cambria" panose="02040503050406030204" pitchFamily="18" charset="0"/>
                  <a:cs typeface="Arial"/>
                  <a:sym typeface="Arial"/>
                </a:rPr>
                <a:t>, </a:t>
              </a:r>
              <a:r>
                <a:rPr lang="en-US" sz="2933" kern="0" dirty="0" err="1">
                  <a:solidFill>
                    <a:prstClr val="black"/>
                  </a:solidFill>
                  <a:latin typeface="Cambria" panose="02040503050406030204" pitchFamily="18" charset="0"/>
                  <a:ea typeface="Cambria" panose="02040503050406030204" pitchFamily="18" charset="0"/>
                  <a:cs typeface="Arial"/>
                  <a:sym typeface="Arial"/>
                </a:rPr>
                <a:t>nhưng</a:t>
              </a:r>
              <a:r>
                <a:rPr lang="en-US" sz="2933" kern="0" dirty="0">
                  <a:solidFill>
                    <a:prstClr val="black"/>
                  </a:solidFill>
                  <a:latin typeface="Cambria" panose="02040503050406030204" pitchFamily="18" charset="0"/>
                  <a:ea typeface="Cambria" panose="02040503050406030204" pitchFamily="18" charset="0"/>
                  <a:cs typeface="Arial"/>
                  <a:sym typeface="Arial"/>
                </a:rPr>
                <a:t> </a:t>
              </a:r>
              <a:r>
                <a:rPr lang="en-US" sz="2933" kern="0" dirty="0" err="1">
                  <a:solidFill>
                    <a:prstClr val="black"/>
                  </a:solidFill>
                  <a:latin typeface="Cambria" panose="02040503050406030204" pitchFamily="18" charset="0"/>
                  <a:ea typeface="Cambria" panose="02040503050406030204" pitchFamily="18" charset="0"/>
                  <a:cs typeface="Arial"/>
                  <a:sym typeface="Arial"/>
                </a:rPr>
                <a:t>chỉ</a:t>
              </a:r>
              <a:r>
                <a:rPr lang="en-US" sz="2933" kern="0" dirty="0">
                  <a:solidFill>
                    <a:prstClr val="black"/>
                  </a:solidFill>
                  <a:latin typeface="Cambria" panose="02040503050406030204" pitchFamily="18" charset="0"/>
                  <a:ea typeface="Cambria" panose="02040503050406030204" pitchFamily="18" charset="0"/>
                  <a:cs typeface="Arial"/>
                  <a:sym typeface="Arial"/>
                </a:rPr>
                <a:t> </a:t>
              </a:r>
              <a:r>
                <a:rPr lang="en-US" sz="2933" kern="0" dirty="0" err="1">
                  <a:solidFill>
                    <a:prstClr val="black"/>
                  </a:solidFill>
                  <a:latin typeface="Cambria" panose="02040503050406030204" pitchFamily="18" charset="0"/>
                  <a:ea typeface="Cambria" panose="02040503050406030204" pitchFamily="18" charset="0"/>
                  <a:cs typeface="Arial"/>
                  <a:sym typeface="Arial"/>
                </a:rPr>
                <a:t>cần</a:t>
              </a:r>
              <a:r>
                <a:rPr lang="en-US" sz="2933" kern="0" dirty="0">
                  <a:solidFill>
                    <a:prstClr val="black"/>
                  </a:solidFill>
                  <a:latin typeface="Cambria" panose="02040503050406030204" pitchFamily="18" charset="0"/>
                  <a:ea typeface="Cambria" panose="02040503050406030204" pitchFamily="18" charset="0"/>
                  <a:cs typeface="Arial"/>
                  <a:sym typeface="Arial"/>
                </a:rPr>
                <a:t> </a:t>
              </a:r>
              <a:r>
                <a:rPr lang="en-US" sz="2933" kern="0" dirty="0" err="1">
                  <a:solidFill>
                    <a:prstClr val="black"/>
                  </a:solidFill>
                  <a:latin typeface="Cambria" panose="02040503050406030204" pitchFamily="18" charset="0"/>
                  <a:ea typeface="Cambria" panose="02040503050406030204" pitchFamily="18" charset="0"/>
                  <a:cs typeface="Arial"/>
                  <a:sym typeface="Arial"/>
                </a:rPr>
                <a:t>một</a:t>
              </a:r>
              <a:r>
                <a:rPr lang="en-US" sz="2933" kern="0" dirty="0">
                  <a:solidFill>
                    <a:prstClr val="black"/>
                  </a:solidFill>
                  <a:latin typeface="Cambria" panose="02040503050406030204" pitchFamily="18" charset="0"/>
                  <a:ea typeface="Cambria" panose="02040503050406030204" pitchFamily="18" charset="0"/>
                  <a:cs typeface="Arial"/>
                  <a:sym typeface="Arial"/>
                </a:rPr>
                <a:t> </a:t>
              </a:r>
              <a:r>
                <a:rPr lang="en-US" sz="2933" kern="0" dirty="0" err="1">
                  <a:solidFill>
                    <a:prstClr val="black"/>
                  </a:solidFill>
                  <a:latin typeface="Cambria" panose="02040503050406030204" pitchFamily="18" charset="0"/>
                  <a:ea typeface="Cambria" panose="02040503050406030204" pitchFamily="18" charset="0"/>
                  <a:cs typeface="Arial"/>
                  <a:sym typeface="Arial"/>
                </a:rPr>
                <a:t>làn</a:t>
              </a:r>
              <a:r>
                <a:rPr lang="en-US" sz="2933" kern="0" dirty="0">
                  <a:solidFill>
                    <a:prstClr val="black"/>
                  </a:solidFill>
                  <a:latin typeface="Cambria" panose="02040503050406030204" pitchFamily="18" charset="0"/>
                  <a:ea typeface="Cambria" panose="02040503050406030204" pitchFamily="18" charset="0"/>
                  <a:cs typeface="Arial"/>
                  <a:sym typeface="Arial"/>
                </a:rPr>
                <a:t> </a:t>
              </a:r>
              <a:r>
                <a:rPr lang="en-US" sz="2933" kern="0" dirty="0" err="1">
                  <a:solidFill>
                    <a:prstClr val="black"/>
                  </a:solidFill>
                  <a:latin typeface="Cambria" panose="02040503050406030204" pitchFamily="18" charset="0"/>
                  <a:ea typeface="Cambria" panose="02040503050406030204" pitchFamily="18" charset="0"/>
                  <a:cs typeface="Arial"/>
                  <a:sym typeface="Arial"/>
                </a:rPr>
                <a:t>gió</a:t>
              </a:r>
              <a:r>
                <a:rPr lang="en-US" sz="2933" kern="0" dirty="0">
                  <a:solidFill>
                    <a:prstClr val="black"/>
                  </a:solidFill>
                  <a:latin typeface="Cambria" panose="02040503050406030204" pitchFamily="18" charset="0"/>
                  <a:ea typeface="Cambria" panose="02040503050406030204" pitchFamily="18" charset="0"/>
                  <a:cs typeface="Arial"/>
                  <a:sym typeface="Arial"/>
                </a:rPr>
                <a:t> </a:t>
              </a:r>
              <a:r>
                <a:rPr lang="en-US" sz="2933" kern="0" dirty="0" err="1">
                  <a:solidFill>
                    <a:prstClr val="black"/>
                  </a:solidFill>
                  <a:latin typeface="Cambria" panose="02040503050406030204" pitchFamily="18" charset="0"/>
                  <a:ea typeface="Cambria" panose="02040503050406030204" pitchFamily="18" charset="0"/>
                  <a:cs typeface="Arial"/>
                  <a:sym typeface="Arial"/>
                </a:rPr>
                <a:t>thoảng</a:t>
              </a:r>
              <a:r>
                <a:rPr lang="en-US" sz="2933" kern="0" dirty="0">
                  <a:solidFill>
                    <a:prstClr val="black"/>
                  </a:solidFill>
                  <a:latin typeface="Cambria" panose="02040503050406030204" pitchFamily="18" charset="0"/>
                  <a:ea typeface="Cambria" panose="02040503050406030204" pitchFamily="18" charset="0"/>
                  <a:cs typeface="Arial"/>
                  <a:sym typeface="Arial"/>
                </a:rPr>
                <a:t>, </a:t>
              </a:r>
              <a:r>
                <a:rPr lang="en-US" sz="2933" kern="0" dirty="0" err="1">
                  <a:solidFill>
                    <a:prstClr val="black"/>
                  </a:solidFill>
                  <a:latin typeface="Cambria" panose="02040503050406030204" pitchFamily="18" charset="0"/>
                  <a:ea typeface="Cambria" panose="02040503050406030204" pitchFamily="18" charset="0"/>
                  <a:cs typeface="Arial"/>
                  <a:sym typeface="Arial"/>
                </a:rPr>
                <a:t>chúng</a:t>
              </a:r>
              <a:r>
                <a:rPr lang="en-US" sz="2933" kern="0" dirty="0">
                  <a:solidFill>
                    <a:prstClr val="black"/>
                  </a:solidFill>
                  <a:latin typeface="Cambria" panose="02040503050406030204" pitchFamily="18" charset="0"/>
                  <a:ea typeface="Cambria" panose="02040503050406030204" pitchFamily="18" charset="0"/>
                  <a:cs typeface="Arial"/>
                  <a:sym typeface="Arial"/>
                </a:rPr>
                <a:t> </a:t>
              </a:r>
              <a:r>
                <a:rPr lang="en-US" sz="2933" kern="0" dirty="0" err="1">
                  <a:solidFill>
                    <a:prstClr val="black"/>
                  </a:solidFill>
                  <a:latin typeface="Cambria" panose="02040503050406030204" pitchFamily="18" charset="0"/>
                  <a:ea typeface="Cambria" panose="02040503050406030204" pitchFamily="18" charset="0"/>
                  <a:cs typeface="Arial"/>
                  <a:sym typeface="Arial"/>
                </a:rPr>
                <a:t>tản</a:t>
              </a:r>
              <a:r>
                <a:rPr lang="en-US" sz="2933" kern="0" dirty="0">
                  <a:solidFill>
                    <a:prstClr val="black"/>
                  </a:solidFill>
                  <a:latin typeface="Cambria" panose="02040503050406030204" pitchFamily="18" charset="0"/>
                  <a:ea typeface="Cambria" panose="02040503050406030204" pitchFamily="18" charset="0"/>
                  <a:cs typeface="Arial"/>
                  <a:sym typeface="Arial"/>
                </a:rPr>
                <a:t> </a:t>
              </a:r>
              <a:r>
                <a:rPr lang="en-US" sz="2933" kern="0" dirty="0" err="1">
                  <a:solidFill>
                    <a:prstClr val="black"/>
                  </a:solidFill>
                  <a:latin typeface="Cambria" panose="02040503050406030204" pitchFamily="18" charset="0"/>
                  <a:ea typeface="Cambria" panose="02040503050406030204" pitchFamily="18" charset="0"/>
                  <a:cs typeface="Arial"/>
                  <a:sym typeface="Arial"/>
                </a:rPr>
                <a:t>mát</a:t>
              </a:r>
              <a:r>
                <a:rPr lang="en-US" sz="2933" kern="0" dirty="0">
                  <a:solidFill>
                    <a:prstClr val="black"/>
                  </a:solidFill>
                  <a:latin typeface="Cambria" panose="02040503050406030204" pitchFamily="18" charset="0"/>
                  <a:ea typeface="Cambria" panose="02040503050406030204" pitchFamily="18" charset="0"/>
                  <a:cs typeface="Arial"/>
                  <a:sym typeface="Arial"/>
                </a:rPr>
                <a:t> bay </a:t>
              </a:r>
              <a:r>
                <a:rPr lang="en-US" sz="2933" kern="0" dirty="0" err="1">
                  <a:solidFill>
                    <a:prstClr val="black"/>
                  </a:solidFill>
                  <a:latin typeface="Cambria" panose="02040503050406030204" pitchFamily="18" charset="0"/>
                  <a:ea typeface="Cambria" panose="02040503050406030204" pitchFamily="18" charset="0"/>
                  <a:cs typeface="Arial"/>
                  <a:sym typeface="Arial"/>
                </a:rPr>
                <a:t>đi</a:t>
              </a:r>
              <a:r>
                <a:rPr lang="en-US" sz="2933" kern="0" dirty="0">
                  <a:solidFill>
                    <a:prstClr val="black"/>
                  </a:solidFill>
                  <a:latin typeface="Cambria" panose="02040503050406030204" pitchFamily="18" charset="0"/>
                  <a:ea typeface="Cambria" panose="02040503050406030204" pitchFamily="18" charset="0"/>
                  <a:cs typeface="Arial"/>
                  <a:sym typeface="Arial"/>
                </a:rPr>
                <a:t> </a:t>
              </a:r>
              <a:r>
                <a:rPr lang="en-US" sz="2933" kern="0" dirty="0" err="1">
                  <a:solidFill>
                    <a:prstClr val="black"/>
                  </a:solidFill>
                  <a:latin typeface="Cambria" panose="02040503050406030204" pitchFamily="18" charset="0"/>
                  <a:ea typeface="Cambria" panose="02040503050406030204" pitchFamily="18" charset="0"/>
                  <a:cs typeface="Arial"/>
                  <a:sym typeface="Arial"/>
                </a:rPr>
                <a:t>mất</a:t>
              </a:r>
              <a:r>
                <a:rPr lang="en-US" sz="2933" kern="0" dirty="0">
                  <a:solidFill>
                    <a:prstClr val="black"/>
                  </a:solidFill>
                  <a:latin typeface="Cambria" panose="02040503050406030204" pitchFamily="18" charset="0"/>
                  <a:ea typeface="Cambria" panose="02040503050406030204" pitchFamily="18" charset="0"/>
                  <a:cs typeface="Arial"/>
                  <a:sym typeface="Arial"/>
                </a:rPr>
                <a:t>. </a:t>
              </a:r>
            </a:p>
            <a:p>
              <a:pPr algn="r" defTabSz="609630">
                <a:defRPr/>
              </a:pPr>
              <a:r>
                <a:rPr lang="en-US" sz="2933" kern="0" dirty="0">
                  <a:solidFill>
                    <a:prstClr val="black"/>
                  </a:solidFill>
                  <a:latin typeface="Cambria" panose="02040503050406030204" pitchFamily="18" charset="0"/>
                  <a:ea typeface="Cambria" panose="02040503050406030204" pitchFamily="18" charset="0"/>
                  <a:cs typeface="Arial"/>
                  <a:sym typeface="Arial"/>
                </a:rPr>
                <a:t>(Theo </a:t>
              </a:r>
              <a:r>
                <a:rPr lang="en-US" sz="2933" kern="0" dirty="0" err="1">
                  <a:solidFill>
                    <a:prstClr val="black"/>
                  </a:solidFill>
                  <a:latin typeface="Cambria" panose="02040503050406030204" pitchFamily="18" charset="0"/>
                  <a:ea typeface="Cambria" panose="02040503050406030204" pitchFamily="18" charset="0"/>
                  <a:cs typeface="Arial"/>
                  <a:sym typeface="Arial"/>
                </a:rPr>
                <a:t>Trần</a:t>
              </a:r>
              <a:r>
                <a:rPr lang="en-US" sz="2933" kern="0" dirty="0">
                  <a:solidFill>
                    <a:prstClr val="black"/>
                  </a:solidFill>
                  <a:latin typeface="Cambria" panose="02040503050406030204" pitchFamily="18" charset="0"/>
                  <a:ea typeface="Cambria" panose="02040503050406030204" pitchFamily="18" charset="0"/>
                  <a:cs typeface="Arial"/>
                  <a:sym typeface="Arial"/>
                </a:rPr>
                <a:t> </a:t>
              </a:r>
              <a:r>
                <a:rPr lang="en-US" sz="2933" kern="0" dirty="0" err="1">
                  <a:solidFill>
                    <a:prstClr val="black"/>
                  </a:solidFill>
                  <a:latin typeface="Cambria" panose="02040503050406030204" pitchFamily="18" charset="0"/>
                  <a:ea typeface="Cambria" panose="02040503050406030204" pitchFamily="18" charset="0"/>
                  <a:cs typeface="Arial"/>
                  <a:sym typeface="Arial"/>
                </a:rPr>
                <a:t>Hoài</a:t>
              </a:r>
              <a:r>
                <a:rPr lang="en-US" sz="2933" kern="0" dirty="0">
                  <a:solidFill>
                    <a:prstClr val="black"/>
                  </a:solidFill>
                  <a:latin typeface="Cambria" panose="02040503050406030204" pitchFamily="18" charset="0"/>
                  <a:ea typeface="Cambria" panose="02040503050406030204" pitchFamily="18" charset="0"/>
                  <a:cs typeface="Arial"/>
                  <a:sym typeface="Arial"/>
                </a:rPr>
                <a:t> </a:t>
              </a:r>
              <a:r>
                <a:rPr lang="en-US" sz="2933" kern="0" dirty="0" err="1">
                  <a:solidFill>
                    <a:prstClr val="black"/>
                  </a:solidFill>
                  <a:latin typeface="Cambria" panose="02040503050406030204" pitchFamily="18" charset="0"/>
                  <a:ea typeface="Cambria" panose="02040503050406030204" pitchFamily="18" charset="0"/>
                  <a:cs typeface="Arial"/>
                  <a:sym typeface="Arial"/>
                </a:rPr>
                <a:t>Dương</a:t>
              </a:r>
              <a:r>
                <a:rPr lang="en-US" sz="2933" kern="0" dirty="0">
                  <a:solidFill>
                    <a:prstClr val="black"/>
                  </a:solidFill>
                  <a:latin typeface="Cambria" panose="02040503050406030204" pitchFamily="18" charset="0"/>
                  <a:ea typeface="Cambria" panose="02040503050406030204" pitchFamily="18" charset="0"/>
                  <a:cs typeface="Arial"/>
                  <a:sym typeface="Arial"/>
                </a:rPr>
                <a:t>)</a:t>
              </a:r>
            </a:p>
            <a:p>
              <a:pPr algn="r" defTabSz="609630">
                <a:defRPr/>
              </a:pPr>
              <a:endParaRPr lang="en-GB" sz="933" kern="0" dirty="0">
                <a:solidFill>
                  <a:sysClr val="windowText" lastClr="000000"/>
                </a:solidFill>
              </a:endParaRPr>
            </a:p>
          </p:txBody>
        </p:sp>
      </p:grpSp>
      <p:pic>
        <p:nvPicPr>
          <p:cNvPr id="18" name="Picture 17"/>
          <p:cNvPicPr>
            <a:picLocks noChangeAspect="1"/>
          </p:cNvPicPr>
          <p:nvPr/>
        </p:nvPicPr>
        <p:blipFill rotWithShape="1">
          <a:blip r:embed="rId6" cstate="print">
            <a:extLst>
              <a:ext uri="{28A0092B-C50C-407E-A947-70E740481C1C}">
                <a14:useLocalDpi xmlns:a14="http://schemas.microsoft.com/office/drawing/2010/main" val="0"/>
              </a:ext>
            </a:extLst>
          </a:blip>
          <a:srcRect l="65930" t="66714" r="8223" b="6265"/>
          <a:stretch/>
        </p:blipFill>
        <p:spPr>
          <a:xfrm>
            <a:off x="3971292" y="2725794"/>
            <a:ext cx="729232" cy="762379"/>
          </a:xfrm>
          <a:prstGeom prst="rect">
            <a:avLst/>
          </a:prstGeom>
        </p:spPr>
      </p:pic>
      <p:pic>
        <p:nvPicPr>
          <p:cNvPr id="19" name="Picture 18"/>
          <p:cNvPicPr>
            <a:picLocks noChangeAspect="1"/>
          </p:cNvPicPr>
          <p:nvPr/>
        </p:nvPicPr>
        <p:blipFill rotWithShape="1">
          <a:blip r:embed="rId6" cstate="print">
            <a:extLst>
              <a:ext uri="{28A0092B-C50C-407E-A947-70E740481C1C}">
                <a14:useLocalDpi xmlns:a14="http://schemas.microsoft.com/office/drawing/2010/main" val="0"/>
              </a:ext>
            </a:extLst>
          </a:blip>
          <a:srcRect l="65930" t="66714" r="8223" b="6265"/>
          <a:stretch/>
        </p:blipFill>
        <p:spPr>
          <a:xfrm>
            <a:off x="9245783" y="1765233"/>
            <a:ext cx="729232" cy="762379"/>
          </a:xfrm>
          <a:prstGeom prst="rect">
            <a:avLst/>
          </a:prstGeom>
        </p:spPr>
      </p:pic>
      <p:pic>
        <p:nvPicPr>
          <p:cNvPr id="5" name="Picture 4"/>
          <p:cNvPicPr>
            <a:picLocks noChangeAspect="1"/>
          </p:cNvPicPr>
          <p:nvPr/>
        </p:nvPicPr>
        <p:blipFill>
          <a:blip r:embed="rId7"/>
          <a:stretch>
            <a:fillRect/>
          </a:stretch>
        </p:blipFill>
        <p:spPr>
          <a:xfrm>
            <a:off x="578984" y="4179726"/>
            <a:ext cx="10872142" cy="1609483"/>
          </a:xfrm>
          <a:prstGeom prst="rect">
            <a:avLst/>
          </a:prstGeom>
        </p:spPr>
      </p:pic>
    </p:spTree>
    <p:extLst>
      <p:ext uri="{BB962C8B-B14F-4D97-AF65-F5344CB8AC3E}">
        <p14:creationId xmlns:p14="http://schemas.microsoft.com/office/powerpoint/2010/main" val="3432326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1000"/>
                                        <p:tgtEl>
                                          <p:spTgt spid="4"/>
                                        </p:tgtEl>
                                      </p:cBhvr>
                                    </p:animEffect>
                                    <p:anim calcmode="lin" valueType="num">
                                      <p:cBhvr>
                                        <p:cTn id="33" dur="1000" fill="hold"/>
                                        <p:tgtEl>
                                          <p:spTgt spid="4"/>
                                        </p:tgtEl>
                                        <p:attrNameLst>
                                          <p:attrName>ppt_x</p:attrName>
                                        </p:attrNameLst>
                                      </p:cBhvr>
                                      <p:tavLst>
                                        <p:tav tm="0">
                                          <p:val>
                                            <p:strVal val="#ppt_x"/>
                                          </p:val>
                                        </p:tav>
                                        <p:tav tm="100000">
                                          <p:val>
                                            <p:strVal val="#ppt_x"/>
                                          </p:val>
                                        </p:tav>
                                      </p:tavLst>
                                    </p:anim>
                                    <p:anim calcmode="lin" valueType="num">
                                      <p:cBhvr>
                                        <p:cTn id="34" dur="1000" fill="hold"/>
                                        <p:tgtEl>
                                          <p:spTgt spid="4"/>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1000"/>
                                        <p:tgtEl>
                                          <p:spTgt spid="18"/>
                                        </p:tgtEl>
                                      </p:cBhvr>
                                    </p:animEffect>
                                    <p:anim calcmode="lin" valueType="num">
                                      <p:cBhvr>
                                        <p:cTn id="48" dur="1000" fill="hold"/>
                                        <p:tgtEl>
                                          <p:spTgt spid="18"/>
                                        </p:tgtEl>
                                        <p:attrNameLst>
                                          <p:attrName>ppt_x</p:attrName>
                                        </p:attrNameLst>
                                      </p:cBhvr>
                                      <p:tavLst>
                                        <p:tav tm="0">
                                          <p:val>
                                            <p:strVal val="#ppt_x"/>
                                          </p:val>
                                        </p:tav>
                                        <p:tav tm="100000">
                                          <p:val>
                                            <p:strVal val="#ppt_x"/>
                                          </p:val>
                                        </p:tav>
                                      </p:tavLst>
                                    </p:anim>
                                    <p:anim calcmode="lin" valueType="num">
                                      <p:cBhvr>
                                        <p:cTn id="49" dur="1000" fill="hold"/>
                                        <p:tgtEl>
                                          <p:spTgt spid="18"/>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fade">
                                      <p:cBhvr>
                                        <p:cTn id="52" dur="1000"/>
                                        <p:tgtEl>
                                          <p:spTgt spid="19"/>
                                        </p:tgtEl>
                                      </p:cBhvr>
                                    </p:animEffect>
                                    <p:anim calcmode="lin" valueType="num">
                                      <p:cBhvr>
                                        <p:cTn id="53" dur="1000" fill="hold"/>
                                        <p:tgtEl>
                                          <p:spTgt spid="19"/>
                                        </p:tgtEl>
                                        <p:attrNameLst>
                                          <p:attrName>ppt_x</p:attrName>
                                        </p:attrNameLst>
                                      </p:cBhvr>
                                      <p:tavLst>
                                        <p:tav tm="0">
                                          <p:val>
                                            <p:strVal val="#ppt_x"/>
                                          </p:val>
                                        </p:tav>
                                        <p:tav tm="100000">
                                          <p:val>
                                            <p:strVal val="#ppt_x"/>
                                          </p:val>
                                        </p:tav>
                                      </p:tavLst>
                                    </p:anim>
                                    <p:anim calcmode="lin" valueType="num">
                                      <p:cBhvr>
                                        <p:cTn id="5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nodeType="click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barn(inVertical)">
                                      <p:cBhvr>
                                        <p:cTn id="59" dur="500"/>
                                        <p:tgtEl>
                                          <p:spTgt spid="5"/>
                                        </p:tgtEl>
                                      </p:cBhvr>
                                    </p:animEffect>
                                  </p:childTnLst>
                                  <p:subTnLst>
                                    <p:audio>
                                      <p:cMediaNode>
                                        <p:cTn display="0" masterRel="sameClick">
                                          <p:stCondLst>
                                            <p:cond evt="begin" delay="0">
                                              <p:tn val="57"/>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51885" y="-334707"/>
            <a:ext cx="11888231" cy="5275529"/>
          </a:xfrm>
          <a:prstGeom prst="rect">
            <a:avLst/>
          </a:prstGeom>
        </p:spPr>
      </p:pic>
      <p:sp>
        <p:nvSpPr>
          <p:cNvPr id="7" name="Freeform 7"/>
          <p:cNvSpPr/>
          <p:nvPr/>
        </p:nvSpPr>
        <p:spPr>
          <a:xfrm>
            <a:off x="7463730" y="4896148"/>
            <a:ext cx="5199009" cy="2552105"/>
          </a:xfrm>
          <a:custGeom>
            <a:avLst/>
            <a:gdLst/>
            <a:ahLst/>
            <a:cxnLst/>
            <a:rect l="l" t="t" r="r" b="b"/>
            <a:pathLst>
              <a:path w="7798514" h="3828157">
                <a:moveTo>
                  <a:pt x="0" y="0"/>
                </a:moveTo>
                <a:lnTo>
                  <a:pt x="7798514" y="0"/>
                </a:lnTo>
                <a:lnTo>
                  <a:pt x="7798514" y="3828158"/>
                </a:lnTo>
                <a:lnTo>
                  <a:pt x="0" y="3828158"/>
                </a:lnTo>
                <a:lnTo>
                  <a:pt x="0" y="0"/>
                </a:lnTo>
                <a:close/>
              </a:path>
            </a:pathLst>
          </a:custGeom>
          <a:blipFill>
            <a:blip r:embed="rId3"/>
            <a:stretch>
              <a:fillRect/>
            </a:stretch>
          </a:blipFill>
        </p:spPr>
        <p:txBody>
          <a:bodyPr/>
          <a:lstStyle/>
          <a:p>
            <a:endParaRPr lang="en-US"/>
          </a:p>
        </p:txBody>
      </p:sp>
      <p:sp>
        <p:nvSpPr>
          <p:cNvPr id="6" name="Freeform 6"/>
          <p:cNvSpPr/>
          <p:nvPr/>
        </p:nvSpPr>
        <p:spPr>
          <a:xfrm>
            <a:off x="1340440" y="4335788"/>
            <a:ext cx="9511121" cy="2528373"/>
          </a:xfrm>
          <a:custGeom>
            <a:avLst/>
            <a:gdLst/>
            <a:ahLst/>
            <a:cxnLst/>
            <a:rect l="l" t="t" r="r" b="b"/>
            <a:pathLst>
              <a:path w="14266682" h="3792560">
                <a:moveTo>
                  <a:pt x="0" y="0"/>
                </a:moveTo>
                <a:lnTo>
                  <a:pt x="14266682" y="0"/>
                </a:lnTo>
                <a:lnTo>
                  <a:pt x="14266682" y="3792560"/>
                </a:lnTo>
                <a:lnTo>
                  <a:pt x="0" y="3792560"/>
                </a:lnTo>
                <a:lnTo>
                  <a:pt x="0" y="0"/>
                </a:lnTo>
                <a:close/>
              </a:path>
            </a:pathLst>
          </a:custGeom>
          <a:blipFill>
            <a:blip r:embed="rId4"/>
            <a:stretch>
              <a:fillRect/>
            </a:stretch>
          </a:blipFill>
        </p:spPr>
        <p:txBody>
          <a:bodyPr/>
          <a:lstStyle/>
          <a:p>
            <a:endParaRPr lang="en-US"/>
          </a:p>
        </p:txBody>
      </p:sp>
      <p:sp>
        <p:nvSpPr>
          <p:cNvPr id="9" name="Freeform 9"/>
          <p:cNvSpPr/>
          <p:nvPr/>
        </p:nvSpPr>
        <p:spPr>
          <a:xfrm flipH="1">
            <a:off x="-571753" y="4643472"/>
            <a:ext cx="5199009" cy="2552105"/>
          </a:xfrm>
          <a:custGeom>
            <a:avLst/>
            <a:gdLst/>
            <a:ahLst/>
            <a:cxnLst/>
            <a:rect l="l" t="t" r="r" b="b"/>
            <a:pathLst>
              <a:path w="7798514" h="3828157">
                <a:moveTo>
                  <a:pt x="7798515" y="0"/>
                </a:moveTo>
                <a:lnTo>
                  <a:pt x="0" y="0"/>
                </a:lnTo>
                <a:lnTo>
                  <a:pt x="0" y="3828157"/>
                </a:lnTo>
                <a:lnTo>
                  <a:pt x="7798515" y="3828157"/>
                </a:lnTo>
                <a:lnTo>
                  <a:pt x="7798515" y="0"/>
                </a:lnTo>
                <a:close/>
              </a:path>
            </a:pathLst>
          </a:custGeom>
          <a:blipFill>
            <a:blip r:embed="rId3"/>
            <a:stretch>
              <a:fillRect/>
            </a:stretch>
          </a:blipFill>
        </p:spPr>
        <p:txBody>
          <a:bodyPr/>
          <a:lstStyle/>
          <a:p>
            <a:endParaRPr lang="en-US"/>
          </a:p>
        </p:txBody>
      </p:sp>
      <p:sp>
        <p:nvSpPr>
          <p:cNvPr id="3" name="Freeform 3"/>
          <p:cNvSpPr/>
          <p:nvPr/>
        </p:nvSpPr>
        <p:spPr>
          <a:xfrm rot="-2319581">
            <a:off x="8632934" y="1038544"/>
            <a:ext cx="4651242" cy="4492325"/>
          </a:xfrm>
          <a:custGeom>
            <a:avLst/>
            <a:gdLst/>
            <a:ahLst/>
            <a:cxnLst/>
            <a:rect l="l" t="t" r="r" b="b"/>
            <a:pathLst>
              <a:path w="6976863" h="6738487">
                <a:moveTo>
                  <a:pt x="0" y="0"/>
                </a:moveTo>
                <a:lnTo>
                  <a:pt x="6976864" y="0"/>
                </a:lnTo>
                <a:lnTo>
                  <a:pt x="6976864" y="6738487"/>
                </a:lnTo>
                <a:lnTo>
                  <a:pt x="0" y="6738487"/>
                </a:lnTo>
                <a:lnTo>
                  <a:pt x="0" y="0"/>
                </a:lnTo>
                <a:close/>
              </a:path>
            </a:pathLst>
          </a:custGeom>
          <a:blipFill>
            <a:blip r:embed="rId5"/>
            <a:stretch>
              <a:fillRect/>
            </a:stretch>
          </a:blipFill>
        </p:spPr>
        <p:txBody>
          <a:bodyPr/>
          <a:lstStyle/>
          <a:p>
            <a:endParaRPr lang="en-US"/>
          </a:p>
        </p:txBody>
      </p:sp>
      <p:sp>
        <p:nvSpPr>
          <p:cNvPr id="4" name="Freeform 4"/>
          <p:cNvSpPr/>
          <p:nvPr/>
        </p:nvSpPr>
        <p:spPr>
          <a:xfrm flipH="1">
            <a:off x="-679950" y="-1922593"/>
            <a:ext cx="4651242" cy="4492325"/>
          </a:xfrm>
          <a:custGeom>
            <a:avLst/>
            <a:gdLst/>
            <a:ahLst/>
            <a:cxnLst/>
            <a:rect l="l" t="t" r="r" b="b"/>
            <a:pathLst>
              <a:path w="6976863" h="6738487">
                <a:moveTo>
                  <a:pt x="6976864" y="0"/>
                </a:moveTo>
                <a:lnTo>
                  <a:pt x="0" y="0"/>
                </a:lnTo>
                <a:lnTo>
                  <a:pt x="0" y="6738488"/>
                </a:lnTo>
                <a:lnTo>
                  <a:pt x="6976864" y="6738488"/>
                </a:lnTo>
                <a:lnTo>
                  <a:pt x="6976864" y="0"/>
                </a:lnTo>
                <a:close/>
              </a:path>
            </a:pathLst>
          </a:custGeom>
          <a:blipFill>
            <a:blip r:embed="rId5"/>
            <a:stretch>
              <a:fillRect/>
            </a:stretch>
          </a:blipFill>
        </p:spPr>
        <p:txBody>
          <a:bodyPr/>
          <a:lstStyle/>
          <a:p>
            <a:endParaRPr lang="en-US"/>
          </a:p>
        </p:txBody>
      </p:sp>
      <p:grpSp>
        <p:nvGrpSpPr>
          <p:cNvPr id="16" name="Group 15"/>
          <p:cNvGrpSpPr/>
          <p:nvPr/>
        </p:nvGrpSpPr>
        <p:grpSpPr>
          <a:xfrm>
            <a:off x="411078" y="1135981"/>
            <a:ext cx="11544486" cy="3010847"/>
            <a:chOff x="321894" y="1667039"/>
            <a:chExt cx="17316729" cy="4516270"/>
          </a:xfrm>
        </p:grpSpPr>
        <p:sp>
          <p:nvSpPr>
            <p:cNvPr id="15" name="Google Shape;2105;p47">
              <a:extLst>
                <a:ext uri="{FF2B5EF4-FFF2-40B4-BE49-F238E27FC236}">
                  <a16:creationId xmlns:a16="http://schemas.microsoft.com/office/drawing/2014/main" id="{DA3FBF7E-E84E-7E93-863D-5C618E6F7EFA}"/>
                </a:ext>
              </a:extLst>
            </p:cNvPr>
            <p:cNvSpPr/>
            <p:nvPr/>
          </p:nvSpPr>
          <p:spPr>
            <a:xfrm>
              <a:off x="321894" y="1667039"/>
              <a:ext cx="17316729" cy="4516270"/>
            </a:xfrm>
            <a:custGeom>
              <a:avLst/>
              <a:gdLst/>
              <a:ahLst/>
              <a:cxnLst/>
              <a:rect l="l" t="t" r="r" b="b"/>
              <a:pathLst>
                <a:path w="54430" h="54969" extrusionOk="0">
                  <a:moveTo>
                    <a:pt x="16727" y="519"/>
                  </a:moveTo>
                  <a:lnTo>
                    <a:pt x="18344" y="540"/>
                  </a:lnTo>
                  <a:lnTo>
                    <a:pt x="17452" y="560"/>
                  </a:lnTo>
                  <a:lnTo>
                    <a:pt x="15856" y="560"/>
                  </a:lnTo>
                  <a:lnTo>
                    <a:pt x="16727" y="519"/>
                  </a:lnTo>
                  <a:close/>
                  <a:moveTo>
                    <a:pt x="1430" y="12810"/>
                  </a:moveTo>
                  <a:lnTo>
                    <a:pt x="1430" y="13432"/>
                  </a:lnTo>
                  <a:lnTo>
                    <a:pt x="1389" y="13225"/>
                  </a:lnTo>
                  <a:lnTo>
                    <a:pt x="1389" y="13142"/>
                  </a:lnTo>
                  <a:lnTo>
                    <a:pt x="1389" y="13038"/>
                  </a:lnTo>
                  <a:lnTo>
                    <a:pt x="1430" y="12810"/>
                  </a:lnTo>
                  <a:close/>
                  <a:moveTo>
                    <a:pt x="1430" y="13556"/>
                  </a:moveTo>
                  <a:lnTo>
                    <a:pt x="1410" y="13971"/>
                  </a:lnTo>
                  <a:lnTo>
                    <a:pt x="1410" y="13888"/>
                  </a:lnTo>
                  <a:lnTo>
                    <a:pt x="1430" y="13556"/>
                  </a:lnTo>
                  <a:close/>
                  <a:moveTo>
                    <a:pt x="30966" y="1"/>
                  </a:moveTo>
                  <a:lnTo>
                    <a:pt x="30303" y="21"/>
                  </a:lnTo>
                  <a:lnTo>
                    <a:pt x="29640" y="63"/>
                  </a:lnTo>
                  <a:lnTo>
                    <a:pt x="29246" y="84"/>
                  </a:lnTo>
                  <a:lnTo>
                    <a:pt x="28355" y="42"/>
                  </a:lnTo>
                  <a:lnTo>
                    <a:pt x="27816" y="21"/>
                  </a:lnTo>
                  <a:lnTo>
                    <a:pt x="26634" y="21"/>
                  </a:lnTo>
                  <a:lnTo>
                    <a:pt x="26013" y="63"/>
                  </a:lnTo>
                  <a:lnTo>
                    <a:pt x="25577" y="104"/>
                  </a:lnTo>
                  <a:lnTo>
                    <a:pt x="25163" y="146"/>
                  </a:lnTo>
                  <a:lnTo>
                    <a:pt x="24976" y="187"/>
                  </a:lnTo>
                  <a:lnTo>
                    <a:pt x="24396" y="229"/>
                  </a:lnTo>
                  <a:lnTo>
                    <a:pt x="23940" y="249"/>
                  </a:lnTo>
                  <a:lnTo>
                    <a:pt x="23214" y="270"/>
                  </a:lnTo>
                  <a:lnTo>
                    <a:pt x="22344" y="249"/>
                  </a:lnTo>
                  <a:lnTo>
                    <a:pt x="21618" y="249"/>
                  </a:lnTo>
                  <a:lnTo>
                    <a:pt x="20872" y="270"/>
                  </a:lnTo>
                  <a:lnTo>
                    <a:pt x="20748" y="229"/>
                  </a:lnTo>
                  <a:lnTo>
                    <a:pt x="20582" y="208"/>
                  </a:lnTo>
                  <a:lnTo>
                    <a:pt x="19421" y="167"/>
                  </a:lnTo>
                  <a:lnTo>
                    <a:pt x="18530" y="146"/>
                  </a:lnTo>
                  <a:lnTo>
                    <a:pt x="18136" y="125"/>
                  </a:lnTo>
                  <a:lnTo>
                    <a:pt x="17722" y="125"/>
                  </a:lnTo>
                  <a:lnTo>
                    <a:pt x="16830" y="167"/>
                  </a:lnTo>
                  <a:lnTo>
                    <a:pt x="14530" y="167"/>
                  </a:lnTo>
                  <a:lnTo>
                    <a:pt x="13929" y="146"/>
                  </a:lnTo>
                  <a:lnTo>
                    <a:pt x="13328" y="167"/>
                  </a:lnTo>
                  <a:lnTo>
                    <a:pt x="11980" y="208"/>
                  </a:lnTo>
                  <a:lnTo>
                    <a:pt x="10239" y="249"/>
                  </a:lnTo>
                  <a:lnTo>
                    <a:pt x="8519" y="249"/>
                  </a:lnTo>
                  <a:lnTo>
                    <a:pt x="7752" y="270"/>
                  </a:lnTo>
                  <a:lnTo>
                    <a:pt x="6964" y="291"/>
                  </a:lnTo>
                  <a:lnTo>
                    <a:pt x="5824" y="291"/>
                  </a:lnTo>
                  <a:lnTo>
                    <a:pt x="4664" y="270"/>
                  </a:lnTo>
                  <a:lnTo>
                    <a:pt x="4021" y="291"/>
                  </a:lnTo>
                  <a:lnTo>
                    <a:pt x="3379" y="332"/>
                  </a:lnTo>
                  <a:lnTo>
                    <a:pt x="2322" y="312"/>
                  </a:lnTo>
                  <a:lnTo>
                    <a:pt x="2177" y="332"/>
                  </a:lnTo>
                  <a:lnTo>
                    <a:pt x="2135" y="332"/>
                  </a:lnTo>
                  <a:lnTo>
                    <a:pt x="2114" y="374"/>
                  </a:lnTo>
                  <a:lnTo>
                    <a:pt x="2135" y="395"/>
                  </a:lnTo>
                  <a:lnTo>
                    <a:pt x="2156" y="395"/>
                  </a:lnTo>
                  <a:lnTo>
                    <a:pt x="2322" y="415"/>
                  </a:lnTo>
                  <a:lnTo>
                    <a:pt x="2715" y="415"/>
                  </a:lnTo>
                  <a:lnTo>
                    <a:pt x="3586" y="436"/>
                  </a:lnTo>
                  <a:lnTo>
                    <a:pt x="4456" y="436"/>
                  </a:lnTo>
                  <a:lnTo>
                    <a:pt x="6115" y="457"/>
                  </a:lnTo>
                  <a:lnTo>
                    <a:pt x="6695" y="477"/>
                  </a:lnTo>
                  <a:lnTo>
                    <a:pt x="7255" y="498"/>
                  </a:lnTo>
                  <a:lnTo>
                    <a:pt x="7690" y="498"/>
                  </a:lnTo>
                  <a:lnTo>
                    <a:pt x="7172" y="519"/>
                  </a:lnTo>
                  <a:lnTo>
                    <a:pt x="6156" y="540"/>
                  </a:lnTo>
                  <a:lnTo>
                    <a:pt x="2881" y="540"/>
                  </a:lnTo>
                  <a:lnTo>
                    <a:pt x="2591" y="581"/>
                  </a:lnTo>
                  <a:lnTo>
                    <a:pt x="2322" y="643"/>
                  </a:lnTo>
                  <a:lnTo>
                    <a:pt x="2094" y="705"/>
                  </a:lnTo>
                  <a:lnTo>
                    <a:pt x="1907" y="788"/>
                  </a:lnTo>
                  <a:lnTo>
                    <a:pt x="1721" y="892"/>
                  </a:lnTo>
                  <a:lnTo>
                    <a:pt x="1575" y="1016"/>
                  </a:lnTo>
                  <a:lnTo>
                    <a:pt x="1451" y="1141"/>
                  </a:lnTo>
                  <a:lnTo>
                    <a:pt x="1347" y="1265"/>
                  </a:lnTo>
                  <a:lnTo>
                    <a:pt x="1265" y="1410"/>
                  </a:lnTo>
                  <a:lnTo>
                    <a:pt x="1202" y="1555"/>
                  </a:lnTo>
                  <a:lnTo>
                    <a:pt x="1140" y="1680"/>
                  </a:lnTo>
                  <a:lnTo>
                    <a:pt x="1099" y="1825"/>
                  </a:lnTo>
                  <a:lnTo>
                    <a:pt x="1078" y="1970"/>
                  </a:lnTo>
                  <a:lnTo>
                    <a:pt x="1057" y="2219"/>
                  </a:lnTo>
                  <a:lnTo>
                    <a:pt x="1057" y="2571"/>
                  </a:lnTo>
                  <a:lnTo>
                    <a:pt x="1037" y="2923"/>
                  </a:lnTo>
                  <a:lnTo>
                    <a:pt x="995" y="3607"/>
                  </a:lnTo>
                  <a:lnTo>
                    <a:pt x="912" y="4084"/>
                  </a:lnTo>
                  <a:lnTo>
                    <a:pt x="891" y="4312"/>
                  </a:lnTo>
                  <a:lnTo>
                    <a:pt x="871" y="4540"/>
                  </a:lnTo>
                  <a:lnTo>
                    <a:pt x="829" y="5535"/>
                  </a:lnTo>
                  <a:lnTo>
                    <a:pt x="809" y="6447"/>
                  </a:lnTo>
                  <a:lnTo>
                    <a:pt x="809" y="6530"/>
                  </a:lnTo>
                  <a:lnTo>
                    <a:pt x="809" y="6550"/>
                  </a:lnTo>
                  <a:lnTo>
                    <a:pt x="829" y="6758"/>
                  </a:lnTo>
                  <a:lnTo>
                    <a:pt x="850" y="6944"/>
                  </a:lnTo>
                  <a:lnTo>
                    <a:pt x="891" y="7089"/>
                  </a:lnTo>
                  <a:lnTo>
                    <a:pt x="912" y="7317"/>
                  </a:lnTo>
                  <a:lnTo>
                    <a:pt x="912" y="7483"/>
                  </a:lnTo>
                  <a:lnTo>
                    <a:pt x="891" y="7670"/>
                  </a:lnTo>
                  <a:lnTo>
                    <a:pt x="829" y="8043"/>
                  </a:lnTo>
                  <a:lnTo>
                    <a:pt x="809" y="8229"/>
                  </a:lnTo>
                  <a:lnTo>
                    <a:pt x="809" y="8416"/>
                  </a:lnTo>
                  <a:lnTo>
                    <a:pt x="850" y="9100"/>
                  </a:lnTo>
                  <a:lnTo>
                    <a:pt x="850" y="9307"/>
                  </a:lnTo>
                  <a:lnTo>
                    <a:pt x="726" y="9929"/>
                  </a:lnTo>
                  <a:lnTo>
                    <a:pt x="581" y="10841"/>
                  </a:lnTo>
                  <a:lnTo>
                    <a:pt x="518" y="11152"/>
                  </a:lnTo>
                  <a:lnTo>
                    <a:pt x="456" y="11483"/>
                  </a:lnTo>
                  <a:lnTo>
                    <a:pt x="456" y="11649"/>
                  </a:lnTo>
                  <a:lnTo>
                    <a:pt x="456" y="11815"/>
                  </a:lnTo>
                  <a:lnTo>
                    <a:pt x="477" y="11981"/>
                  </a:lnTo>
                  <a:lnTo>
                    <a:pt x="518" y="12147"/>
                  </a:lnTo>
                  <a:lnTo>
                    <a:pt x="581" y="12375"/>
                  </a:lnTo>
                  <a:lnTo>
                    <a:pt x="601" y="12582"/>
                  </a:lnTo>
                  <a:lnTo>
                    <a:pt x="581" y="12706"/>
                  </a:lnTo>
                  <a:lnTo>
                    <a:pt x="560" y="12851"/>
                  </a:lnTo>
                  <a:lnTo>
                    <a:pt x="581" y="12997"/>
                  </a:lnTo>
                  <a:lnTo>
                    <a:pt x="601" y="13162"/>
                  </a:lnTo>
                  <a:lnTo>
                    <a:pt x="601" y="13328"/>
                  </a:lnTo>
                  <a:lnTo>
                    <a:pt x="601" y="13411"/>
                  </a:lnTo>
                  <a:lnTo>
                    <a:pt x="560" y="13494"/>
                  </a:lnTo>
                  <a:lnTo>
                    <a:pt x="498" y="13639"/>
                  </a:lnTo>
                  <a:lnTo>
                    <a:pt x="456" y="13805"/>
                  </a:lnTo>
                  <a:lnTo>
                    <a:pt x="456" y="14095"/>
                  </a:lnTo>
                  <a:lnTo>
                    <a:pt x="477" y="14385"/>
                  </a:lnTo>
                  <a:lnTo>
                    <a:pt x="435" y="14758"/>
                  </a:lnTo>
                  <a:lnTo>
                    <a:pt x="353" y="15152"/>
                  </a:lnTo>
                  <a:lnTo>
                    <a:pt x="311" y="15442"/>
                  </a:lnTo>
                  <a:lnTo>
                    <a:pt x="290" y="15774"/>
                  </a:lnTo>
                  <a:lnTo>
                    <a:pt x="228" y="16541"/>
                  </a:lnTo>
                  <a:lnTo>
                    <a:pt x="125" y="17018"/>
                  </a:lnTo>
                  <a:lnTo>
                    <a:pt x="42" y="17349"/>
                  </a:lnTo>
                  <a:lnTo>
                    <a:pt x="21" y="17660"/>
                  </a:lnTo>
                  <a:lnTo>
                    <a:pt x="0" y="18158"/>
                  </a:lnTo>
                  <a:lnTo>
                    <a:pt x="0" y="18655"/>
                  </a:lnTo>
                  <a:lnTo>
                    <a:pt x="21" y="19194"/>
                  </a:lnTo>
                  <a:lnTo>
                    <a:pt x="62" y="19463"/>
                  </a:lnTo>
                  <a:lnTo>
                    <a:pt x="104" y="19733"/>
                  </a:lnTo>
                  <a:lnTo>
                    <a:pt x="166" y="20044"/>
                  </a:lnTo>
                  <a:lnTo>
                    <a:pt x="104" y="20417"/>
                  </a:lnTo>
                  <a:lnTo>
                    <a:pt x="62" y="20769"/>
                  </a:lnTo>
                  <a:lnTo>
                    <a:pt x="21" y="21204"/>
                  </a:lnTo>
                  <a:lnTo>
                    <a:pt x="21" y="21660"/>
                  </a:lnTo>
                  <a:lnTo>
                    <a:pt x="21" y="21909"/>
                  </a:lnTo>
                  <a:lnTo>
                    <a:pt x="42" y="22158"/>
                  </a:lnTo>
                  <a:lnTo>
                    <a:pt x="125" y="22676"/>
                  </a:lnTo>
                  <a:lnTo>
                    <a:pt x="166" y="22863"/>
                  </a:lnTo>
                  <a:lnTo>
                    <a:pt x="207" y="23028"/>
                  </a:lnTo>
                  <a:lnTo>
                    <a:pt x="332" y="23360"/>
                  </a:lnTo>
                  <a:lnTo>
                    <a:pt x="415" y="23505"/>
                  </a:lnTo>
                  <a:lnTo>
                    <a:pt x="498" y="23982"/>
                  </a:lnTo>
                  <a:lnTo>
                    <a:pt x="539" y="24355"/>
                  </a:lnTo>
                  <a:lnTo>
                    <a:pt x="581" y="24935"/>
                  </a:lnTo>
                  <a:lnTo>
                    <a:pt x="581" y="25288"/>
                  </a:lnTo>
                  <a:lnTo>
                    <a:pt x="560" y="25640"/>
                  </a:lnTo>
                  <a:lnTo>
                    <a:pt x="560" y="25951"/>
                  </a:lnTo>
                  <a:lnTo>
                    <a:pt x="560" y="26241"/>
                  </a:lnTo>
                  <a:lnTo>
                    <a:pt x="601" y="26842"/>
                  </a:lnTo>
                  <a:lnTo>
                    <a:pt x="518" y="26946"/>
                  </a:lnTo>
                  <a:lnTo>
                    <a:pt x="498" y="27008"/>
                  </a:lnTo>
                  <a:lnTo>
                    <a:pt x="477" y="27070"/>
                  </a:lnTo>
                  <a:lnTo>
                    <a:pt x="415" y="27547"/>
                  </a:lnTo>
                  <a:lnTo>
                    <a:pt x="373" y="28003"/>
                  </a:lnTo>
                  <a:lnTo>
                    <a:pt x="311" y="28728"/>
                  </a:lnTo>
                  <a:lnTo>
                    <a:pt x="290" y="29060"/>
                  </a:lnTo>
                  <a:lnTo>
                    <a:pt x="270" y="29412"/>
                  </a:lnTo>
                  <a:lnTo>
                    <a:pt x="311" y="29765"/>
                  </a:lnTo>
                  <a:lnTo>
                    <a:pt x="353" y="30117"/>
                  </a:lnTo>
                  <a:lnTo>
                    <a:pt x="373" y="30200"/>
                  </a:lnTo>
                  <a:lnTo>
                    <a:pt x="373" y="30262"/>
                  </a:lnTo>
                  <a:lnTo>
                    <a:pt x="373" y="30946"/>
                  </a:lnTo>
                  <a:lnTo>
                    <a:pt x="373" y="31464"/>
                  </a:lnTo>
                  <a:lnTo>
                    <a:pt x="332" y="31982"/>
                  </a:lnTo>
                  <a:lnTo>
                    <a:pt x="332" y="32459"/>
                  </a:lnTo>
                  <a:lnTo>
                    <a:pt x="353" y="32957"/>
                  </a:lnTo>
                  <a:lnTo>
                    <a:pt x="456" y="34055"/>
                  </a:lnTo>
                  <a:lnTo>
                    <a:pt x="518" y="34760"/>
                  </a:lnTo>
                  <a:lnTo>
                    <a:pt x="539" y="35465"/>
                  </a:lnTo>
                  <a:lnTo>
                    <a:pt x="539" y="36024"/>
                  </a:lnTo>
                  <a:lnTo>
                    <a:pt x="539" y="36356"/>
                  </a:lnTo>
                  <a:lnTo>
                    <a:pt x="539" y="36688"/>
                  </a:lnTo>
                  <a:lnTo>
                    <a:pt x="539" y="36853"/>
                  </a:lnTo>
                  <a:lnTo>
                    <a:pt x="560" y="37144"/>
                  </a:lnTo>
                  <a:lnTo>
                    <a:pt x="581" y="37475"/>
                  </a:lnTo>
                  <a:lnTo>
                    <a:pt x="622" y="37828"/>
                  </a:lnTo>
                  <a:lnTo>
                    <a:pt x="643" y="38118"/>
                  </a:lnTo>
                  <a:lnTo>
                    <a:pt x="643" y="38594"/>
                  </a:lnTo>
                  <a:lnTo>
                    <a:pt x="622" y="39050"/>
                  </a:lnTo>
                  <a:lnTo>
                    <a:pt x="601" y="39486"/>
                  </a:lnTo>
                  <a:lnTo>
                    <a:pt x="601" y="39983"/>
                  </a:lnTo>
                  <a:lnTo>
                    <a:pt x="622" y="40232"/>
                  </a:lnTo>
                  <a:lnTo>
                    <a:pt x="663" y="40501"/>
                  </a:lnTo>
                  <a:lnTo>
                    <a:pt x="705" y="40771"/>
                  </a:lnTo>
                  <a:lnTo>
                    <a:pt x="726" y="41019"/>
                  </a:lnTo>
                  <a:lnTo>
                    <a:pt x="726" y="41517"/>
                  </a:lnTo>
                  <a:lnTo>
                    <a:pt x="705" y="41890"/>
                  </a:lnTo>
                  <a:lnTo>
                    <a:pt x="705" y="41952"/>
                  </a:lnTo>
                  <a:lnTo>
                    <a:pt x="726" y="41994"/>
                  </a:lnTo>
                  <a:lnTo>
                    <a:pt x="767" y="42035"/>
                  </a:lnTo>
                  <a:lnTo>
                    <a:pt x="850" y="42035"/>
                  </a:lnTo>
                  <a:lnTo>
                    <a:pt x="891" y="42014"/>
                  </a:lnTo>
                  <a:lnTo>
                    <a:pt x="912" y="41952"/>
                  </a:lnTo>
                  <a:lnTo>
                    <a:pt x="912" y="41890"/>
                  </a:lnTo>
                  <a:lnTo>
                    <a:pt x="912" y="41558"/>
                  </a:lnTo>
                  <a:lnTo>
                    <a:pt x="954" y="41206"/>
                  </a:lnTo>
                  <a:lnTo>
                    <a:pt x="974" y="40854"/>
                  </a:lnTo>
                  <a:lnTo>
                    <a:pt x="995" y="40667"/>
                  </a:lnTo>
                  <a:lnTo>
                    <a:pt x="995" y="40501"/>
                  </a:lnTo>
                  <a:lnTo>
                    <a:pt x="974" y="40149"/>
                  </a:lnTo>
                  <a:lnTo>
                    <a:pt x="974" y="39465"/>
                  </a:lnTo>
                  <a:lnTo>
                    <a:pt x="995" y="38802"/>
                  </a:lnTo>
                  <a:lnTo>
                    <a:pt x="1078" y="38346"/>
                  </a:lnTo>
                  <a:lnTo>
                    <a:pt x="1099" y="38097"/>
                  </a:lnTo>
                  <a:lnTo>
                    <a:pt x="1119" y="37869"/>
                  </a:lnTo>
                  <a:lnTo>
                    <a:pt x="1140" y="36874"/>
                  </a:lnTo>
                  <a:lnTo>
                    <a:pt x="1182" y="35299"/>
                  </a:lnTo>
                  <a:lnTo>
                    <a:pt x="1182" y="35237"/>
                  </a:lnTo>
                  <a:lnTo>
                    <a:pt x="1306" y="34656"/>
                  </a:lnTo>
                  <a:lnTo>
                    <a:pt x="1347" y="34490"/>
                  </a:lnTo>
                  <a:lnTo>
                    <a:pt x="1347" y="34304"/>
                  </a:lnTo>
                  <a:lnTo>
                    <a:pt x="1368" y="33952"/>
                  </a:lnTo>
                  <a:lnTo>
                    <a:pt x="1347" y="33309"/>
                  </a:lnTo>
                  <a:lnTo>
                    <a:pt x="1327" y="32666"/>
                  </a:lnTo>
                  <a:lnTo>
                    <a:pt x="1285" y="31423"/>
                  </a:lnTo>
                  <a:lnTo>
                    <a:pt x="1244" y="30822"/>
                  </a:lnTo>
                  <a:lnTo>
                    <a:pt x="1182" y="30200"/>
                  </a:lnTo>
                  <a:lnTo>
                    <a:pt x="1182" y="29371"/>
                  </a:lnTo>
                  <a:lnTo>
                    <a:pt x="1223" y="28542"/>
                  </a:lnTo>
                  <a:lnTo>
                    <a:pt x="1223" y="28480"/>
                  </a:lnTo>
                  <a:lnTo>
                    <a:pt x="1285" y="29081"/>
                  </a:lnTo>
                  <a:lnTo>
                    <a:pt x="1347" y="29640"/>
                  </a:lnTo>
                  <a:lnTo>
                    <a:pt x="1451" y="30179"/>
                  </a:lnTo>
                  <a:lnTo>
                    <a:pt x="1513" y="30428"/>
                  </a:lnTo>
                  <a:lnTo>
                    <a:pt x="1596" y="30677"/>
                  </a:lnTo>
                  <a:lnTo>
                    <a:pt x="1555" y="31195"/>
                  </a:lnTo>
                  <a:lnTo>
                    <a:pt x="1534" y="31775"/>
                  </a:lnTo>
                  <a:lnTo>
                    <a:pt x="1534" y="32356"/>
                  </a:lnTo>
                  <a:lnTo>
                    <a:pt x="1575" y="32915"/>
                  </a:lnTo>
                  <a:lnTo>
                    <a:pt x="1555" y="33350"/>
                  </a:lnTo>
                  <a:lnTo>
                    <a:pt x="1555" y="33703"/>
                  </a:lnTo>
                  <a:lnTo>
                    <a:pt x="1575" y="33972"/>
                  </a:lnTo>
                  <a:lnTo>
                    <a:pt x="1596" y="34221"/>
                  </a:lnTo>
                  <a:lnTo>
                    <a:pt x="1638" y="34408"/>
                  </a:lnTo>
                  <a:lnTo>
                    <a:pt x="1679" y="34594"/>
                  </a:lnTo>
                  <a:lnTo>
                    <a:pt x="1783" y="34988"/>
                  </a:lnTo>
                  <a:lnTo>
                    <a:pt x="1783" y="35071"/>
                  </a:lnTo>
                  <a:lnTo>
                    <a:pt x="1721" y="35195"/>
                  </a:lnTo>
                  <a:lnTo>
                    <a:pt x="1679" y="35361"/>
                  </a:lnTo>
                  <a:lnTo>
                    <a:pt x="1658" y="35548"/>
                  </a:lnTo>
                  <a:lnTo>
                    <a:pt x="1638" y="35755"/>
                  </a:lnTo>
                  <a:lnTo>
                    <a:pt x="1596" y="36211"/>
                  </a:lnTo>
                  <a:lnTo>
                    <a:pt x="1617" y="36667"/>
                  </a:lnTo>
                  <a:lnTo>
                    <a:pt x="1596" y="37144"/>
                  </a:lnTo>
                  <a:lnTo>
                    <a:pt x="1575" y="37600"/>
                  </a:lnTo>
                  <a:lnTo>
                    <a:pt x="1596" y="38056"/>
                  </a:lnTo>
                  <a:lnTo>
                    <a:pt x="1638" y="38511"/>
                  </a:lnTo>
                  <a:lnTo>
                    <a:pt x="1638" y="38885"/>
                  </a:lnTo>
                  <a:lnTo>
                    <a:pt x="1638" y="39216"/>
                  </a:lnTo>
                  <a:lnTo>
                    <a:pt x="1596" y="39817"/>
                  </a:lnTo>
                  <a:lnTo>
                    <a:pt x="1596" y="40107"/>
                  </a:lnTo>
                  <a:lnTo>
                    <a:pt x="1617" y="40356"/>
                  </a:lnTo>
                  <a:lnTo>
                    <a:pt x="1638" y="40605"/>
                  </a:lnTo>
                  <a:lnTo>
                    <a:pt x="1679" y="40833"/>
                  </a:lnTo>
                  <a:lnTo>
                    <a:pt x="1783" y="41310"/>
                  </a:lnTo>
                  <a:lnTo>
                    <a:pt x="1783" y="41869"/>
                  </a:lnTo>
                  <a:lnTo>
                    <a:pt x="1741" y="42512"/>
                  </a:lnTo>
                  <a:lnTo>
                    <a:pt x="1721" y="43113"/>
                  </a:lnTo>
                  <a:lnTo>
                    <a:pt x="1721" y="43631"/>
                  </a:lnTo>
                  <a:lnTo>
                    <a:pt x="1700" y="44087"/>
                  </a:lnTo>
                  <a:lnTo>
                    <a:pt x="1575" y="44419"/>
                  </a:lnTo>
                  <a:lnTo>
                    <a:pt x="1534" y="44585"/>
                  </a:lnTo>
                  <a:lnTo>
                    <a:pt x="1493" y="44750"/>
                  </a:lnTo>
                  <a:lnTo>
                    <a:pt x="1430" y="45269"/>
                  </a:lnTo>
                  <a:lnTo>
                    <a:pt x="1368" y="46077"/>
                  </a:lnTo>
                  <a:lnTo>
                    <a:pt x="1347" y="46678"/>
                  </a:lnTo>
                  <a:lnTo>
                    <a:pt x="1368" y="47403"/>
                  </a:lnTo>
                  <a:lnTo>
                    <a:pt x="1410" y="48108"/>
                  </a:lnTo>
                  <a:lnTo>
                    <a:pt x="1430" y="48419"/>
                  </a:lnTo>
                  <a:lnTo>
                    <a:pt x="1493" y="48668"/>
                  </a:lnTo>
                  <a:lnTo>
                    <a:pt x="1430" y="49476"/>
                  </a:lnTo>
                  <a:lnTo>
                    <a:pt x="1410" y="50430"/>
                  </a:lnTo>
                  <a:lnTo>
                    <a:pt x="1410" y="51570"/>
                  </a:lnTo>
                  <a:lnTo>
                    <a:pt x="1430" y="52627"/>
                  </a:lnTo>
                  <a:lnTo>
                    <a:pt x="1451" y="53103"/>
                  </a:lnTo>
                  <a:lnTo>
                    <a:pt x="1493" y="53559"/>
                  </a:lnTo>
                  <a:lnTo>
                    <a:pt x="1534" y="53808"/>
                  </a:lnTo>
                  <a:lnTo>
                    <a:pt x="1575" y="54015"/>
                  </a:lnTo>
                  <a:lnTo>
                    <a:pt x="1638" y="54181"/>
                  </a:lnTo>
                  <a:lnTo>
                    <a:pt x="1700" y="54326"/>
                  </a:lnTo>
                  <a:lnTo>
                    <a:pt x="1783" y="54451"/>
                  </a:lnTo>
                  <a:lnTo>
                    <a:pt x="1845" y="54533"/>
                  </a:lnTo>
                  <a:lnTo>
                    <a:pt x="1928" y="54616"/>
                  </a:lnTo>
                  <a:lnTo>
                    <a:pt x="2031" y="54658"/>
                  </a:lnTo>
                  <a:lnTo>
                    <a:pt x="2135" y="54699"/>
                  </a:lnTo>
                  <a:lnTo>
                    <a:pt x="2239" y="54699"/>
                  </a:lnTo>
                  <a:lnTo>
                    <a:pt x="2446" y="54720"/>
                  </a:lnTo>
                  <a:lnTo>
                    <a:pt x="2943" y="54679"/>
                  </a:lnTo>
                  <a:lnTo>
                    <a:pt x="3959" y="54679"/>
                  </a:lnTo>
                  <a:lnTo>
                    <a:pt x="5679" y="54658"/>
                  </a:lnTo>
                  <a:lnTo>
                    <a:pt x="7358" y="54658"/>
                  </a:lnTo>
                  <a:lnTo>
                    <a:pt x="9389" y="54637"/>
                  </a:lnTo>
                  <a:lnTo>
                    <a:pt x="12063" y="54679"/>
                  </a:lnTo>
                  <a:lnTo>
                    <a:pt x="13431" y="54699"/>
                  </a:lnTo>
                  <a:lnTo>
                    <a:pt x="16478" y="54699"/>
                  </a:lnTo>
                  <a:lnTo>
                    <a:pt x="19028" y="54720"/>
                  </a:lnTo>
                  <a:lnTo>
                    <a:pt x="20333" y="54741"/>
                  </a:lnTo>
                  <a:lnTo>
                    <a:pt x="21722" y="54761"/>
                  </a:lnTo>
                  <a:lnTo>
                    <a:pt x="23131" y="54741"/>
                  </a:lnTo>
                  <a:lnTo>
                    <a:pt x="27194" y="54741"/>
                  </a:lnTo>
                  <a:lnTo>
                    <a:pt x="29453" y="54761"/>
                  </a:lnTo>
                  <a:lnTo>
                    <a:pt x="32023" y="54782"/>
                  </a:lnTo>
                  <a:lnTo>
                    <a:pt x="35008" y="54803"/>
                  </a:lnTo>
                  <a:lnTo>
                    <a:pt x="36335" y="54803"/>
                  </a:lnTo>
                  <a:lnTo>
                    <a:pt x="37247" y="54782"/>
                  </a:lnTo>
                  <a:lnTo>
                    <a:pt x="38076" y="54761"/>
                  </a:lnTo>
                  <a:lnTo>
                    <a:pt x="39216" y="54741"/>
                  </a:lnTo>
                  <a:lnTo>
                    <a:pt x="41910" y="54782"/>
                  </a:lnTo>
                  <a:lnTo>
                    <a:pt x="43796" y="54782"/>
                  </a:lnTo>
                  <a:lnTo>
                    <a:pt x="46532" y="54761"/>
                  </a:lnTo>
                  <a:lnTo>
                    <a:pt x="46947" y="54761"/>
                  </a:lnTo>
                  <a:lnTo>
                    <a:pt x="47320" y="54720"/>
                  </a:lnTo>
                  <a:lnTo>
                    <a:pt x="48045" y="54637"/>
                  </a:lnTo>
                  <a:lnTo>
                    <a:pt x="48398" y="54616"/>
                  </a:lnTo>
                  <a:lnTo>
                    <a:pt x="48771" y="54616"/>
                  </a:lnTo>
                  <a:lnTo>
                    <a:pt x="49185" y="54679"/>
                  </a:lnTo>
                  <a:lnTo>
                    <a:pt x="49413" y="54720"/>
                  </a:lnTo>
                  <a:lnTo>
                    <a:pt x="49662" y="54782"/>
                  </a:lnTo>
                  <a:lnTo>
                    <a:pt x="49911" y="54865"/>
                  </a:lnTo>
                  <a:lnTo>
                    <a:pt x="50201" y="54907"/>
                  </a:lnTo>
                  <a:lnTo>
                    <a:pt x="50491" y="54948"/>
                  </a:lnTo>
                  <a:lnTo>
                    <a:pt x="50781" y="54969"/>
                  </a:lnTo>
                  <a:lnTo>
                    <a:pt x="51092" y="54969"/>
                  </a:lnTo>
                  <a:lnTo>
                    <a:pt x="51403" y="54948"/>
                  </a:lnTo>
                  <a:lnTo>
                    <a:pt x="51714" y="54886"/>
                  </a:lnTo>
                  <a:lnTo>
                    <a:pt x="52004" y="54824"/>
                  </a:lnTo>
                  <a:lnTo>
                    <a:pt x="52274" y="54720"/>
                  </a:lnTo>
                  <a:lnTo>
                    <a:pt x="52543" y="54575"/>
                  </a:lnTo>
                  <a:lnTo>
                    <a:pt x="52771" y="54409"/>
                  </a:lnTo>
                  <a:lnTo>
                    <a:pt x="52978" y="54202"/>
                  </a:lnTo>
                  <a:lnTo>
                    <a:pt x="53061" y="54098"/>
                  </a:lnTo>
                  <a:lnTo>
                    <a:pt x="53144" y="53974"/>
                  </a:lnTo>
                  <a:lnTo>
                    <a:pt x="53206" y="53849"/>
                  </a:lnTo>
                  <a:lnTo>
                    <a:pt x="53268" y="53704"/>
                  </a:lnTo>
                  <a:lnTo>
                    <a:pt x="53310" y="53539"/>
                  </a:lnTo>
                  <a:lnTo>
                    <a:pt x="53331" y="53373"/>
                  </a:lnTo>
                  <a:lnTo>
                    <a:pt x="53351" y="53207"/>
                  </a:lnTo>
                  <a:lnTo>
                    <a:pt x="53372" y="53020"/>
                  </a:lnTo>
                  <a:lnTo>
                    <a:pt x="53351" y="52647"/>
                  </a:lnTo>
                  <a:lnTo>
                    <a:pt x="53393" y="52336"/>
                  </a:lnTo>
                  <a:lnTo>
                    <a:pt x="53414" y="52171"/>
                  </a:lnTo>
                  <a:lnTo>
                    <a:pt x="53393" y="52005"/>
                  </a:lnTo>
                  <a:lnTo>
                    <a:pt x="53372" y="51839"/>
                  </a:lnTo>
                  <a:lnTo>
                    <a:pt x="53372" y="51673"/>
                  </a:lnTo>
                  <a:lnTo>
                    <a:pt x="53372" y="51362"/>
                  </a:lnTo>
                  <a:lnTo>
                    <a:pt x="53393" y="51051"/>
                  </a:lnTo>
                  <a:lnTo>
                    <a:pt x="53393" y="50886"/>
                  </a:lnTo>
                  <a:lnTo>
                    <a:pt x="53434" y="50284"/>
                  </a:lnTo>
                  <a:lnTo>
                    <a:pt x="53517" y="49808"/>
                  </a:lnTo>
                  <a:lnTo>
                    <a:pt x="53538" y="49580"/>
                  </a:lnTo>
                  <a:lnTo>
                    <a:pt x="53559" y="49352"/>
                  </a:lnTo>
                  <a:lnTo>
                    <a:pt x="53600" y="48357"/>
                  </a:lnTo>
                  <a:lnTo>
                    <a:pt x="53621" y="47445"/>
                  </a:lnTo>
                  <a:lnTo>
                    <a:pt x="53621" y="47362"/>
                  </a:lnTo>
                  <a:lnTo>
                    <a:pt x="53621" y="47341"/>
                  </a:lnTo>
                  <a:lnTo>
                    <a:pt x="53600" y="47134"/>
                  </a:lnTo>
                  <a:lnTo>
                    <a:pt x="53579" y="46927"/>
                  </a:lnTo>
                  <a:lnTo>
                    <a:pt x="53538" y="46802"/>
                  </a:lnTo>
                  <a:lnTo>
                    <a:pt x="53517" y="46574"/>
                  </a:lnTo>
                  <a:lnTo>
                    <a:pt x="53517" y="46408"/>
                  </a:lnTo>
                  <a:lnTo>
                    <a:pt x="53538" y="46222"/>
                  </a:lnTo>
                  <a:lnTo>
                    <a:pt x="53600" y="45849"/>
                  </a:lnTo>
                  <a:lnTo>
                    <a:pt x="53621" y="45662"/>
                  </a:lnTo>
                  <a:lnTo>
                    <a:pt x="53621" y="45476"/>
                  </a:lnTo>
                  <a:lnTo>
                    <a:pt x="53579" y="44792"/>
                  </a:lnTo>
                  <a:lnTo>
                    <a:pt x="53579" y="44585"/>
                  </a:lnTo>
                  <a:lnTo>
                    <a:pt x="53704" y="43963"/>
                  </a:lnTo>
                  <a:lnTo>
                    <a:pt x="53849" y="43051"/>
                  </a:lnTo>
                  <a:lnTo>
                    <a:pt x="53911" y="42740"/>
                  </a:lnTo>
                  <a:lnTo>
                    <a:pt x="53973" y="42408"/>
                  </a:lnTo>
                  <a:lnTo>
                    <a:pt x="53973" y="42242"/>
                  </a:lnTo>
                  <a:lnTo>
                    <a:pt x="53973" y="42077"/>
                  </a:lnTo>
                  <a:lnTo>
                    <a:pt x="53952" y="41911"/>
                  </a:lnTo>
                  <a:lnTo>
                    <a:pt x="53911" y="41745"/>
                  </a:lnTo>
                  <a:lnTo>
                    <a:pt x="53849" y="41517"/>
                  </a:lnTo>
                  <a:lnTo>
                    <a:pt x="53828" y="41310"/>
                  </a:lnTo>
                  <a:lnTo>
                    <a:pt x="53849" y="41165"/>
                  </a:lnTo>
                  <a:lnTo>
                    <a:pt x="53870" y="41040"/>
                  </a:lnTo>
                  <a:lnTo>
                    <a:pt x="53849" y="40874"/>
                  </a:lnTo>
                  <a:lnTo>
                    <a:pt x="53828" y="40729"/>
                  </a:lnTo>
                  <a:lnTo>
                    <a:pt x="53828" y="40563"/>
                  </a:lnTo>
                  <a:lnTo>
                    <a:pt x="53828" y="40481"/>
                  </a:lnTo>
                  <a:lnTo>
                    <a:pt x="53870" y="40398"/>
                  </a:lnTo>
                  <a:lnTo>
                    <a:pt x="53932" y="40253"/>
                  </a:lnTo>
                  <a:lnTo>
                    <a:pt x="53973" y="40087"/>
                  </a:lnTo>
                  <a:lnTo>
                    <a:pt x="53973" y="39797"/>
                  </a:lnTo>
                  <a:lnTo>
                    <a:pt x="53952" y="39506"/>
                  </a:lnTo>
                  <a:lnTo>
                    <a:pt x="53994" y="39133"/>
                  </a:lnTo>
                  <a:lnTo>
                    <a:pt x="54077" y="38739"/>
                  </a:lnTo>
                  <a:lnTo>
                    <a:pt x="54118" y="38429"/>
                  </a:lnTo>
                  <a:lnTo>
                    <a:pt x="54139" y="38118"/>
                  </a:lnTo>
                  <a:lnTo>
                    <a:pt x="54201" y="37351"/>
                  </a:lnTo>
                  <a:lnTo>
                    <a:pt x="54305" y="36853"/>
                  </a:lnTo>
                  <a:lnTo>
                    <a:pt x="54388" y="36542"/>
                  </a:lnTo>
                  <a:lnTo>
                    <a:pt x="54408" y="36211"/>
                  </a:lnTo>
                  <a:lnTo>
                    <a:pt x="54429" y="35734"/>
                  </a:lnTo>
                  <a:lnTo>
                    <a:pt x="54429" y="35237"/>
                  </a:lnTo>
                  <a:lnTo>
                    <a:pt x="54408" y="34698"/>
                  </a:lnTo>
                  <a:lnTo>
                    <a:pt x="54367" y="34408"/>
                  </a:lnTo>
                  <a:lnTo>
                    <a:pt x="54326" y="34138"/>
                  </a:lnTo>
                  <a:lnTo>
                    <a:pt x="54263" y="33827"/>
                  </a:lnTo>
                  <a:lnTo>
                    <a:pt x="54326" y="33475"/>
                  </a:lnTo>
                  <a:lnTo>
                    <a:pt x="54367" y="33102"/>
                  </a:lnTo>
                  <a:lnTo>
                    <a:pt x="54408" y="32666"/>
                  </a:lnTo>
                  <a:lnTo>
                    <a:pt x="54429" y="32231"/>
                  </a:lnTo>
                  <a:lnTo>
                    <a:pt x="54408" y="31982"/>
                  </a:lnTo>
                  <a:lnTo>
                    <a:pt x="54388" y="31734"/>
                  </a:lnTo>
                  <a:lnTo>
                    <a:pt x="54305" y="31216"/>
                  </a:lnTo>
                  <a:lnTo>
                    <a:pt x="54263" y="31029"/>
                  </a:lnTo>
                  <a:lnTo>
                    <a:pt x="54222" y="30863"/>
                  </a:lnTo>
                  <a:lnTo>
                    <a:pt x="54098" y="30532"/>
                  </a:lnTo>
                  <a:lnTo>
                    <a:pt x="54015" y="30387"/>
                  </a:lnTo>
                  <a:lnTo>
                    <a:pt x="53952" y="29910"/>
                  </a:lnTo>
                  <a:lnTo>
                    <a:pt x="53890" y="29537"/>
                  </a:lnTo>
                  <a:lnTo>
                    <a:pt x="53849" y="28936"/>
                  </a:lnTo>
                  <a:lnTo>
                    <a:pt x="53849" y="28583"/>
                  </a:lnTo>
                  <a:lnTo>
                    <a:pt x="53870" y="28231"/>
                  </a:lnTo>
                  <a:lnTo>
                    <a:pt x="53870" y="27941"/>
                  </a:lnTo>
                  <a:lnTo>
                    <a:pt x="53870" y="27651"/>
                  </a:lnTo>
                  <a:lnTo>
                    <a:pt x="53828" y="27049"/>
                  </a:lnTo>
                  <a:lnTo>
                    <a:pt x="53911" y="26946"/>
                  </a:lnTo>
                  <a:lnTo>
                    <a:pt x="53932" y="26884"/>
                  </a:lnTo>
                  <a:lnTo>
                    <a:pt x="53952" y="26821"/>
                  </a:lnTo>
                  <a:lnTo>
                    <a:pt x="54015" y="26345"/>
                  </a:lnTo>
                  <a:lnTo>
                    <a:pt x="54056" y="25868"/>
                  </a:lnTo>
                  <a:lnTo>
                    <a:pt x="54118" y="25163"/>
                  </a:lnTo>
                  <a:lnTo>
                    <a:pt x="54139" y="24832"/>
                  </a:lnTo>
                  <a:lnTo>
                    <a:pt x="54160" y="24479"/>
                  </a:lnTo>
                  <a:lnTo>
                    <a:pt x="54118" y="24127"/>
                  </a:lnTo>
                  <a:lnTo>
                    <a:pt x="54077" y="23775"/>
                  </a:lnTo>
                  <a:lnTo>
                    <a:pt x="54056" y="23692"/>
                  </a:lnTo>
                  <a:lnTo>
                    <a:pt x="54056" y="23630"/>
                  </a:lnTo>
                  <a:lnTo>
                    <a:pt x="54056" y="22946"/>
                  </a:lnTo>
                  <a:lnTo>
                    <a:pt x="54077" y="22427"/>
                  </a:lnTo>
                  <a:lnTo>
                    <a:pt x="54098" y="21909"/>
                  </a:lnTo>
                  <a:lnTo>
                    <a:pt x="54098" y="21412"/>
                  </a:lnTo>
                  <a:lnTo>
                    <a:pt x="54098" y="20935"/>
                  </a:lnTo>
                  <a:lnTo>
                    <a:pt x="53973" y="19836"/>
                  </a:lnTo>
                  <a:lnTo>
                    <a:pt x="53911" y="19132"/>
                  </a:lnTo>
                  <a:lnTo>
                    <a:pt x="53890" y="18427"/>
                  </a:lnTo>
                  <a:lnTo>
                    <a:pt x="53890" y="17867"/>
                  </a:lnTo>
                  <a:lnTo>
                    <a:pt x="53890" y="17536"/>
                  </a:lnTo>
                  <a:lnTo>
                    <a:pt x="53890" y="17204"/>
                  </a:lnTo>
                  <a:lnTo>
                    <a:pt x="53890" y="17038"/>
                  </a:lnTo>
                  <a:lnTo>
                    <a:pt x="53870" y="16748"/>
                  </a:lnTo>
                  <a:lnTo>
                    <a:pt x="53849" y="16417"/>
                  </a:lnTo>
                  <a:lnTo>
                    <a:pt x="53807" y="16064"/>
                  </a:lnTo>
                  <a:lnTo>
                    <a:pt x="53787" y="15774"/>
                  </a:lnTo>
                  <a:lnTo>
                    <a:pt x="53787" y="15297"/>
                  </a:lnTo>
                  <a:lnTo>
                    <a:pt x="53807" y="14841"/>
                  </a:lnTo>
                  <a:lnTo>
                    <a:pt x="53828" y="14406"/>
                  </a:lnTo>
                  <a:lnTo>
                    <a:pt x="53828" y="13909"/>
                  </a:lnTo>
                  <a:lnTo>
                    <a:pt x="53807" y="13639"/>
                  </a:lnTo>
                  <a:lnTo>
                    <a:pt x="53766" y="13390"/>
                  </a:lnTo>
                  <a:lnTo>
                    <a:pt x="53724" y="13121"/>
                  </a:lnTo>
                  <a:lnTo>
                    <a:pt x="53704" y="12872"/>
                  </a:lnTo>
                  <a:lnTo>
                    <a:pt x="53704" y="12375"/>
                  </a:lnTo>
                  <a:lnTo>
                    <a:pt x="53724" y="12002"/>
                  </a:lnTo>
                  <a:lnTo>
                    <a:pt x="53724" y="11939"/>
                  </a:lnTo>
                  <a:lnTo>
                    <a:pt x="53704" y="11898"/>
                  </a:lnTo>
                  <a:lnTo>
                    <a:pt x="53662" y="11857"/>
                  </a:lnTo>
                  <a:lnTo>
                    <a:pt x="53621" y="11836"/>
                  </a:lnTo>
                  <a:lnTo>
                    <a:pt x="53579" y="11857"/>
                  </a:lnTo>
                  <a:lnTo>
                    <a:pt x="53538" y="11877"/>
                  </a:lnTo>
                  <a:lnTo>
                    <a:pt x="53517" y="11939"/>
                  </a:lnTo>
                  <a:lnTo>
                    <a:pt x="53517" y="12002"/>
                  </a:lnTo>
                  <a:lnTo>
                    <a:pt x="53517" y="12333"/>
                  </a:lnTo>
                  <a:lnTo>
                    <a:pt x="53476" y="12686"/>
                  </a:lnTo>
                  <a:lnTo>
                    <a:pt x="53455" y="13038"/>
                  </a:lnTo>
                  <a:lnTo>
                    <a:pt x="53434" y="13225"/>
                  </a:lnTo>
                  <a:lnTo>
                    <a:pt x="53434" y="13390"/>
                  </a:lnTo>
                  <a:lnTo>
                    <a:pt x="53455" y="13743"/>
                  </a:lnTo>
                  <a:lnTo>
                    <a:pt x="53455" y="14406"/>
                  </a:lnTo>
                  <a:lnTo>
                    <a:pt x="53434" y="15090"/>
                  </a:lnTo>
                  <a:lnTo>
                    <a:pt x="53351" y="15546"/>
                  </a:lnTo>
                  <a:lnTo>
                    <a:pt x="53331" y="15774"/>
                  </a:lnTo>
                  <a:lnTo>
                    <a:pt x="53310" y="16023"/>
                  </a:lnTo>
                  <a:lnTo>
                    <a:pt x="53289" y="17018"/>
                  </a:lnTo>
                  <a:lnTo>
                    <a:pt x="53289" y="17391"/>
                  </a:lnTo>
                  <a:lnTo>
                    <a:pt x="53268" y="17246"/>
                  </a:lnTo>
                  <a:lnTo>
                    <a:pt x="53248" y="16624"/>
                  </a:lnTo>
                  <a:lnTo>
                    <a:pt x="53227" y="16520"/>
                  </a:lnTo>
                  <a:lnTo>
                    <a:pt x="53248" y="16251"/>
                  </a:lnTo>
                  <a:lnTo>
                    <a:pt x="53248" y="15981"/>
                  </a:lnTo>
                  <a:lnTo>
                    <a:pt x="53268" y="15712"/>
                  </a:lnTo>
                  <a:lnTo>
                    <a:pt x="53268" y="15422"/>
                  </a:lnTo>
                  <a:lnTo>
                    <a:pt x="53227" y="14986"/>
                  </a:lnTo>
                  <a:lnTo>
                    <a:pt x="53186" y="14572"/>
                  </a:lnTo>
                  <a:lnTo>
                    <a:pt x="53144" y="14219"/>
                  </a:lnTo>
                  <a:lnTo>
                    <a:pt x="53123" y="13867"/>
                  </a:lnTo>
                  <a:lnTo>
                    <a:pt x="53144" y="13494"/>
                  </a:lnTo>
                  <a:lnTo>
                    <a:pt x="53186" y="13017"/>
                  </a:lnTo>
                  <a:lnTo>
                    <a:pt x="53165" y="12520"/>
                  </a:lnTo>
                  <a:lnTo>
                    <a:pt x="53206" y="12043"/>
                  </a:lnTo>
                  <a:lnTo>
                    <a:pt x="53206" y="11587"/>
                  </a:lnTo>
                  <a:lnTo>
                    <a:pt x="53186" y="11152"/>
                  </a:lnTo>
                  <a:lnTo>
                    <a:pt x="53144" y="10675"/>
                  </a:lnTo>
                  <a:lnTo>
                    <a:pt x="53165" y="10323"/>
                  </a:lnTo>
                  <a:lnTo>
                    <a:pt x="53165" y="9970"/>
                  </a:lnTo>
                  <a:lnTo>
                    <a:pt x="53186" y="9577"/>
                  </a:lnTo>
                  <a:lnTo>
                    <a:pt x="53186" y="9204"/>
                  </a:lnTo>
                  <a:lnTo>
                    <a:pt x="53186" y="8872"/>
                  </a:lnTo>
                  <a:lnTo>
                    <a:pt x="53144" y="8561"/>
                  </a:lnTo>
                  <a:lnTo>
                    <a:pt x="53082" y="7981"/>
                  </a:lnTo>
                  <a:lnTo>
                    <a:pt x="53040" y="7566"/>
                  </a:lnTo>
                  <a:lnTo>
                    <a:pt x="53040" y="7359"/>
                  </a:lnTo>
                  <a:lnTo>
                    <a:pt x="53061" y="7027"/>
                  </a:lnTo>
                  <a:lnTo>
                    <a:pt x="53082" y="6778"/>
                  </a:lnTo>
                  <a:lnTo>
                    <a:pt x="53103" y="6530"/>
                  </a:lnTo>
                  <a:lnTo>
                    <a:pt x="53103" y="6240"/>
                  </a:lnTo>
                  <a:lnTo>
                    <a:pt x="53082" y="5970"/>
                  </a:lnTo>
                  <a:lnTo>
                    <a:pt x="53103" y="5701"/>
                  </a:lnTo>
                  <a:lnTo>
                    <a:pt x="53144" y="5493"/>
                  </a:lnTo>
                  <a:lnTo>
                    <a:pt x="53227" y="5037"/>
                  </a:lnTo>
                  <a:lnTo>
                    <a:pt x="53268" y="4768"/>
                  </a:lnTo>
                  <a:lnTo>
                    <a:pt x="53289" y="4498"/>
                  </a:lnTo>
                  <a:lnTo>
                    <a:pt x="53310" y="3939"/>
                  </a:lnTo>
                  <a:lnTo>
                    <a:pt x="53414" y="3338"/>
                  </a:lnTo>
                  <a:lnTo>
                    <a:pt x="53434" y="3048"/>
                  </a:lnTo>
                  <a:lnTo>
                    <a:pt x="53455" y="2757"/>
                  </a:lnTo>
                  <a:lnTo>
                    <a:pt x="53455" y="2467"/>
                  </a:lnTo>
                  <a:lnTo>
                    <a:pt x="53455" y="2198"/>
                  </a:lnTo>
                  <a:lnTo>
                    <a:pt x="53414" y="1928"/>
                  </a:lnTo>
                  <a:lnTo>
                    <a:pt x="53372" y="1700"/>
                  </a:lnTo>
                  <a:lnTo>
                    <a:pt x="53310" y="1472"/>
                  </a:lnTo>
                  <a:lnTo>
                    <a:pt x="53227" y="1265"/>
                  </a:lnTo>
                  <a:lnTo>
                    <a:pt x="53123" y="1099"/>
                  </a:lnTo>
                  <a:lnTo>
                    <a:pt x="52999" y="933"/>
                  </a:lnTo>
                  <a:lnTo>
                    <a:pt x="52854" y="830"/>
                  </a:lnTo>
                  <a:lnTo>
                    <a:pt x="52667" y="726"/>
                  </a:lnTo>
                  <a:lnTo>
                    <a:pt x="52460" y="685"/>
                  </a:lnTo>
                  <a:lnTo>
                    <a:pt x="52232" y="664"/>
                  </a:lnTo>
                  <a:lnTo>
                    <a:pt x="51341" y="664"/>
                  </a:lnTo>
                  <a:lnTo>
                    <a:pt x="49703" y="705"/>
                  </a:lnTo>
                  <a:lnTo>
                    <a:pt x="46263" y="747"/>
                  </a:lnTo>
                  <a:lnTo>
                    <a:pt x="44356" y="768"/>
                  </a:lnTo>
                  <a:lnTo>
                    <a:pt x="39920" y="768"/>
                  </a:lnTo>
                  <a:lnTo>
                    <a:pt x="37288" y="726"/>
                  </a:lnTo>
                  <a:lnTo>
                    <a:pt x="36542" y="685"/>
                  </a:lnTo>
                  <a:lnTo>
                    <a:pt x="35733" y="664"/>
                  </a:lnTo>
                  <a:lnTo>
                    <a:pt x="34863" y="643"/>
                  </a:lnTo>
                  <a:lnTo>
                    <a:pt x="36625" y="643"/>
                  </a:lnTo>
                  <a:lnTo>
                    <a:pt x="36873" y="623"/>
                  </a:lnTo>
                  <a:lnTo>
                    <a:pt x="37143" y="643"/>
                  </a:lnTo>
                  <a:lnTo>
                    <a:pt x="37412" y="643"/>
                  </a:lnTo>
                  <a:lnTo>
                    <a:pt x="37661" y="623"/>
                  </a:lnTo>
                  <a:lnTo>
                    <a:pt x="37910" y="623"/>
                  </a:lnTo>
                  <a:lnTo>
                    <a:pt x="38449" y="664"/>
                  </a:lnTo>
                  <a:lnTo>
                    <a:pt x="38988" y="685"/>
                  </a:lnTo>
                  <a:lnTo>
                    <a:pt x="39630" y="705"/>
                  </a:lnTo>
                  <a:lnTo>
                    <a:pt x="40128" y="705"/>
                  </a:lnTo>
                  <a:lnTo>
                    <a:pt x="40625" y="685"/>
                  </a:lnTo>
                  <a:lnTo>
                    <a:pt x="41060" y="664"/>
                  </a:lnTo>
                  <a:lnTo>
                    <a:pt x="41330" y="664"/>
                  </a:lnTo>
                  <a:lnTo>
                    <a:pt x="41889" y="685"/>
                  </a:lnTo>
                  <a:lnTo>
                    <a:pt x="42490" y="685"/>
                  </a:lnTo>
                  <a:lnTo>
                    <a:pt x="43071" y="664"/>
                  </a:lnTo>
                  <a:lnTo>
                    <a:pt x="43589" y="643"/>
                  </a:lnTo>
                  <a:lnTo>
                    <a:pt x="44128" y="643"/>
                  </a:lnTo>
                  <a:lnTo>
                    <a:pt x="44439" y="623"/>
                  </a:lnTo>
                  <a:lnTo>
                    <a:pt x="45268" y="623"/>
                  </a:lnTo>
                  <a:lnTo>
                    <a:pt x="45537" y="643"/>
                  </a:lnTo>
                  <a:lnTo>
                    <a:pt x="50988" y="643"/>
                  </a:lnTo>
                  <a:lnTo>
                    <a:pt x="51610" y="623"/>
                  </a:lnTo>
                  <a:lnTo>
                    <a:pt x="52253" y="602"/>
                  </a:lnTo>
                  <a:lnTo>
                    <a:pt x="53082" y="581"/>
                  </a:lnTo>
                  <a:lnTo>
                    <a:pt x="53227" y="560"/>
                  </a:lnTo>
                  <a:lnTo>
                    <a:pt x="53268" y="560"/>
                  </a:lnTo>
                  <a:lnTo>
                    <a:pt x="53289" y="540"/>
                  </a:lnTo>
                  <a:lnTo>
                    <a:pt x="53268" y="519"/>
                  </a:lnTo>
                  <a:lnTo>
                    <a:pt x="53227" y="519"/>
                  </a:lnTo>
                  <a:lnTo>
                    <a:pt x="53082" y="498"/>
                  </a:lnTo>
                  <a:lnTo>
                    <a:pt x="52688" y="498"/>
                  </a:lnTo>
                  <a:lnTo>
                    <a:pt x="52087" y="457"/>
                  </a:lnTo>
                  <a:lnTo>
                    <a:pt x="51672" y="457"/>
                  </a:lnTo>
                  <a:lnTo>
                    <a:pt x="51258" y="477"/>
                  </a:lnTo>
                  <a:lnTo>
                    <a:pt x="50387" y="457"/>
                  </a:lnTo>
                  <a:lnTo>
                    <a:pt x="49538" y="436"/>
                  </a:lnTo>
                  <a:lnTo>
                    <a:pt x="48957" y="415"/>
                  </a:lnTo>
                  <a:lnTo>
                    <a:pt x="48398" y="395"/>
                  </a:lnTo>
                  <a:lnTo>
                    <a:pt x="47175" y="374"/>
                  </a:lnTo>
                  <a:lnTo>
                    <a:pt x="46035" y="353"/>
                  </a:lnTo>
                  <a:lnTo>
                    <a:pt x="45910" y="353"/>
                  </a:lnTo>
                  <a:lnTo>
                    <a:pt x="45413" y="374"/>
                  </a:lnTo>
                  <a:lnTo>
                    <a:pt x="45247" y="395"/>
                  </a:lnTo>
                  <a:lnTo>
                    <a:pt x="44957" y="415"/>
                  </a:lnTo>
                  <a:lnTo>
                    <a:pt x="44750" y="415"/>
                  </a:lnTo>
                  <a:lnTo>
                    <a:pt x="44542" y="395"/>
                  </a:lnTo>
                  <a:lnTo>
                    <a:pt x="44066" y="374"/>
                  </a:lnTo>
                  <a:lnTo>
                    <a:pt x="42781" y="374"/>
                  </a:lnTo>
                  <a:lnTo>
                    <a:pt x="42511" y="395"/>
                  </a:lnTo>
                  <a:lnTo>
                    <a:pt x="41744" y="332"/>
                  </a:lnTo>
                  <a:lnTo>
                    <a:pt x="40625" y="270"/>
                  </a:lnTo>
                  <a:lnTo>
                    <a:pt x="39817" y="208"/>
                  </a:lnTo>
                  <a:lnTo>
                    <a:pt x="39402" y="208"/>
                  </a:lnTo>
                  <a:lnTo>
                    <a:pt x="39008" y="229"/>
                  </a:lnTo>
                  <a:lnTo>
                    <a:pt x="38718" y="270"/>
                  </a:lnTo>
                  <a:lnTo>
                    <a:pt x="38469" y="270"/>
                  </a:lnTo>
                  <a:lnTo>
                    <a:pt x="38138" y="249"/>
                  </a:lnTo>
                  <a:lnTo>
                    <a:pt x="37951" y="270"/>
                  </a:lnTo>
                  <a:lnTo>
                    <a:pt x="37557" y="270"/>
                  </a:lnTo>
                  <a:lnTo>
                    <a:pt x="37350" y="249"/>
                  </a:lnTo>
                  <a:lnTo>
                    <a:pt x="37164" y="229"/>
                  </a:lnTo>
                  <a:lnTo>
                    <a:pt x="36956" y="208"/>
                  </a:lnTo>
                  <a:lnTo>
                    <a:pt x="35796" y="208"/>
                  </a:lnTo>
                  <a:lnTo>
                    <a:pt x="35298" y="167"/>
                  </a:lnTo>
                  <a:lnTo>
                    <a:pt x="34531" y="125"/>
                  </a:lnTo>
                  <a:lnTo>
                    <a:pt x="33578" y="104"/>
                  </a:lnTo>
                  <a:lnTo>
                    <a:pt x="32977" y="63"/>
                  </a:lnTo>
                  <a:lnTo>
                    <a:pt x="32583" y="21"/>
                  </a:lnTo>
                  <a:lnTo>
                    <a:pt x="32189" y="21"/>
                  </a:lnTo>
                  <a:lnTo>
                    <a:pt x="31588" y="1"/>
                  </a:lnTo>
                  <a:close/>
                </a:path>
              </a:pathLst>
            </a:custGeom>
            <a:solidFill>
              <a:srgbClr val="ECE0EE"/>
            </a:solidFill>
            <a:ln>
              <a:noFill/>
            </a:ln>
            <a:effectLst>
              <a:softEdge rad="317500"/>
            </a:effectLst>
          </p:spPr>
          <p:txBody>
            <a:bodyPr spcFirstLastPara="1" wrap="square" lIns="121900" tIns="121900" rIns="121900" bIns="121900" anchor="ctr" anchorCtr="0">
              <a:noAutofit/>
            </a:bodyPr>
            <a:lstStyle/>
            <a:p>
              <a:pPr defTabSz="1219231">
                <a:buClr>
                  <a:srgbClr val="000000"/>
                </a:buClr>
                <a:defRPr/>
              </a:pPr>
              <a:endParaRPr sz="4800" kern="0">
                <a:solidFill>
                  <a:srgbClr val="000000"/>
                </a:solidFill>
                <a:latin typeface="Cambria" panose="02040503050406030204" pitchFamily="18" charset="0"/>
                <a:ea typeface="Cambria" panose="02040503050406030204" pitchFamily="18" charset="0"/>
                <a:cs typeface="Arial"/>
                <a:sym typeface="Arial"/>
              </a:endParaRPr>
            </a:p>
          </p:txBody>
        </p:sp>
        <p:sp>
          <p:nvSpPr>
            <p:cNvPr id="13" name="Rectangle 12"/>
            <p:cNvSpPr/>
            <p:nvPr/>
          </p:nvSpPr>
          <p:spPr>
            <a:xfrm>
              <a:off x="1366304" y="2262273"/>
              <a:ext cx="15109991" cy="3738907"/>
            </a:xfrm>
            <a:prstGeom prst="rect">
              <a:avLst/>
            </a:prstGeom>
          </p:spPr>
          <p:txBody>
            <a:bodyPr wrap="square">
              <a:spAutoFit/>
            </a:bodyPr>
            <a:lstStyle/>
            <a:p>
              <a:pPr algn="just" defTabSz="609630">
                <a:defRPr/>
              </a:pPr>
              <a:r>
                <a:rPr lang="en-US" sz="2933" kern="0" dirty="0">
                  <a:solidFill>
                    <a:prstClr val="black"/>
                  </a:solidFill>
                  <a:latin typeface="Cambria" panose="02040503050406030204" pitchFamily="18" charset="0"/>
                  <a:ea typeface="Cambria" panose="02040503050406030204" pitchFamily="18" charset="0"/>
                  <a:cs typeface="Arial"/>
                  <a:sym typeface="Arial"/>
                </a:rPr>
                <a:t>       (1)</a:t>
              </a:r>
              <a:r>
                <a:rPr lang="en-US" sz="2933" kern="0" dirty="0" err="1">
                  <a:solidFill>
                    <a:prstClr val="black"/>
                  </a:solidFill>
                  <a:latin typeface="Cambria" panose="02040503050406030204" pitchFamily="18" charset="0"/>
                  <a:ea typeface="Cambria" panose="02040503050406030204" pitchFamily="18" charset="0"/>
                  <a:cs typeface="Arial"/>
                  <a:sym typeface="Arial"/>
                </a:rPr>
                <a:t>Hoa</a:t>
              </a:r>
              <a:r>
                <a:rPr lang="en-US" sz="2933" kern="0" dirty="0">
                  <a:solidFill>
                    <a:prstClr val="black"/>
                  </a:solidFill>
                  <a:latin typeface="Cambria" panose="02040503050406030204" pitchFamily="18" charset="0"/>
                  <a:ea typeface="Cambria" panose="02040503050406030204" pitchFamily="18" charset="0"/>
                  <a:cs typeface="Arial"/>
                  <a:sym typeface="Arial"/>
                </a:rPr>
                <a:t> </a:t>
              </a:r>
              <a:r>
                <a:rPr lang="en-US" sz="2933" kern="0" dirty="0" err="1">
                  <a:solidFill>
                    <a:prstClr val="black"/>
                  </a:solidFill>
                  <a:latin typeface="Cambria" panose="02040503050406030204" pitchFamily="18" charset="0"/>
                  <a:ea typeface="Cambria" panose="02040503050406030204" pitchFamily="18" charset="0"/>
                  <a:cs typeface="Arial"/>
                  <a:sym typeface="Arial"/>
                </a:rPr>
                <a:t>giấy</a:t>
              </a:r>
              <a:r>
                <a:rPr lang="en-US" sz="2933" kern="0" dirty="0">
                  <a:solidFill>
                    <a:prstClr val="black"/>
                  </a:solidFill>
                  <a:latin typeface="Cambria" panose="02040503050406030204" pitchFamily="18" charset="0"/>
                  <a:ea typeface="Cambria" panose="02040503050406030204" pitchFamily="18" charset="0"/>
                  <a:cs typeface="Arial"/>
                  <a:sym typeface="Arial"/>
                </a:rPr>
                <a:t> </a:t>
              </a:r>
              <a:r>
                <a:rPr lang="en-US" sz="2933" kern="0" dirty="0" err="1">
                  <a:solidFill>
                    <a:prstClr val="black"/>
                  </a:solidFill>
                  <a:latin typeface="Cambria" panose="02040503050406030204" pitchFamily="18" charset="0"/>
                  <a:ea typeface="Cambria" panose="02040503050406030204" pitchFamily="18" charset="0"/>
                  <a:cs typeface="Arial"/>
                  <a:sym typeface="Arial"/>
                </a:rPr>
                <a:t>đẹp</a:t>
              </a:r>
              <a:r>
                <a:rPr lang="en-US" sz="2933" kern="0" dirty="0">
                  <a:solidFill>
                    <a:prstClr val="black"/>
                  </a:solidFill>
                  <a:latin typeface="Cambria" panose="02040503050406030204" pitchFamily="18" charset="0"/>
                  <a:ea typeface="Cambria" panose="02040503050406030204" pitchFamily="18" charset="0"/>
                  <a:cs typeface="Arial"/>
                  <a:sym typeface="Arial"/>
                </a:rPr>
                <a:t> </a:t>
              </a:r>
              <a:r>
                <a:rPr lang="en-US" sz="2933" kern="0" dirty="0" err="1">
                  <a:solidFill>
                    <a:prstClr val="black"/>
                  </a:solidFill>
                  <a:latin typeface="Cambria" panose="02040503050406030204" pitchFamily="18" charset="0"/>
                  <a:ea typeface="Cambria" panose="02040503050406030204" pitchFamily="18" charset="0"/>
                  <a:cs typeface="Arial"/>
                  <a:sym typeface="Arial"/>
                </a:rPr>
                <a:t>một</a:t>
              </a:r>
              <a:r>
                <a:rPr lang="en-US" sz="2933" kern="0" dirty="0">
                  <a:solidFill>
                    <a:prstClr val="black"/>
                  </a:solidFill>
                  <a:latin typeface="Cambria" panose="02040503050406030204" pitchFamily="18" charset="0"/>
                  <a:ea typeface="Cambria" panose="02040503050406030204" pitchFamily="18" charset="0"/>
                  <a:cs typeface="Arial"/>
                  <a:sym typeface="Arial"/>
                </a:rPr>
                <a:t> </a:t>
              </a:r>
              <a:r>
                <a:rPr lang="en-US" sz="2933" kern="0" dirty="0" err="1">
                  <a:solidFill>
                    <a:prstClr val="black"/>
                  </a:solidFill>
                  <a:latin typeface="Cambria" panose="02040503050406030204" pitchFamily="18" charset="0"/>
                  <a:ea typeface="Cambria" panose="02040503050406030204" pitchFamily="18" charset="0"/>
                  <a:cs typeface="Arial"/>
                  <a:sym typeface="Arial"/>
                </a:rPr>
                <a:t>cách</a:t>
              </a:r>
              <a:r>
                <a:rPr lang="en-US" sz="2933" kern="0" dirty="0">
                  <a:solidFill>
                    <a:prstClr val="black"/>
                  </a:solidFill>
                  <a:latin typeface="Cambria" panose="02040503050406030204" pitchFamily="18" charset="0"/>
                  <a:ea typeface="Cambria" panose="02040503050406030204" pitchFamily="18" charset="0"/>
                  <a:cs typeface="Arial"/>
                  <a:sym typeface="Arial"/>
                </a:rPr>
                <a:t> </a:t>
              </a:r>
              <a:r>
                <a:rPr lang="en-US" sz="2933" kern="0" dirty="0" err="1">
                  <a:solidFill>
                    <a:prstClr val="black"/>
                  </a:solidFill>
                  <a:latin typeface="Cambria" panose="02040503050406030204" pitchFamily="18" charset="0"/>
                  <a:ea typeface="Cambria" panose="02040503050406030204" pitchFamily="18" charset="0"/>
                  <a:cs typeface="Arial"/>
                  <a:sym typeface="Arial"/>
                </a:rPr>
                <a:t>giản</a:t>
              </a:r>
              <a:r>
                <a:rPr lang="en-US" sz="2933" kern="0" dirty="0">
                  <a:solidFill>
                    <a:prstClr val="black"/>
                  </a:solidFill>
                  <a:latin typeface="Cambria" panose="02040503050406030204" pitchFamily="18" charset="0"/>
                  <a:ea typeface="Cambria" panose="02040503050406030204" pitchFamily="18" charset="0"/>
                  <a:cs typeface="Arial"/>
                  <a:sym typeface="Arial"/>
                </a:rPr>
                <a:t> </a:t>
              </a:r>
              <a:r>
                <a:rPr lang="en-US" sz="2933" kern="0" dirty="0" err="1">
                  <a:solidFill>
                    <a:prstClr val="black"/>
                  </a:solidFill>
                  <a:latin typeface="Cambria" panose="02040503050406030204" pitchFamily="18" charset="0"/>
                  <a:ea typeface="Cambria" panose="02040503050406030204" pitchFamily="18" charset="0"/>
                  <a:cs typeface="Arial"/>
                  <a:sym typeface="Arial"/>
                </a:rPr>
                <a:t>dị</a:t>
              </a:r>
              <a:r>
                <a:rPr lang="en-US" sz="2933" kern="0" dirty="0">
                  <a:solidFill>
                    <a:prstClr val="black"/>
                  </a:solidFill>
                  <a:latin typeface="Cambria" panose="02040503050406030204" pitchFamily="18" charset="0"/>
                  <a:ea typeface="Cambria" panose="02040503050406030204" pitchFamily="18" charset="0"/>
                  <a:cs typeface="Arial"/>
                  <a:sym typeface="Arial"/>
                </a:rPr>
                <a:t>. (2) </a:t>
              </a:r>
              <a:r>
                <a:rPr lang="en-US" sz="2933" kern="0" dirty="0" err="1">
                  <a:solidFill>
                    <a:prstClr val="black"/>
                  </a:solidFill>
                  <a:latin typeface="Cambria" panose="02040503050406030204" pitchFamily="18" charset="0"/>
                  <a:ea typeface="Cambria" panose="02040503050406030204" pitchFamily="18" charset="0"/>
                  <a:cs typeface="Arial"/>
                  <a:sym typeface="Arial"/>
                </a:rPr>
                <a:t>Mỗi</a:t>
              </a:r>
              <a:r>
                <a:rPr lang="en-US" sz="2933" kern="0" dirty="0">
                  <a:solidFill>
                    <a:prstClr val="black"/>
                  </a:solidFill>
                  <a:latin typeface="Cambria" panose="02040503050406030204" pitchFamily="18" charset="0"/>
                  <a:ea typeface="Cambria" panose="02040503050406030204" pitchFamily="18" charset="0"/>
                  <a:cs typeface="Arial"/>
                  <a:sym typeface="Arial"/>
                </a:rPr>
                <a:t> </a:t>
              </a:r>
              <a:r>
                <a:rPr lang="en-US" sz="2933" kern="0" dirty="0" err="1">
                  <a:solidFill>
                    <a:prstClr val="black"/>
                  </a:solidFill>
                  <a:latin typeface="Cambria" panose="02040503050406030204" pitchFamily="18" charset="0"/>
                  <a:ea typeface="Cambria" panose="02040503050406030204" pitchFamily="18" charset="0"/>
                  <a:cs typeface="Arial"/>
                  <a:sym typeface="Arial"/>
                </a:rPr>
                <a:t>cánh</a:t>
              </a:r>
              <a:r>
                <a:rPr lang="en-US" sz="2933" kern="0" dirty="0">
                  <a:solidFill>
                    <a:prstClr val="black"/>
                  </a:solidFill>
                  <a:latin typeface="Cambria" panose="02040503050406030204" pitchFamily="18" charset="0"/>
                  <a:ea typeface="Cambria" panose="02040503050406030204" pitchFamily="18" charset="0"/>
                  <a:cs typeface="Arial"/>
                  <a:sym typeface="Arial"/>
                </a:rPr>
                <a:t> </a:t>
              </a:r>
              <a:r>
                <a:rPr lang="en-US" sz="2933" b="1" kern="0" dirty="0" err="1">
                  <a:solidFill>
                    <a:srgbClr val="C00000"/>
                  </a:solidFill>
                  <a:latin typeface="Cambria" panose="02040503050406030204" pitchFamily="18" charset="0"/>
                  <a:ea typeface="Cambria" panose="02040503050406030204" pitchFamily="18" charset="0"/>
                  <a:cs typeface="Arial"/>
                  <a:sym typeface="Arial"/>
                </a:rPr>
                <a:t>hoa</a:t>
              </a:r>
              <a:r>
                <a:rPr lang="en-US" sz="2933" kern="0" dirty="0">
                  <a:solidFill>
                    <a:prstClr val="black"/>
                  </a:solidFill>
                  <a:latin typeface="Cambria" panose="02040503050406030204" pitchFamily="18" charset="0"/>
                  <a:ea typeface="Cambria" panose="02040503050406030204" pitchFamily="18" charset="0"/>
                  <a:cs typeface="Arial"/>
                  <a:sym typeface="Arial"/>
                </a:rPr>
                <a:t> </a:t>
              </a:r>
              <a:r>
                <a:rPr lang="en-US" sz="2933" b="1" kern="0" dirty="0">
                  <a:solidFill>
                    <a:srgbClr val="C00000"/>
                  </a:solidFill>
                  <a:latin typeface="Cambria" panose="02040503050406030204" pitchFamily="18" charset="0"/>
                  <a:ea typeface="Cambria" panose="02040503050406030204" pitchFamily="18" charset="0"/>
                  <a:cs typeface="Arial"/>
                  <a:sym typeface="Arial"/>
                </a:rPr>
                <a:t>(</a:t>
              </a:r>
              <a:r>
                <a:rPr lang="en-US" sz="2933" b="1" kern="0" dirty="0" err="1">
                  <a:solidFill>
                    <a:srgbClr val="C00000"/>
                  </a:solidFill>
                  <a:latin typeface="Cambria" panose="02040503050406030204" pitchFamily="18" charset="0"/>
                  <a:ea typeface="Cambria" panose="02040503050406030204" pitchFamily="18" charset="0"/>
                  <a:cs typeface="Arial"/>
                  <a:sym typeface="Arial"/>
                </a:rPr>
                <a:t>hoa</a:t>
              </a:r>
              <a:r>
                <a:rPr lang="en-US" sz="2933" b="1" kern="0" dirty="0">
                  <a:solidFill>
                    <a:srgbClr val="C00000"/>
                  </a:solidFill>
                  <a:latin typeface="Cambria" panose="02040503050406030204" pitchFamily="18" charset="0"/>
                  <a:ea typeface="Cambria" panose="02040503050406030204" pitchFamily="18" charset="0"/>
                  <a:cs typeface="Arial"/>
                  <a:sym typeface="Arial"/>
                </a:rPr>
                <a:t> </a:t>
              </a:r>
              <a:r>
                <a:rPr lang="en-US" sz="2933" b="1" kern="0" dirty="0" err="1">
                  <a:solidFill>
                    <a:srgbClr val="C00000"/>
                  </a:solidFill>
                  <a:latin typeface="Cambria" panose="02040503050406030204" pitchFamily="18" charset="0"/>
                  <a:ea typeface="Cambria" panose="02040503050406030204" pitchFamily="18" charset="0"/>
                  <a:cs typeface="Arial"/>
                  <a:sym typeface="Arial"/>
                </a:rPr>
                <a:t>giấy</a:t>
              </a:r>
              <a:r>
                <a:rPr lang="en-US" sz="2933" b="1" kern="0" dirty="0">
                  <a:solidFill>
                    <a:srgbClr val="C00000"/>
                  </a:solidFill>
                  <a:latin typeface="Cambria" panose="02040503050406030204" pitchFamily="18" charset="0"/>
                  <a:ea typeface="Cambria" panose="02040503050406030204" pitchFamily="18" charset="0"/>
                  <a:cs typeface="Arial"/>
                  <a:sym typeface="Arial"/>
                </a:rPr>
                <a:t>) </a:t>
              </a:r>
              <a:r>
                <a:rPr lang="en-US" sz="2933" kern="0" dirty="0" err="1">
                  <a:solidFill>
                    <a:prstClr val="black"/>
                  </a:solidFill>
                  <a:latin typeface="Cambria" panose="02040503050406030204" pitchFamily="18" charset="0"/>
                  <a:ea typeface="Cambria" panose="02040503050406030204" pitchFamily="18" charset="0"/>
                  <a:cs typeface="Arial"/>
                  <a:sym typeface="Arial"/>
                </a:rPr>
                <a:t>giống</a:t>
              </a:r>
              <a:r>
                <a:rPr lang="en-US" sz="2933" kern="0" dirty="0">
                  <a:solidFill>
                    <a:prstClr val="black"/>
                  </a:solidFill>
                  <a:latin typeface="Cambria" panose="02040503050406030204" pitchFamily="18" charset="0"/>
                  <a:ea typeface="Cambria" panose="02040503050406030204" pitchFamily="18" charset="0"/>
                  <a:cs typeface="Arial"/>
                  <a:sym typeface="Arial"/>
                </a:rPr>
                <a:t> </a:t>
              </a:r>
              <a:r>
                <a:rPr lang="en-US" sz="2933" kern="0" dirty="0" err="1">
                  <a:solidFill>
                    <a:prstClr val="black"/>
                  </a:solidFill>
                  <a:latin typeface="Cambria" panose="02040503050406030204" pitchFamily="18" charset="0"/>
                  <a:ea typeface="Cambria" panose="02040503050406030204" pitchFamily="18" charset="0"/>
                  <a:cs typeface="Arial"/>
                  <a:sym typeface="Arial"/>
                </a:rPr>
                <a:t>hết</a:t>
              </a:r>
              <a:r>
                <a:rPr lang="en-US" sz="2933" kern="0" dirty="0">
                  <a:solidFill>
                    <a:prstClr val="black"/>
                  </a:solidFill>
                  <a:latin typeface="Cambria" panose="02040503050406030204" pitchFamily="18" charset="0"/>
                  <a:ea typeface="Cambria" panose="02040503050406030204" pitchFamily="18" charset="0"/>
                  <a:cs typeface="Arial"/>
                  <a:sym typeface="Arial"/>
                </a:rPr>
                <a:t> </a:t>
              </a:r>
              <a:r>
                <a:rPr lang="en-US" sz="2933" kern="0" dirty="0" err="1">
                  <a:solidFill>
                    <a:prstClr val="black"/>
                  </a:solidFill>
                  <a:latin typeface="Cambria" panose="02040503050406030204" pitchFamily="18" charset="0"/>
                  <a:ea typeface="Cambria" panose="02040503050406030204" pitchFamily="18" charset="0"/>
                  <a:cs typeface="Arial"/>
                  <a:sym typeface="Arial"/>
                </a:rPr>
                <a:t>một</a:t>
              </a:r>
              <a:r>
                <a:rPr lang="en-US" sz="2933" kern="0" dirty="0">
                  <a:solidFill>
                    <a:prstClr val="black"/>
                  </a:solidFill>
                  <a:latin typeface="Cambria" panose="02040503050406030204" pitchFamily="18" charset="0"/>
                  <a:ea typeface="Cambria" panose="02040503050406030204" pitchFamily="18" charset="0"/>
                  <a:cs typeface="Arial"/>
                  <a:sym typeface="Arial"/>
                </a:rPr>
                <a:t> </a:t>
              </a:r>
              <a:r>
                <a:rPr lang="en-US" sz="2933" kern="0" dirty="0" err="1">
                  <a:solidFill>
                    <a:prstClr val="black"/>
                  </a:solidFill>
                  <a:latin typeface="Cambria" panose="02040503050406030204" pitchFamily="18" charset="0"/>
                  <a:ea typeface="Cambria" panose="02040503050406030204" pitchFamily="18" charset="0"/>
                  <a:cs typeface="Arial"/>
                  <a:sym typeface="Arial"/>
                </a:rPr>
                <a:t>chiếc</a:t>
              </a:r>
              <a:r>
                <a:rPr lang="en-US" sz="2933" kern="0" dirty="0">
                  <a:solidFill>
                    <a:prstClr val="black"/>
                  </a:solidFill>
                  <a:latin typeface="Cambria" panose="02040503050406030204" pitchFamily="18" charset="0"/>
                  <a:ea typeface="Cambria" panose="02040503050406030204" pitchFamily="18" charset="0"/>
                  <a:cs typeface="Arial"/>
                  <a:sym typeface="Arial"/>
                </a:rPr>
                <a:t> </a:t>
              </a:r>
              <a:r>
                <a:rPr lang="en-US" sz="2933" kern="0" dirty="0" err="1">
                  <a:solidFill>
                    <a:prstClr val="black"/>
                  </a:solidFill>
                  <a:latin typeface="Cambria" panose="02040503050406030204" pitchFamily="18" charset="0"/>
                  <a:ea typeface="Cambria" panose="02040503050406030204" pitchFamily="18" charset="0"/>
                  <a:cs typeface="Arial"/>
                  <a:sym typeface="Arial"/>
                </a:rPr>
                <a:t>lá</a:t>
              </a:r>
              <a:r>
                <a:rPr lang="en-US" sz="2933" kern="0" dirty="0">
                  <a:solidFill>
                    <a:prstClr val="black"/>
                  </a:solidFill>
                  <a:latin typeface="Cambria" panose="02040503050406030204" pitchFamily="18" charset="0"/>
                  <a:ea typeface="Cambria" panose="02040503050406030204" pitchFamily="18" charset="0"/>
                  <a:cs typeface="Arial"/>
                  <a:sym typeface="Arial"/>
                </a:rPr>
                <a:t>, </a:t>
              </a:r>
              <a:r>
                <a:rPr lang="en-US" sz="2933" kern="0" dirty="0" err="1">
                  <a:solidFill>
                    <a:prstClr val="black"/>
                  </a:solidFill>
                  <a:latin typeface="Cambria" panose="02040503050406030204" pitchFamily="18" charset="0"/>
                  <a:ea typeface="Cambria" panose="02040503050406030204" pitchFamily="18" charset="0"/>
                  <a:cs typeface="Arial"/>
                  <a:sym typeface="Arial"/>
                </a:rPr>
                <a:t>chỉ</a:t>
              </a:r>
              <a:r>
                <a:rPr lang="en-US" sz="2933" kern="0" dirty="0">
                  <a:solidFill>
                    <a:prstClr val="black"/>
                  </a:solidFill>
                  <a:latin typeface="Cambria" panose="02040503050406030204" pitchFamily="18" charset="0"/>
                  <a:ea typeface="Cambria" panose="02040503050406030204" pitchFamily="18" charset="0"/>
                  <a:cs typeface="Arial"/>
                  <a:sym typeface="Arial"/>
                </a:rPr>
                <a:t> </a:t>
              </a:r>
              <a:r>
                <a:rPr lang="en-US" sz="2933" kern="0" dirty="0" err="1">
                  <a:solidFill>
                    <a:prstClr val="black"/>
                  </a:solidFill>
                  <a:latin typeface="Cambria" panose="02040503050406030204" pitchFamily="18" charset="0"/>
                  <a:ea typeface="Cambria" panose="02040503050406030204" pitchFamily="18" charset="0"/>
                  <a:cs typeface="Arial"/>
                  <a:sym typeface="Arial"/>
                </a:rPr>
                <a:t>có</a:t>
              </a:r>
              <a:r>
                <a:rPr lang="en-US" sz="2933" kern="0" dirty="0">
                  <a:solidFill>
                    <a:prstClr val="black"/>
                  </a:solidFill>
                  <a:latin typeface="Cambria" panose="02040503050406030204" pitchFamily="18" charset="0"/>
                  <a:ea typeface="Cambria" panose="02040503050406030204" pitchFamily="18" charset="0"/>
                  <a:cs typeface="Arial"/>
                  <a:sym typeface="Arial"/>
                </a:rPr>
                <a:t> </a:t>
              </a:r>
              <a:r>
                <a:rPr lang="en-US" sz="2933" kern="0" dirty="0" err="1">
                  <a:solidFill>
                    <a:prstClr val="black"/>
                  </a:solidFill>
                  <a:latin typeface="Cambria" panose="02040503050406030204" pitchFamily="18" charset="0"/>
                  <a:ea typeface="Cambria" panose="02040503050406030204" pitchFamily="18" charset="0"/>
                  <a:cs typeface="Arial"/>
                  <a:sym typeface="Arial"/>
                </a:rPr>
                <a:t>điều</a:t>
              </a:r>
              <a:r>
                <a:rPr lang="en-US" sz="2933" kern="0" dirty="0">
                  <a:solidFill>
                    <a:prstClr val="black"/>
                  </a:solidFill>
                  <a:latin typeface="Cambria" panose="02040503050406030204" pitchFamily="18" charset="0"/>
                  <a:ea typeface="Cambria" panose="02040503050406030204" pitchFamily="18" charset="0"/>
                  <a:cs typeface="Arial"/>
                  <a:sym typeface="Arial"/>
                </a:rPr>
                <a:t> </a:t>
              </a:r>
              <a:r>
                <a:rPr lang="en-US" sz="2933" kern="0" dirty="0" err="1">
                  <a:solidFill>
                    <a:prstClr val="black"/>
                  </a:solidFill>
                  <a:latin typeface="Cambria" panose="02040503050406030204" pitchFamily="18" charset="0"/>
                  <a:ea typeface="Cambria" panose="02040503050406030204" pitchFamily="18" charset="0"/>
                  <a:cs typeface="Arial"/>
                  <a:sym typeface="Arial"/>
                </a:rPr>
                <a:t>mỏng</a:t>
              </a:r>
              <a:r>
                <a:rPr lang="en-US" sz="2933" kern="0" dirty="0">
                  <a:solidFill>
                    <a:prstClr val="black"/>
                  </a:solidFill>
                  <a:latin typeface="Cambria" panose="02040503050406030204" pitchFamily="18" charset="0"/>
                  <a:ea typeface="Cambria" panose="02040503050406030204" pitchFamily="18" charset="0"/>
                  <a:cs typeface="Arial"/>
                  <a:sym typeface="Arial"/>
                </a:rPr>
                <a:t> </a:t>
              </a:r>
              <a:r>
                <a:rPr lang="en-US" sz="2933" kern="0" dirty="0" err="1">
                  <a:solidFill>
                    <a:prstClr val="black"/>
                  </a:solidFill>
                  <a:latin typeface="Cambria" panose="02040503050406030204" pitchFamily="18" charset="0"/>
                  <a:ea typeface="Cambria" panose="02040503050406030204" pitchFamily="18" charset="0"/>
                  <a:cs typeface="Arial"/>
                  <a:sym typeface="Arial"/>
                </a:rPr>
                <a:t>mảnh</a:t>
              </a:r>
              <a:r>
                <a:rPr lang="en-US" sz="2933" kern="0" dirty="0">
                  <a:solidFill>
                    <a:prstClr val="black"/>
                  </a:solidFill>
                  <a:latin typeface="Cambria" panose="02040503050406030204" pitchFamily="18" charset="0"/>
                  <a:ea typeface="Cambria" panose="02040503050406030204" pitchFamily="18" charset="0"/>
                  <a:cs typeface="Arial"/>
                  <a:sym typeface="Arial"/>
                </a:rPr>
                <a:t> </a:t>
              </a:r>
              <a:r>
                <a:rPr lang="en-US" sz="2933" kern="0" dirty="0" err="1">
                  <a:solidFill>
                    <a:prstClr val="black"/>
                  </a:solidFill>
                  <a:latin typeface="Cambria" panose="02040503050406030204" pitchFamily="18" charset="0"/>
                  <a:ea typeface="Cambria" panose="02040503050406030204" pitchFamily="18" charset="0"/>
                  <a:cs typeface="Arial"/>
                  <a:sym typeface="Arial"/>
                </a:rPr>
                <a:t>hơn</a:t>
              </a:r>
              <a:r>
                <a:rPr lang="en-US" sz="2933" kern="0" dirty="0">
                  <a:solidFill>
                    <a:prstClr val="black"/>
                  </a:solidFill>
                  <a:latin typeface="Cambria" panose="02040503050406030204" pitchFamily="18" charset="0"/>
                  <a:ea typeface="Cambria" panose="02040503050406030204" pitchFamily="18" charset="0"/>
                  <a:cs typeface="Arial"/>
                  <a:sym typeface="Arial"/>
                </a:rPr>
                <a:t> </a:t>
              </a:r>
              <a:r>
                <a:rPr lang="en-US" sz="2933" kern="0" dirty="0" err="1">
                  <a:solidFill>
                    <a:prstClr val="black"/>
                  </a:solidFill>
                  <a:latin typeface="Cambria" panose="02040503050406030204" pitchFamily="18" charset="0"/>
                  <a:ea typeface="Cambria" panose="02040503050406030204" pitchFamily="18" charset="0"/>
                  <a:cs typeface="Arial"/>
                  <a:sym typeface="Arial"/>
                </a:rPr>
                <a:t>và</a:t>
              </a:r>
              <a:r>
                <a:rPr lang="en-US" sz="2933" kern="0" dirty="0">
                  <a:solidFill>
                    <a:prstClr val="black"/>
                  </a:solidFill>
                  <a:latin typeface="Cambria" panose="02040503050406030204" pitchFamily="18" charset="0"/>
                  <a:ea typeface="Cambria" panose="02040503050406030204" pitchFamily="18" charset="0"/>
                  <a:cs typeface="Arial"/>
                  <a:sym typeface="Arial"/>
                </a:rPr>
                <a:t> </a:t>
              </a:r>
              <a:r>
                <a:rPr lang="en-US" sz="2933" kern="0" dirty="0" err="1">
                  <a:solidFill>
                    <a:prstClr val="black"/>
                  </a:solidFill>
                  <a:latin typeface="Cambria" panose="02040503050406030204" pitchFamily="18" charset="0"/>
                  <a:ea typeface="Cambria" panose="02040503050406030204" pitchFamily="18" charset="0"/>
                  <a:cs typeface="Arial"/>
                  <a:sym typeface="Arial"/>
                </a:rPr>
                <a:t>có</a:t>
              </a:r>
              <a:r>
                <a:rPr lang="en-US" sz="2933" kern="0" dirty="0">
                  <a:solidFill>
                    <a:prstClr val="black"/>
                  </a:solidFill>
                  <a:latin typeface="Cambria" panose="02040503050406030204" pitchFamily="18" charset="0"/>
                  <a:ea typeface="Cambria" panose="02040503050406030204" pitchFamily="18" charset="0"/>
                  <a:cs typeface="Arial"/>
                  <a:sym typeface="Arial"/>
                </a:rPr>
                <a:t> </a:t>
              </a:r>
              <a:r>
                <a:rPr lang="en-US" sz="2933" kern="0" dirty="0" err="1">
                  <a:solidFill>
                    <a:prstClr val="black"/>
                  </a:solidFill>
                  <a:latin typeface="Cambria" panose="02040503050406030204" pitchFamily="18" charset="0"/>
                  <a:ea typeface="Cambria" panose="02040503050406030204" pitchFamily="18" charset="0"/>
                  <a:cs typeface="Arial"/>
                  <a:sym typeface="Arial"/>
                </a:rPr>
                <a:t>màu</a:t>
              </a:r>
              <a:r>
                <a:rPr lang="en-US" sz="2933" kern="0" dirty="0">
                  <a:solidFill>
                    <a:prstClr val="black"/>
                  </a:solidFill>
                  <a:latin typeface="Cambria" panose="02040503050406030204" pitchFamily="18" charset="0"/>
                  <a:ea typeface="Cambria" panose="02040503050406030204" pitchFamily="18" charset="0"/>
                  <a:cs typeface="Arial"/>
                  <a:sym typeface="Arial"/>
                </a:rPr>
                <a:t> </a:t>
              </a:r>
              <a:r>
                <a:rPr lang="en-US" sz="2933" kern="0" dirty="0" err="1">
                  <a:solidFill>
                    <a:prstClr val="black"/>
                  </a:solidFill>
                  <a:latin typeface="Cambria" panose="02040503050406030204" pitchFamily="18" charset="0"/>
                  <a:ea typeface="Cambria" panose="02040503050406030204" pitchFamily="18" charset="0"/>
                  <a:cs typeface="Arial"/>
                  <a:sym typeface="Arial"/>
                </a:rPr>
                <a:t>sắc</a:t>
              </a:r>
              <a:r>
                <a:rPr lang="en-US" sz="2933" kern="0" dirty="0">
                  <a:solidFill>
                    <a:prstClr val="black"/>
                  </a:solidFill>
                  <a:latin typeface="Cambria" panose="02040503050406030204" pitchFamily="18" charset="0"/>
                  <a:ea typeface="Cambria" panose="02040503050406030204" pitchFamily="18" charset="0"/>
                  <a:cs typeface="Arial"/>
                  <a:sym typeface="Arial"/>
                </a:rPr>
                <a:t> </a:t>
              </a:r>
              <a:r>
                <a:rPr lang="en-US" sz="2933" kern="0" dirty="0" err="1">
                  <a:solidFill>
                    <a:prstClr val="black"/>
                  </a:solidFill>
                  <a:latin typeface="Cambria" panose="02040503050406030204" pitchFamily="18" charset="0"/>
                  <a:ea typeface="Cambria" panose="02040503050406030204" pitchFamily="18" charset="0"/>
                  <a:cs typeface="Arial"/>
                  <a:sym typeface="Arial"/>
                </a:rPr>
                <a:t>rực</a:t>
              </a:r>
              <a:r>
                <a:rPr lang="en-US" sz="2933" kern="0" dirty="0">
                  <a:solidFill>
                    <a:prstClr val="black"/>
                  </a:solidFill>
                  <a:latin typeface="Cambria" panose="02040503050406030204" pitchFamily="18" charset="0"/>
                  <a:ea typeface="Cambria" panose="02040503050406030204" pitchFamily="18" charset="0"/>
                  <a:cs typeface="Arial"/>
                  <a:sym typeface="Arial"/>
                </a:rPr>
                <a:t> </a:t>
              </a:r>
              <a:r>
                <a:rPr lang="en-US" sz="2933" kern="0" dirty="0" err="1">
                  <a:solidFill>
                    <a:prstClr val="black"/>
                  </a:solidFill>
                  <a:latin typeface="Cambria" panose="02040503050406030204" pitchFamily="18" charset="0"/>
                  <a:ea typeface="Cambria" panose="02040503050406030204" pitchFamily="18" charset="0"/>
                  <a:cs typeface="Arial"/>
                  <a:sym typeface="Arial"/>
                </a:rPr>
                <a:t>rỡ</a:t>
              </a:r>
              <a:r>
                <a:rPr lang="en-US" sz="2933" kern="0" dirty="0">
                  <a:solidFill>
                    <a:prstClr val="black"/>
                  </a:solidFill>
                  <a:latin typeface="Cambria" panose="02040503050406030204" pitchFamily="18" charset="0"/>
                  <a:ea typeface="Cambria" panose="02040503050406030204" pitchFamily="18" charset="0"/>
                  <a:cs typeface="Arial"/>
                  <a:sym typeface="Arial"/>
                </a:rPr>
                <a:t>. (3) </a:t>
              </a:r>
              <a:r>
                <a:rPr lang="en-US" sz="2933" kern="0" dirty="0" err="1">
                  <a:solidFill>
                    <a:prstClr val="black"/>
                  </a:solidFill>
                  <a:latin typeface="Cambria" panose="02040503050406030204" pitchFamily="18" charset="0"/>
                  <a:ea typeface="Cambria" panose="02040503050406030204" pitchFamily="18" charset="0"/>
                  <a:cs typeface="Arial"/>
                  <a:sym typeface="Arial"/>
                </a:rPr>
                <a:t>Lớp</a:t>
              </a:r>
              <a:r>
                <a:rPr lang="en-US" sz="2933" kern="0" dirty="0">
                  <a:solidFill>
                    <a:prstClr val="black"/>
                  </a:solidFill>
                  <a:latin typeface="Cambria" panose="02040503050406030204" pitchFamily="18" charset="0"/>
                  <a:ea typeface="Cambria" panose="02040503050406030204" pitchFamily="18" charset="0"/>
                  <a:cs typeface="Arial"/>
                  <a:sym typeface="Arial"/>
                </a:rPr>
                <a:t> </a:t>
              </a:r>
              <a:r>
                <a:rPr lang="en-US" sz="2933" kern="0" dirty="0" err="1">
                  <a:solidFill>
                    <a:prstClr val="black"/>
                  </a:solidFill>
                  <a:latin typeface="Cambria" panose="02040503050406030204" pitchFamily="18" charset="0"/>
                  <a:ea typeface="Cambria" panose="02040503050406030204" pitchFamily="18" charset="0"/>
                  <a:cs typeface="Arial"/>
                  <a:sym typeface="Arial"/>
                </a:rPr>
                <a:t>lớp</a:t>
              </a:r>
              <a:r>
                <a:rPr lang="en-US" sz="2933" kern="0" dirty="0">
                  <a:solidFill>
                    <a:prstClr val="black"/>
                  </a:solidFill>
                  <a:latin typeface="Cambria" panose="02040503050406030204" pitchFamily="18" charset="0"/>
                  <a:ea typeface="Cambria" panose="02040503050406030204" pitchFamily="18" charset="0"/>
                  <a:cs typeface="Arial"/>
                  <a:sym typeface="Arial"/>
                </a:rPr>
                <a:t> </a:t>
              </a:r>
              <a:r>
                <a:rPr lang="en-US" sz="2933" b="1" kern="0" dirty="0" err="1">
                  <a:solidFill>
                    <a:srgbClr val="C00000"/>
                  </a:solidFill>
                  <a:latin typeface="Cambria" panose="02040503050406030204" pitchFamily="18" charset="0"/>
                  <a:ea typeface="Cambria" panose="02040503050406030204" pitchFamily="18" charset="0"/>
                  <a:cs typeface="Arial"/>
                  <a:sym typeface="Arial"/>
                </a:rPr>
                <a:t>hoa</a:t>
              </a:r>
              <a:r>
                <a:rPr lang="en-US" sz="2933" b="1" kern="0" dirty="0">
                  <a:solidFill>
                    <a:srgbClr val="C00000"/>
                  </a:solidFill>
                  <a:latin typeface="Cambria" panose="02040503050406030204" pitchFamily="18" charset="0"/>
                  <a:ea typeface="Cambria" panose="02040503050406030204" pitchFamily="18" charset="0"/>
                  <a:cs typeface="Arial"/>
                  <a:sym typeface="Arial"/>
                </a:rPr>
                <a:t> (</a:t>
              </a:r>
              <a:r>
                <a:rPr lang="en-US" sz="2933" b="1" kern="0" dirty="0" err="1">
                  <a:solidFill>
                    <a:srgbClr val="C00000"/>
                  </a:solidFill>
                  <a:latin typeface="Cambria" panose="02040503050406030204" pitchFamily="18" charset="0"/>
                  <a:ea typeface="Cambria" panose="02040503050406030204" pitchFamily="18" charset="0"/>
                  <a:cs typeface="Arial"/>
                  <a:sym typeface="Arial"/>
                </a:rPr>
                <a:t>hoa</a:t>
              </a:r>
              <a:r>
                <a:rPr lang="en-US" sz="2933" b="1" kern="0" dirty="0">
                  <a:solidFill>
                    <a:srgbClr val="C00000"/>
                  </a:solidFill>
                  <a:latin typeface="Cambria" panose="02040503050406030204" pitchFamily="18" charset="0"/>
                  <a:ea typeface="Cambria" panose="02040503050406030204" pitchFamily="18" charset="0"/>
                  <a:cs typeface="Arial"/>
                  <a:sym typeface="Arial"/>
                </a:rPr>
                <a:t> </a:t>
              </a:r>
              <a:r>
                <a:rPr lang="en-US" sz="2933" b="1" kern="0" dirty="0" err="1">
                  <a:solidFill>
                    <a:srgbClr val="C00000"/>
                  </a:solidFill>
                  <a:latin typeface="Cambria" panose="02040503050406030204" pitchFamily="18" charset="0"/>
                  <a:ea typeface="Cambria" panose="02040503050406030204" pitchFamily="18" charset="0"/>
                  <a:cs typeface="Arial"/>
                  <a:sym typeface="Arial"/>
                </a:rPr>
                <a:t>giấy</a:t>
              </a:r>
              <a:r>
                <a:rPr lang="en-US" sz="2933" b="1" kern="0" dirty="0">
                  <a:solidFill>
                    <a:srgbClr val="C00000"/>
                  </a:solidFill>
                  <a:latin typeface="Cambria" panose="02040503050406030204" pitchFamily="18" charset="0"/>
                  <a:ea typeface="Cambria" panose="02040503050406030204" pitchFamily="18" charset="0"/>
                  <a:cs typeface="Arial"/>
                  <a:sym typeface="Arial"/>
                </a:rPr>
                <a:t>) </a:t>
              </a:r>
              <a:r>
                <a:rPr lang="en-US" sz="2933" kern="0" dirty="0" err="1">
                  <a:solidFill>
                    <a:prstClr val="black"/>
                  </a:solidFill>
                  <a:latin typeface="Cambria" panose="02040503050406030204" pitchFamily="18" charset="0"/>
                  <a:ea typeface="Cambria" panose="02040503050406030204" pitchFamily="18" charset="0"/>
                  <a:cs typeface="Arial"/>
                  <a:sym typeface="Arial"/>
                </a:rPr>
                <a:t>rải</a:t>
              </a:r>
              <a:r>
                <a:rPr lang="en-US" sz="2933" kern="0" dirty="0">
                  <a:solidFill>
                    <a:prstClr val="black"/>
                  </a:solidFill>
                  <a:latin typeface="Cambria" panose="02040503050406030204" pitchFamily="18" charset="0"/>
                  <a:ea typeface="Cambria" panose="02040503050406030204" pitchFamily="18" charset="0"/>
                  <a:cs typeface="Arial"/>
                  <a:sym typeface="Arial"/>
                </a:rPr>
                <a:t> </a:t>
              </a:r>
              <a:r>
                <a:rPr lang="en-US" sz="2933" kern="0" dirty="0" err="1">
                  <a:solidFill>
                    <a:prstClr val="black"/>
                  </a:solidFill>
                  <a:latin typeface="Cambria" panose="02040503050406030204" pitchFamily="18" charset="0"/>
                  <a:ea typeface="Cambria" panose="02040503050406030204" pitchFamily="18" charset="0"/>
                  <a:cs typeface="Arial"/>
                  <a:sym typeface="Arial"/>
                </a:rPr>
                <a:t>kín</a:t>
              </a:r>
              <a:r>
                <a:rPr lang="en-US" sz="2933" kern="0" dirty="0">
                  <a:solidFill>
                    <a:prstClr val="black"/>
                  </a:solidFill>
                  <a:latin typeface="Cambria" panose="02040503050406030204" pitchFamily="18" charset="0"/>
                  <a:ea typeface="Cambria" panose="02040503050406030204" pitchFamily="18" charset="0"/>
                  <a:cs typeface="Arial"/>
                  <a:sym typeface="Arial"/>
                </a:rPr>
                <a:t> </a:t>
              </a:r>
              <a:r>
                <a:rPr lang="en-US" sz="2933" kern="0" dirty="0" err="1">
                  <a:solidFill>
                    <a:prstClr val="black"/>
                  </a:solidFill>
                  <a:latin typeface="Cambria" panose="02040503050406030204" pitchFamily="18" charset="0"/>
                  <a:ea typeface="Cambria" panose="02040503050406030204" pitchFamily="18" charset="0"/>
                  <a:cs typeface="Arial"/>
                  <a:sym typeface="Arial"/>
                </a:rPr>
                <a:t>mặt</a:t>
              </a:r>
              <a:r>
                <a:rPr lang="en-US" sz="2933" kern="0" dirty="0">
                  <a:solidFill>
                    <a:prstClr val="black"/>
                  </a:solidFill>
                  <a:latin typeface="Cambria" panose="02040503050406030204" pitchFamily="18" charset="0"/>
                  <a:ea typeface="Cambria" panose="02040503050406030204" pitchFamily="18" charset="0"/>
                  <a:cs typeface="Arial"/>
                  <a:sym typeface="Arial"/>
                </a:rPr>
                <a:t> </a:t>
              </a:r>
              <a:r>
                <a:rPr lang="en-US" sz="2933" kern="0" dirty="0" err="1">
                  <a:solidFill>
                    <a:prstClr val="black"/>
                  </a:solidFill>
                  <a:latin typeface="Cambria" panose="02040503050406030204" pitchFamily="18" charset="0"/>
                  <a:ea typeface="Cambria" panose="02040503050406030204" pitchFamily="18" charset="0"/>
                  <a:cs typeface="Arial"/>
                  <a:sym typeface="Arial"/>
                </a:rPr>
                <a:t>sân</a:t>
              </a:r>
              <a:r>
                <a:rPr lang="en-US" sz="2933" kern="0" dirty="0">
                  <a:solidFill>
                    <a:prstClr val="black"/>
                  </a:solidFill>
                  <a:latin typeface="Cambria" panose="02040503050406030204" pitchFamily="18" charset="0"/>
                  <a:ea typeface="Cambria" panose="02040503050406030204" pitchFamily="18" charset="0"/>
                  <a:cs typeface="Arial"/>
                  <a:sym typeface="Arial"/>
                </a:rPr>
                <a:t>, </a:t>
              </a:r>
              <a:r>
                <a:rPr lang="en-US" sz="2933" kern="0" dirty="0" err="1">
                  <a:solidFill>
                    <a:prstClr val="black"/>
                  </a:solidFill>
                  <a:latin typeface="Cambria" panose="02040503050406030204" pitchFamily="18" charset="0"/>
                  <a:ea typeface="Cambria" panose="02040503050406030204" pitchFamily="18" charset="0"/>
                  <a:cs typeface="Arial"/>
                  <a:sym typeface="Arial"/>
                </a:rPr>
                <a:t>nhưng</a:t>
              </a:r>
              <a:r>
                <a:rPr lang="en-US" sz="2933" kern="0" dirty="0">
                  <a:solidFill>
                    <a:prstClr val="black"/>
                  </a:solidFill>
                  <a:latin typeface="Cambria" panose="02040503050406030204" pitchFamily="18" charset="0"/>
                  <a:ea typeface="Cambria" panose="02040503050406030204" pitchFamily="18" charset="0"/>
                  <a:cs typeface="Arial"/>
                  <a:sym typeface="Arial"/>
                </a:rPr>
                <a:t> </a:t>
              </a:r>
              <a:r>
                <a:rPr lang="en-US" sz="2933" kern="0" dirty="0" err="1">
                  <a:solidFill>
                    <a:prstClr val="black"/>
                  </a:solidFill>
                  <a:latin typeface="Cambria" panose="02040503050406030204" pitchFamily="18" charset="0"/>
                  <a:ea typeface="Cambria" panose="02040503050406030204" pitchFamily="18" charset="0"/>
                  <a:cs typeface="Arial"/>
                  <a:sym typeface="Arial"/>
                </a:rPr>
                <a:t>chỉ</a:t>
              </a:r>
              <a:r>
                <a:rPr lang="en-US" sz="2933" kern="0" dirty="0">
                  <a:solidFill>
                    <a:prstClr val="black"/>
                  </a:solidFill>
                  <a:latin typeface="Cambria" panose="02040503050406030204" pitchFamily="18" charset="0"/>
                  <a:ea typeface="Cambria" panose="02040503050406030204" pitchFamily="18" charset="0"/>
                  <a:cs typeface="Arial"/>
                  <a:sym typeface="Arial"/>
                </a:rPr>
                <a:t> </a:t>
              </a:r>
              <a:r>
                <a:rPr lang="en-US" sz="2933" kern="0" dirty="0" err="1">
                  <a:solidFill>
                    <a:prstClr val="black"/>
                  </a:solidFill>
                  <a:latin typeface="Cambria" panose="02040503050406030204" pitchFamily="18" charset="0"/>
                  <a:ea typeface="Cambria" panose="02040503050406030204" pitchFamily="18" charset="0"/>
                  <a:cs typeface="Arial"/>
                  <a:sym typeface="Arial"/>
                </a:rPr>
                <a:t>cần</a:t>
              </a:r>
              <a:r>
                <a:rPr lang="en-US" sz="2933" kern="0" dirty="0">
                  <a:solidFill>
                    <a:prstClr val="black"/>
                  </a:solidFill>
                  <a:latin typeface="Cambria" panose="02040503050406030204" pitchFamily="18" charset="0"/>
                  <a:ea typeface="Cambria" panose="02040503050406030204" pitchFamily="18" charset="0"/>
                  <a:cs typeface="Arial"/>
                  <a:sym typeface="Arial"/>
                </a:rPr>
                <a:t> </a:t>
              </a:r>
              <a:r>
                <a:rPr lang="en-US" sz="2933" kern="0" dirty="0" err="1">
                  <a:solidFill>
                    <a:prstClr val="black"/>
                  </a:solidFill>
                  <a:latin typeface="Cambria" panose="02040503050406030204" pitchFamily="18" charset="0"/>
                  <a:ea typeface="Cambria" panose="02040503050406030204" pitchFamily="18" charset="0"/>
                  <a:cs typeface="Arial"/>
                  <a:sym typeface="Arial"/>
                </a:rPr>
                <a:t>một</a:t>
              </a:r>
              <a:r>
                <a:rPr lang="en-US" sz="2933" kern="0" dirty="0">
                  <a:solidFill>
                    <a:prstClr val="black"/>
                  </a:solidFill>
                  <a:latin typeface="Cambria" panose="02040503050406030204" pitchFamily="18" charset="0"/>
                  <a:ea typeface="Cambria" panose="02040503050406030204" pitchFamily="18" charset="0"/>
                  <a:cs typeface="Arial"/>
                  <a:sym typeface="Arial"/>
                </a:rPr>
                <a:t> </a:t>
              </a:r>
              <a:r>
                <a:rPr lang="en-US" sz="2933" kern="0" dirty="0" err="1">
                  <a:solidFill>
                    <a:prstClr val="black"/>
                  </a:solidFill>
                  <a:latin typeface="Cambria" panose="02040503050406030204" pitchFamily="18" charset="0"/>
                  <a:ea typeface="Cambria" panose="02040503050406030204" pitchFamily="18" charset="0"/>
                  <a:cs typeface="Arial"/>
                  <a:sym typeface="Arial"/>
                </a:rPr>
                <a:t>làn</a:t>
              </a:r>
              <a:r>
                <a:rPr lang="en-US" sz="2933" kern="0" dirty="0">
                  <a:solidFill>
                    <a:prstClr val="black"/>
                  </a:solidFill>
                  <a:latin typeface="Cambria" panose="02040503050406030204" pitchFamily="18" charset="0"/>
                  <a:ea typeface="Cambria" panose="02040503050406030204" pitchFamily="18" charset="0"/>
                  <a:cs typeface="Arial"/>
                  <a:sym typeface="Arial"/>
                </a:rPr>
                <a:t> </a:t>
              </a:r>
              <a:r>
                <a:rPr lang="en-US" sz="2933" kern="0" dirty="0" err="1">
                  <a:solidFill>
                    <a:prstClr val="black"/>
                  </a:solidFill>
                  <a:latin typeface="Cambria" panose="02040503050406030204" pitchFamily="18" charset="0"/>
                  <a:ea typeface="Cambria" panose="02040503050406030204" pitchFamily="18" charset="0"/>
                  <a:cs typeface="Arial"/>
                  <a:sym typeface="Arial"/>
                </a:rPr>
                <a:t>gió</a:t>
              </a:r>
              <a:r>
                <a:rPr lang="en-US" sz="2933" kern="0" dirty="0">
                  <a:solidFill>
                    <a:prstClr val="black"/>
                  </a:solidFill>
                  <a:latin typeface="Cambria" panose="02040503050406030204" pitchFamily="18" charset="0"/>
                  <a:ea typeface="Cambria" panose="02040503050406030204" pitchFamily="18" charset="0"/>
                  <a:cs typeface="Arial"/>
                  <a:sym typeface="Arial"/>
                </a:rPr>
                <a:t> </a:t>
              </a:r>
              <a:r>
                <a:rPr lang="en-US" sz="2933" kern="0" dirty="0" err="1">
                  <a:solidFill>
                    <a:prstClr val="black"/>
                  </a:solidFill>
                  <a:latin typeface="Cambria" panose="02040503050406030204" pitchFamily="18" charset="0"/>
                  <a:ea typeface="Cambria" panose="02040503050406030204" pitchFamily="18" charset="0"/>
                  <a:cs typeface="Arial"/>
                  <a:sym typeface="Arial"/>
                </a:rPr>
                <a:t>thoảng</a:t>
              </a:r>
              <a:r>
                <a:rPr lang="en-US" sz="2933" kern="0" dirty="0">
                  <a:solidFill>
                    <a:prstClr val="black"/>
                  </a:solidFill>
                  <a:latin typeface="Cambria" panose="02040503050406030204" pitchFamily="18" charset="0"/>
                  <a:ea typeface="Cambria" panose="02040503050406030204" pitchFamily="18" charset="0"/>
                  <a:cs typeface="Arial"/>
                  <a:sym typeface="Arial"/>
                </a:rPr>
                <a:t>, </a:t>
              </a:r>
              <a:r>
                <a:rPr lang="en-US" sz="2933" kern="0" dirty="0" err="1">
                  <a:solidFill>
                    <a:prstClr val="black"/>
                  </a:solidFill>
                  <a:latin typeface="Cambria" panose="02040503050406030204" pitchFamily="18" charset="0"/>
                  <a:ea typeface="Cambria" panose="02040503050406030204" pitchFamily="18" charset="0"/>
                  <a:cs typeface="Arial"/>
                  <a:sym typeface="Arial"/>
                </a:rPr>
                <a:t>chúng</a:t>
              </a:r>
              <a:r>
                <a:rPr lang="en-US" sz="2933" kern="0" dirty="0">
                  <a:solidFill>
                    <a:prstClr val="black"/>
                  </a:solidFill>
                  <a:latin typeface="Cambria" panose="02040503050406030204" pitchFamily="18" charset="0"/>
                  <a:ea typeface="Cambria" panose="02040503050406030204" pitchFamily="18" charset="0"/>
                  <a:cs typeface="Arial"/>
                  <a:sym typeface="Arial"/>
                </a:rPr>
                <a:t> </a:t>
              </a:r>
              <a:r>
                <a:rPr lang="en-US" sz="2933" kern="0" dirty="0" err="1">
                  <a:solidFill>
                    <a:prstClr val="black"/>
                  </a:solidFill>
                  <a:latin typeface="Cambria" panose="02040503050406030204" pitchFamily="18" charset="0"/>
                  <a:ea typeface="Cambria" panose="02040503050406030204" pitchFamily="18" charset="0"/>
                  <a:cs typeface="Arial"/>
                  <a:sym typeface="Arial"/>
                </a:rPr>
                <a:t>tản</a:t>
              </a:r>
              <a:r>
                <a:rPr lang="en-US" sz="2933" kern="0" dirty="0">
                  <a:solidFill>
                    <a:prstClr val="black"/>
                  </a:solidFill>
                  <a:latin typeface="Cambria" panose="02040503050406030204" pitchFamily="18" charset="0"/>
                  <a:ea typeface="Cambria" panose="02040503050406030204" pitchFamily="18" charset="0"/>
                  <a:cs typeface="Arial"/>
                  <a:sym typeface="Arial"/>
                </a:rPr>
                <a:t> </a:t>
              </a:r>
              <a:r>
                <a:rPr lang="en-US" sz="2933" kern="0" dirty="0" err="1">
                  <a:solidFill>
                    <a:prstClr val="black"/>
                  </a:solidFill>
                  <a:latin typeface="Cambria" panose="02040503050406030204" pitchFamily="18" charset="0"/>
                  <a:ea typeface="Cambria" panose="02040503050406030204" pitchFamily="18" charset="0"/>
                  <a:cs typeface="Arial"/>
                  <a:sym typeface="Arial"/>
                </a:rPr>
                <a:t>mát</a:t>
              </a:r>
              <a:r>
                <a:rPr lang="en-US" sz="2933" kern="0" dirty="0">
                  <a:solidFill>
                    <a:prstClr val="black"/>
                  </a:solidFill>
                  <a:latin typeface="Cambria" panose="02040503050406030204" pitchFamily="18" charset="0"/>
                  <a:ea typeface="Cambria" panose="02040503050406030204" pitchFamily="18" charset="0"/>
                  <a:cs typeface="Arial"/>
                  <a:sym typeface="Arial"/>
                </a:rPr>
                <a:t> bay </a:t>
              </a:r>
              <a:r>
                <a:rPr lang="en-US" sz="2933" kern="0" dirty="0" err="1">
                  <a:solidFill>
                    <a:prstClr val="black"/>
                  </a:solidFill>
                  <a:latin typeface="Cambria" panose="02040503050406030204" pitchFamily="18" charset="0"/>
                  <a:ea typeface="Cambria" panose="02040503050406030204" pitchFamily="18" charset="0"/>
                  <a:cs typeface="Arial"/>
                  <a:sym typeface="Arial"/>
                </a:rPr>
                <a:t>đi</a:t>
              </a:r>
              <a:r>
                <a:rPr lang="en-US" sz="2933" kern="0" dirty="0">
                  <a:solidFill>
                    <a:prstClr val="black"/>
                  </a:solidFill>
                  <a:latin typeface="Cambria" panose="02040503050406030204" pitchFamily="18" charset="0"/>
                  <a:ea typeface="Cambria" panose="02040503050406030204" pitchFamily="18" charset="0"/>
                  <a:cs typeface="Arial"/>
                  <a:sym typeface="Arial"/>
                </a:rPr>
                <a:t> </a:t>
              </a:r>
              <a:r>
                <a:rPr lang="en-US" sz="2933" kern="0" dirty="0" err="1">
                  <a:solidFill>
                    <a:prstClr val="black"/>
                  </a:solidFill>
                  <a:latin typeface="Cambria" panose="02040503050406030204" pitchFamily="18" charset="0"/>
                  <a:ea typeface="Cambria" panose="02040503050406030204" pitchFamily="18" charset="0"/>
                  <a:cs typeface="Arial"/>
                  <a:sym typeface="Arial"/>
                </a:rPr>
                <a:t>mất</a:t>
              </a:r>
              <a:r>
                <a:rPr lang="en-US" sz="2933" kern="0" dirty="0">
                  <a:solidFill>
                    <a:prstClr val="black"/>
                  </a:solidFill>
                  <a:latin typeface="Cambria" panose="02040503050406030204" pitchFamily="18" charset="0"/>
                  <a:ea typeface="Cambria" panose="02040503050406030204" pitchFamily="18" charset="0"/>
                  <a:cs typeface="Arial"/>
                  <a:sym typeface="Arial"/>
                </a:rPr>
                <a:t>. </a:t>
              </a:r>
            </a:p>
            <a:p>
              <a:pPr algn="r" defTabSz="609630">
                <a:defRPr/>
              </a:pPr>
              <a:r>
                <a:rPr lang="en-US" sz="2933" kern="0" dirty="0">
                  <a:solidFill>
                    <a:prstClr val="black"/>
                  </a:solidFill>
                  <a:latin typeface="Cambria" panose="02040503050406030204" pitchFamily="18" charset="0"/>
                  <a:ea typeface="Cambria" panose="02040503050406030204" pitchFamily="18" charset="0"/>
                  <a:cs typeface="Arial"/>
                  <a:sym typeface="Arial"/>
                </a:rPr>
                <a:t>(</a:t>
              </a:r>
              <a:r>
                <a:rPr lang="en-US" sz="2933" i="1" kern="0" dirty="0">
                  <a:solidFill>
                    <a:prstClr val="black"/>
                  </a:solidFill>
                  <a:latin typeface="Cambria" panose="02040503050406030204" pitchFamily="18" charset="0"/>
                  <a:ea typeface="Cambria" panose="02040503050406030204" pitchFamily="18" charset="0"/>
                  <a:cs typeface="Arial"/>
                  <a:sym typeface="Arial"/>
                </a:rPr>
                <a:t>Theo</a:t>
              </a:r>
              <a:r>
                <a:rPr lang="en-US" sz="2933" kern="0" dirty="0">
                  <a:solidFill>
                    <a:prstClr val="black"/>
                  </a:solidFill>
                  <a:latin typeface="Cambria" panose="02040503050406030204" pitchFamily="18" charset="0"/>
                  <a:ea typeface="Cambria" panose="02040503050406030204" pitchFamily="18" charset="0"/>
                  <a:cs typeface="Arial"/>
                  <a:sym typeface="Arial"/>
                </a:rPr>
                <a:t> </a:t>
              </a:r>
              <a:r>
                <a:rPr lang="en-US" sz="2933" kern="0" dirty="0" err="1">
                  <a:solidFill>
                    <a:prstClr val="black"/>
                  </a:solidFill>
                  <a:latin typeface="Cambria" panose="02040503050406030204" pitchFamily="18" charset="0"/>
                  <a:ea typeface="Cambria" panose="02040503050406030204" pitchFamily="18" charset="0"/>
                  <a:cs typeface="Arial"/>
                  <a:sym typeface="Arial"/>
                </a:rPr>
                <a:t>Trần</a:t>
              </a:r>
              <a:r>
                <a:rPr lang="en-US" sz="2933" kern="0" dirty="0">
                  <a:solidFill>
                    <a:prstClr val="black"/>
                  </a:solidFill>
                  <a:latin typeface="Cambria" panose="02040503050406030204" pitchFamily="18" charset="0"/>
                  <a:ea typeface="Cambria" panose="02040503050406030204" pitchFamily="18" charset="0"/>
                  <a:cs typeface="Arial"/>
                  <a:sym typeface="Arial"/>
                </a:rPr>
                <a:t> </a:t>
              </a:r>
              <a:r>
                <a:rPr lang="en-US" sz="2933" kern="0" dirty="0" err="1">
                  <a:solidFill>
                    <a:prstClr val="black"/>
                  </a:solidFill>
                  <a:latin typeface="Cambria" panose="02040503050406030204" pitchFamily="18" charset="0"/>
                  <a:ea typeface="Cambria" panose="02040503050406030204" pitchFamily="18" charset="0"/>
                  <a:cs typeface="Arial"/>
                  <a:sym typeface="Arial"/>
                </a:rPr>
                <a:t>Hoài</a:t>
              </a:r>
              <a:r>
                <a:rPr lang="en-US" sz="2933" kern="0" dirty="0">
                  <a:solidFill>
                    <a:prstClr val="black"/>
                  </a:solidFill>
                  <a:latin typeface="Cambria" panose="02040503050406030204" pitchFamily="18" charset="0"/>
                  <a:ea typeface="Cambria" panose="02040503050406030204" pitchFamily="18" charset="0"/>
                  <a:cs typeface="Arial"/>
                  <a:sym typeface="Arial"/>
                </a:rPr>
                <a:t> </a:t>
              </a:r>
              <a:r>
                <a:rPr lang="en-US" sz="2933" kern="0" dirty="0" err="1">
                  <a:solidFill>
                    <a:prstClr val="black"/>
                  </a:solidFill>
                  <a:latin typeface="Cambria" panose="02040503050406030204" pitchFamily="18" charset="0"/>
                  <a:ea typeface="Cambria" panose="02040503050406030204" pitchFamily="18" charset="0"/>
                  <a:cs typeface="Arial"/>
                  <a:sym typeface="Arial"/>
                </a:rPr>
                <a:t>Dương</a:t>
              </a:r>
              <a:r>
                <a:rPr lang="en-US" sz="2933" kern="0" dirty="0">
                  <a:solidFill>
                    <a:prstClr val="black"/>
                  </a:solidFill>
                  <a:latin typeface="Cambria" panose="02040503050406030204" pitchFamily="18" charset="0"/>
                  <a:ea typeface="Cambria" panose="02040503050406030204" pitchFamily="18" charset="0"/>
                  <a:cs typeface="Arial"/>
                  <a:sym typeface="Arial"/>
                </a:rPr>
                <a:t>)</a:t>
              </a:r>
            </a:p>
            <a:p>
              <a:pPr algn="r" defTabSz="609630">
                <a:defRPr/>
              </a:pPr>
              <a:endParaRPr lang="en-GB" sz="933" kern="0" dirty="0">
                <a:solidFill>
                  <a:sysClr val="windowText" lastClr="000000"/>
                </a:solidFill>
              </a:endParaRPr>
            </a:p>
          </p:txBody>
        </p:sp>
      </p:grpSp>
      <p:sp>
        <p:nvSpPr>
          <p:cNvPr id="2" name="Right Arrow 1"/>
          <p:cNvSpPr/>
          <p:nvPr/>
        </p:nvSpPr>
        <p:spPr>
          <a:xfrm>
            <a:off x="981495" y="4178580"/>
            <a:ext cx="10403652" cy="2139851"/>
          </a:xfrm>
          <a:prstGeom prst="rightArrow">
            <a:avLst>
              <a:gd name="adj1" fmla="val 50000"/>
              <a:gd name="adj2" fmla="val 73740"/>
            </a:avLst>
          </a:prstGeom>
          <a:solidFill>
            <a:schemeClr val="accent2"/>
          </a:solidFill>
        </p:spPr>
        <p:txBody>
          <a:bodyPr wrap="square">
            <a:spAutoFit/>
          </a:bodyPr>
          <a:lstStyle/>
          <a:p>
            <a:r>
              <a:rPr lang="nl-NL" sz="3200" b="1" i="1">
                <a:latin typeface="Times New Roman" panose="02020603050405020304" pitchFamily="18" charset="0"/>
                <a:ea typeface="Times New Roman" panose="02020603050405020304" pitchFamily="18" charset="0"/>
              </a:rPr>
              <a:t>Nhờ có sự lặp lại từ ngữ ở cả 3 câu mà các câu đều nói về cùng một sự vật, tạo thành 1 đoạn văn hoàn chỉnh.</a:t>
            </a:r>
            <a:endParaRPr lang="vi-VN" sz="3200"/>
          </a:p>
        </p:txBody>
      </p:sp>
    </p:spTree>
    <p:extLst>
      <p:ext uri="{BB962C8B-B14F-4D97-AF65-F5344CB8AC3E}">
        <p14:creationId xmlns:p14="http://schemas.microsoft.com/office/powerpoint/2010/main" val="4221224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1000"/>
                                        <p:tgtEl>
                                          <p:spTgt spid="4"/>
                                        </p:tgtEl>
                                      </p:cBhvr>
                                    </p:animEffect>
                                    <p:anim calcmode="lin" valueType="num">
                                      <p:cBhvr>
                                        <p:cTn id="33" dur="1000" fill="hold"/>
                                        <p:tgtEl>
                                          <p:spTgt spid="4"/>
                                        </p:tgtEl>
                                        <p:attrNameLst>
                                          <p:attrName>ppt_x</p:attrName>
                                        </p:attrNameLst>
                                      </p:cBhvr>
                                      <p:tavLst>
                                        <p:tav tm="0">
                                          <p:val>
                                            <p:strVal val="#ppt_x"/>
                                          </p:val>
                                        </p:tav>
                                        <p:tav tm="100000">
                                          <p:val>
                                            <p:strVal val="#ppt_x"/>
                                          </p:val>
                                        </p:tav>
                                      </p:tavLst>
                                    </p:anim>
                                    <p:anim calcmode="lin" valueType="num">
                                      <p:cBhvr>
                                        <p:cTn id="3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barn(inVertical)">
                                      <p:cBhvr>
                                        <p:cTn id="39" dur="500"/>
                                        <p:tgtEl>
                                          <p:spTgt spid="16"/>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
                                        </p:tgtEl>
                                        <p:attrNameLst>
                                          <p:attrName>style.visibility</p:attrName>
                                        </p:attrNameLst>
                                      </p:cBhvr>
                                      <p:to>
                                        <p:strVal val="visible"/>
                                      </p:to>
                                    </p:set>
                                    <p:animEffect transition="in" filter="fade">
                                      <p:cBhvr>
                                        <p:cTn id="4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7"/>
          <p:cNvSpPr/>
          <p:nvPr/>
        </p:nvSpPr>
        <p:spPr>
          <a:xfrm>
            <a:off x="7463730" y="4896148"/>
            <a:ext cx="5199009" cy="2552105"/>
          </a:xfrm>
          <a:custGeom>
            <a:avLst/>
            <a:gdLst/>
            <a:ahLst/>
            <a:cxnLst/>
            <a:rect l="l" t="t" r="r" b="b"/>
            <a:pathLst>
              <a:path w="7798514" h="3828157">
                <a:moveTo>
                  <a:pt x="0" y="0"/>
                </a:moveTo>
                <a:lnTo>
                  <a:pt x="7798514" y="0"/>
                </a:lnTo>
                <a:lnTo>
                  <a:pt x="7798514" y="3828158"/>
                </a:lnTo>
                <a:lnTo>
                  <a:pt x="0" y="3828158"/>
                </a:lnTo>
                <a:lnTo>
                  <a:pt x="0" y="0"/>
                </a:lnTo>
                <a:close/>
              </a:path>
            </a:pathLst>
          </a:custGeom>
          <a:blipFill>
            <a:blip r:embed="rId2"/>
            <a:stretch>
              <a:fillRect/>
            </a:stretch>
          </a:blipFill>
        </p:spPr>
        <p:txBody>
          <a:bodyPr/>
          <a:lstStyle/>
          <a:p>
            <a:endParaRPr lang="en-US"/>
          </a:p>
        </p:txBody>
      </p:sp>
      <p:sp>
        <p:nvSpPr>
          <p:cNvPr id="6" name="Freeform 6"/>
          <p:cNvSpPr/>
          <p:nvPr/>
        </p:nvSpPr>
        <p:spPr>
          <a:xfrm>
            <a:off x="1340440" y="4335788"/>
            <a:ext cx="9511121" cy="2528373"/>
          </a:xfrm>
          <a:custGeom>
            <a:avLst/>
            <a:gdLst/>
            <a:ahLst/>
            <a:cxnLst/>
            <a:rect l="l" t="t" r="r" b="b"/>
            <a:pathLst>
              <a:path w="14266682" h="3792560">
                <a:moveTo>
                  <a:pt x="0" y="0"/>
                </a:moveTo>
                <a:lnTo>
                  <a:pt x="14266682" y="0"/>
                </a:lnTo>
                <a:lnTo>
                  <a:pt x="14266682" y="3792560"/>
                </a:lnTo>
                <a:lnTo>
                  <a:pt x="0" y="3792560"/>
                </a:lnTo>
                <a:lnTo>
                  <a:pt x="0" y="0"/>
                </a:lnTo>
                <a:close/>
              </a:path>
            </a:pathLst>
          </a:custGeom>
          <a:blipFill>
            <a:blip r:embed="rId3"/>
            <a:stretch>
              <a:fillRect/>
            </a:stretch>
          </a:blipFill>
        </p:spPr>
        <p:txBody>
          <a:bodyPr/>
          <a:lstStyle/>
          <a:p>
            <a:endParaRPr lang="en-US"/>
          </a:p>
        </p:txBody>
      </p:sp>
      <p:sp>
        <p:nvSpPr>
          <p:cNvPr id="9" name="Freeform 9"/>
          <p:cNvSpPr/>
          <p:nvPr/>
        </p:nvSpPr>
        <p:spPr>
          <a:xfrm flipH="1">
            <a:off x="-571753" y="4643472"/>
            <a:ext cx="5199009" cy="2552105"/>
          </a:xfrm>
          <a:custGeom>
            <a:avLst/>
            <a:gdLst/>
            <a:ahLst/>
            <a:cxnLst/>
            <a:rect l="l" t="t" r="r" b="b"/>
            <a:pathLst>
              <a:path w="7798514" h="3828157">
                <a:moveTo>
                  <a:pt x="7798515" y="0"/>
                </a:moveTo>
                <a:lnTo>
                  <a:pt x="0" y="0"/>
                </a:lnTo>
                <a:lnTo>
                  <a:pt x="0" y="3828157"/>
                </a:lnTo>
                <a:lnTo>
                  <a:pt x="7798515" y="3828157"/>
                </a:lnTo>
                <a:lnTo>
                  <a:pt x="7798515" y="0"/>
                </a:lnTo>
                <a:close/>
              </a:path>
            </a:pathLst>
          </a:custGeom>
          <a:blipFill>
            <a:blip r:embed="rId2"/>
            <a:stretch>
              <a:fillRect/>
            </a:stretch>
          </a:blipFill>
        </p:spPr>
        <p:txBody>
          <a:bodyPr/>
          <a:lstStyle/>
          <a:p>
            <a:endParaRPr lang="en-US"/>
          </a:p>
        </p:txBody>
      </p:sp>
      <p:sp>
        <p:nvSpPr>
          <p:cNvPr id="11" name="Google Shape;2105;p47">
            <a:extLst>
              <a:ext uri="{FF2B5EF4-FFF2-40B4-BE49-F238E27FC236}">
                <a16:creationId xmlns:a16="http://schemas.microsoft.com/office/drawing/2014/main" id="{DA3FBF7E-E84E-7E93-863D-5C618E6F7EFA}"/>
              </a:ext>
            </a:extLst>
          </p:cNvPr>
          <p:cNvSpPr/>
          <p:nvPr/>
        </p:nvSpPr>
        <p:spPr>
          <a:xfrm>
            <a:off x="152400" y="439484"/>
            <a:ext cx="11887200" cy="5275516"/>
          </a:xfrm>
          <a:custGeom>
            <a:avLst/>
            <a:gdLst/>
            <a:ahLst/>
            <a:cxnLst/>
            <a:rect l="l" t="t" r="r" b="b"/>
            <a:pathLst>
              <a:path w="54430" h="54969" extrusionOk="0">
                <a:moveTo>
                  <a:pt x="16727" y="519"/>
                </a:moveTo>
                <a:lnTo>
                  <a:pt x="18344" y="540"/>
                </a:lnTo>
                <a:lnTo>
                  <a:pt x="17452" y="560"/>
                </a:lnTo>
                <a:lnTo>
                  <a:pt x="15856" y="560"/>
                </a:lnTo>
                <a:lnTo>
                  <a:pt x="16727" y="519"/>
                </a:lnTo>
                <a:close/>
                <a:moveTo>
                  <a:pt x="1430" y="12810"/>
                </a:moveTo>
                <a:lnTo>
                  <a:pt x="1430" y="13432"/>
                </a:lnTo>
                <a:lnTo>
                  <a:pt x="1389" y="13225"/>
                </a:lnTo>
                <a:lnTo>
                  <a:pt x="1389" y="13142"/>
                </a:lnTo>
                <a:lnTo>
                  <a:pt x="1389" y="13038"/>
                </a:lnTo>
                <a:lnTo>
                  <a:pt x="1430" y="12810"/>
                </a:lnTo>
                <a:close/>
                <a:moveTo>
                  <a:pt x="1430" y="13556"/>
                </a:moveTo>
                <a:lnTo>
                  <a:pt x="1410" y="13971"/>
                </a:lnTo>
                <a:lnTo>
                  <a:pt x="1410" y="13888"/>
                </a:lnTo>
                <a:lnTo>
                  <a:pt x="1430" y="13556"/>
                </a:lnTo>
                <a:close/>
                <a:moveTo>
                  <a:pt x="30966" y="1"/>
                </a:moveTo>
                <a:lnTo>
                  <a:pt x="30303" y="21"/>
                </a:lnTo>
                <a:lnTo>
                  <a:pt x="29640" y="63"/>
                </a:lnTo>
                <a:lnTo>
                  <a:pt x="29246" y="84"/>
                </a:lnTo>
                <a:lnTo>
                  <a:pt x="28355" y="42"/>
                </a:lnTo>
                <a:lnTo>
                  <a:pt x="27816" y="21"/>
                </a:lnTo>
                <a:lnTo>
                  <a:pt x="26634" y="21"/>
                </a:lnTo>
                <a:lnTo>
                  <a:pt x="26013" y="63"/>
                </a:lnTo>
                <a:lnTo>
                  <a:pt x="25577" y="104"/>
                </a:lnTo>
                <a:lnTo>
                  <a:pt x="25163" y="146"/>
                </a:lnTo>
                <a:lnTo>
                  <a:pt x="24976" y="187"/>
                </a:lnTo>
                <a:lnTo>
                  <a:pt x="24396" y="229"/>
                </a:lnTo>
                <a:lnTo>
                  <a:pt x="23940" y="249"/>
                </a:lnTo>
                <a:lnTo>
                  <a:pt x="23214" y="270"/>
                </a:lnTo>
                <a:lnTo>
                  <a:pt x="22344" y="249"/>
                </a:lnTo>
                <a:lnTo>
                  <a:pt x="21618" y="249"/>
                </a:lnTo>
                <a:lnTo>
                  <a:pt x="20872" y="270"/>
                </a:lnTo>
                <a:lnTo>
                  <a:pt x="20748" y="229"/>
                </a:lnTo>
                <a:lnTo>
                  <a:pt x="20582" y="208"/>
                </a:lnTo>
                <a:lnTo>
                  <a:pt x="19421" y="167"/>
                </a:lnTo>
                <a:lnTo>
                  <a:pt x="18530" y="146"/>
                </a:lnTo>
                <a:lnTo>
                  <a:pt x="18136" y="125"/>
                </a:lnTo>
                <a:lnTo>
                  <a:pt x="17722" y="125"/>
                </a:lnTo>
                <a:lnTo>
                  <a:pt x="16830" y="167"/>
                </a:lnTo>
                <a:lnTo>
                  <a:pt x="14530" y="167"/>
                </a:lnTo>
                <a:lnTo>
                  <a:pt x="13929" y="146"/>
                </a:lnTo>
                <a:lnTo>
                  <a:pt x="13328" y="167"/>
                </a:lnTo>
                <a:lnTo>
                  <a:pt x="11980" y="208"/>
                </a:lnTo>
                <a:lnTo>
                  <a:pt x="10239" y="249"/>
                </a:lnTo>
                <a:lnTo>
                  <a:pt x="8519" y="249"/>
                </a:lnTo>
                <a:lnTo>
                  <a:pt x="7752" y="270"/>
                </a:lnTo>
                <a:lnTo>
                  <a:pt x="6964" y="291"/>
                </a:lnTo>
                <a:lnTo>
                  <a:pt x="5824" y="291"/>
                </a:lnTo>
                <a:lnTo>
                  <a:pt x="4664" y="270"/>
                </a:lnTo>
                <a:lnTo>
                  <a:pt x="4021" y="291"/>
                </a:lnTo>
                <a:lnTo>
                  <a:pt x="3379" y="332"/>
                </a:lnTo>
                <a:lnTo>
                  <a:pt x="2322" y="312"/>
                </a:lnTo>
                <a:lnTo>
                  <a:pt x="2177" y="332"/>
                </a:lnTo>
                <a:lnTo>
                  <a:pt x="2135" y="332"/>
                </a:lnTo>
                <a:lnTo>
                  <a:pt x="2114" y="374"/>
                </a:lnTo>
                <a:lnTo>
                  <a:pt x="2135" y="395"/>
                </a:lnTo>
                <a:lnTo>
                  <a:pt x="2156" y="395"/>
                </a:lnTo>
                <a:lnTo>
                  <a:pt x="2322" y="415"/>
                </a:lnTo>
                <a:lnTo>
                  <a:pt x="2715" y="415"/>
                </a:lnTo>
                <a:lnTo>
                  <a:pt x="3586" y="436"/>
                </a:lnTo>
                <a:lnTo>
                  <a:pt x="4456" y="436"/>
                </a:lnTo>
                <a:lnTo>
                  <a:pt x="6115" y="457"/>
                </a:lnTo>
                <a:lnTo>
                  <a:pt x="6695" y="477"/>
                </a:lnTo>
                <a:lnTo>
                  <a:pt x="7255" y="498"/>
                </a:lnTo>
                <a:lnTo>
                  <a:pt x="7690" y="498"/>
                </a:lnTo>
                <a:lnTo>
                  <a:pt x="7172" y="519"/>
                </a:lnTo>
                <a:lnTo>
                  <a:pt x="6156" y="540"/>
                </a:lnTo>
                <a:lnTo>
                  <a:pt x="2881" y="540"/>
                </a:lnTo>
                <a:lnTo>
                  <a:pt x="2591" y="581"/>
                </a:lnTo>
                <a:lnTo>
                  <a:pt x="2322" y="643"/>
                </a:lnTo>
                <a:lnTo>
                  <a:pt x="2094" y="705"/>
                </a:lnTo>
                <a:lnTo>
                  <a:pt x="1907" y="788"/>
                </a:lnTo>
                <a:lnTo>
                  <a:pt x="1721" y="892"/>
                </a:lnTo>
                <a:lnTo>
                  <a:pt x="1575" y="1016"/>
                </a:lnTo>
                <a:lnTo>
                  <a:pt x="1451" y="1141"/>
                </a:lnTo>
                <a:lnTo>
                  <a:pt x="1347" y="1265"/>
                </a:lnTo>
                <a:lnTo>
                  <a:pt x="1265" y="1410"/>
                </a:lnTo>
                <a:lnTo>
                  <a:pt x="1202" y="1555"/>
                </a:lnTo>
                <a:lnTo>
                  <a:pt x="1140" y="1680"/>
                </a:lnTo>
                <a:lnTo>
                  <a:pt x="1099" y="1825"/>
                </a:lnTo>
                <a:lnTo>
                  <a:pt x="1078" y="1970"/>
                </a:lnTo>
                <a:lnTo>
                  <a:pt x="1057" y="2219"/>
                </a:lnTo>
                <a:lnTo>
                  <a:pt x="1057" y="2571"/>
                </a:lnTo>
                <a:lnTo>
                  <a:pt x="1037" y="2923"/>
                </a:lnTo>
                <a:lnTo>
                  <a:pt x="995" y="3607"/>
                </a:lnTo>
                <a:lnTo>
                  <a:pt x="912" y="4084"/>
                </a:lnTo>
                <a:lnTo>
                  <a:pt x="891" y="4312"/>
                </a:lnTo>
                <a:lnTo>
                  <a:pt x="871" y="4540"/>
                </a:lnTo>
                <a:lnTo>
                  <a:pt x="829" y="5535"/>
                </a:lnTo>
                <a:lnTo>
                  <a:pt x="809" y="6447"/>
                </a:lnTo>
                <a:lnTo>
                  <a:pt x="809" y="6530"/>
                </a:lnTo>
                <a:lnTo>
                  <a:pt x="809" y="6550"/>
                </a:lnTo>
                <a:lnTo>
                  <a:pt x="829" y="6758"/>
                </a:lnTo>
                <a:lnTo>
                  <a:pt x="850" y="6944"/>
                </a:lnTo>
                <a:lnTo>
                  <a:pt x="891" y="7089"/>
                </a:lnTo>
                <a:lnTo>
                  <a:pt x="912" y="7317"/>
                </a:lnTo>
                <a:lnTo>
                  <a:pt x="912" y="7483"/>
                </a:lnTo>
                <a:lnTo>
                  <a:pt x="891" y="7670"/>
                </a:lnTo>
                <a:lnTo>
                  <a:pt x="829" y="8043"/>
                </a:lnTo>
                <a:lnTo>
                  <a:pt x="809" y="8229"/>
                </a:lnTo>
                <a:lnTo>
                  <a:pt x="809" y="8416"/>
                </a:lnTo>
                <a:lnTo>
                  <a:pt x="850" y="9100"/>
                </a:lnTo>
                <a:lnTo>
                  <a:pt x="850" y="9307"/>
                </a:lnTo>
                <a:lnTo>
                  <a:pt x="726" y="9929"/>
                </a:lnTo>
                <a:lnTo>
                  <a:pt x="581" y="10841"/>
                </a:lnTo>
                <a:lnTo>
                  <a:pt x="518" y="11152"/>
                </a:lnTo>
                <a:lnTo>
                  <a:pt x="456" y="11483"/>
                </a:lnTo>
                <a:lnTo>
                  <a:pt x="456" y="11649"/>
                </a:lnTo>
                <a:lnTo>
                  <a:pt x="456" y="11815"/>
                </a:lnTo>
                <a:lnTo>
                  <a:pt x="477" y="11981"/>
                </a:lnTo>
                <a:lnTo>
                  <a:pt x="518" y="12147"/>
                </a:lnTo>
                <a:lnTo>
                  <a:pt x="581" y="12375"/>
                </a:lnTo>
                <a:lnTo>
                  <a:pt x="601" y="12582"/>
                </a:lnTo>
                <a:lnTo>
                  <a:pt x="581" y="12706"/>
                </a:lnTo>
                <a:lnTo>
                  <a:pt x="560" y="12851"/>
                </a:lnTo>
                <a:lnTo>
                  <a:pt x="581" y="12997"/>
                </a:lnTo>
                <a:lnTo>
                  <a:pt x="601" y="13162"/>
                </a:lnTo>
                <a:lnTo>
                  <a:pt x="601" y="13328"/>
                </a:lnTo>
                <a:lnTo>
                  <a:pt x="601" y="13411"/>
                </a:lnTo>
                <a:lnTo>
                  <a:pt x="560" y="13494"/>
                </a:lnTo>
                <a:lnTo>
                  <a:pt x="498" y="13639"/>
                </a:lnTo>
                <a:lnTo>
                  <a:pt x="456" y="13805"/>
                </a:lnTo>
                <a:lnTo>
                  <a:pt x="456" y="14095"/>
                </a:lnTo>
                <a:lnTo>
                  <a:pt x="477" y="14385"/>
                </a:lnTo>
                <a:lnTo>
                  <a:pt x="435" y="14758"/>
                </a:lnTo>
                <a:lnTo>
                  <a:pt x="353" y="15152"/>
                </a:lnTo>
                <a:lnTo>
                  <a:pt x="311" y="15442"/>
                </a:lnTo>
                <a:lnTo>
                  <a:pt x="290" y="15774"/>
                </a:lnTo>
                <a:lnTo>
                  <a:pt x="228" y="16541"/>
                </a:lnTo>
                <a:lnTo>
                  <a:pt x="125" y="17018"/>
                </a:lnTo>
                <a:lnTo>
                  <a:pt x="42" y="17349"/>
                </a:lnTo>
                <a:lnTo>
                  <a:pt x="21" y="17660"/>
                </a:lnTo>
                <a:lnTo>
                  <a:pt x="0" y="18158"/>
                </a:lnTo>
                <a:lnTo>
                  <a:pt x="0" y="18655"/>
                </a:lnTo>
                <a:lnTo>
                  <a:pt x="21" y="19194"/>
                </a:lnTo>
                <a:lnTo>
                  <a:pt x="62" y="19463"/>
                </a:lnTo>
                <a:lnTo>
                  <a:pt x="104" y="19733"/>
                </a:lnTo>
                <a:lnTo>
                  <a:pt x="166" y="20044"/>
                </a:lnTo>
                <a:lnTo>
                  <a:pt x="104" y="20417"/>
                </a:lnTo>
                <a:lnTo>
                  <a:pt x="62" y="20769"/>
                </a:lnTo>
                <a:lnTo>
                  <a:pt x="21" y="21204"/>
                </a:lnTo>
                <a:lnTo>
                  <a:pt x="21" y="21660"/>
                </a:lnTo>
                <a:lnTo>
                  <a:pt x="21" y="21909"/>
                </a:lnTo>
                <a:lnTo>
                  <a:pt x="42" y="22158"/>
                </a:lnTo>
                <a:lnTo>
                  <a:pt x="125" y="22676"/>
                </a:lnTo>
                <a:lnTo>
                  <a:pt x="166" y="22863"/>
                </a:lnTo>
                <a:lnTo>
                  <a:pt x="207" y="23028"/>
                </a:lnTo>
                <a:lnTo>
                  <a:pt x="332" y="23360"/>
                </a:lnTo>
                <a:lnTo>
                  <a:pt x="415" y="23505"/>
                </a:lnTo>
                <a:lnTo>
                  <a:pt x="498" y="23982"/>
                </a:lnTo>
                <a:lnTo>
                  <a:pt x="539" y="24355"/>
                </a:lnTo>
                <a:lnTo>
                  <a:pt x="581" y="24935"/>
                </a:lnTo>
                <a:lnTo>
                  <a:pt x="581" y="25288"/>
                </a:lnTo>
                <a:lnTo>
                  <a:pt x="560" y="25640"/>
                </a:lnTo>
                <a:lnTo>
                  <a:pt x="560" y="25951"/>
                </a:lnTo>
                <a:lnTo>
                  <a:pt x="560" y="26241"/>
                </a:lnTo>
                <a:lnTo>
                  <a:pt x="601" y="26842"/>
                </a:lnTo>
                <a:lnTo>
                  <a:pt x="518" y="26946"/>
                </a:lnTo>
                <a:lnTo>
                  <a:pt x="498" y="27008"/>
                </a:lnTo>
                <a:lnTo>
                  <a:pt x="477" y="27070"/>
                </a:lnTo>
                <a:lnTo>
                  <a:pt x="415" y="27547"/>
                </a:lnTo>
                <a:lnTo>
                  <a:pt x="373" y="28003"/>
                </a:lnTo>
                <a:lnTo>
                  <a:pt x="311" y="28728"/>
                </a:lnTo>
                <a:lnTo>
                  <a:pt x="290" y="29060"/>
                </a:lnTo>
                <a:lnTo>
                  <a:pt x="270" y="29412"/>
                </a:lnTo>
                <a:lnTo>
                  <a:pt x="311" y="29765"/>
                </a:lnTo>
                <a:lnTo>
                  <a:pt x="353" y="30117"/>
                </a:lnTo>
                <a:lnTo>
                  <a:pt x="373" y="30200"/>
                </a:lnTo>
                <a:lnTo>
                  <a:pt x="373" y="30262"/>
                </a:lnTo>
                <a:lnTo>
                  <a:pt x="373" y="30946"/>
                </a:lnTo>
                <a:lnTo>
                  <a:pt x="373" y="31464"/>
                </a:lnTo>
                <a:lnTo>
                  <a:pt x="332" y="31982"/>
                </a:lnTo>
                <a:lnTo>
                  <a:pt x="332" y="32459"/>
                </a:lnTo>
                <a:lnTo>
                  <a:pt x="353" y="32957"/>
                </a:lnTo>
                <a:lnTo>
                  <a:pt x="456" y="34055"/>
                </a:lnTo>
                <a:lnTo>
                  <a:pt x="518" y="34760"/>
                </a:lnTo>
                <a:lnTo>
                  <a:pt x="539" y="35465"/>
                </a:lnTo>
                <a:lnTo>
                  <a:pt x="539" y="36024"/>
                </a:lnTo>
                <a:lnTo>
                  <a:pt x="539" y="36356"/>
                </a:lnTo>
                <a:lnTo>
                  <a:pt x="539" y="36688"/>
                </a:lnTo>
                <a:lnTo>
                  <a:pt x="539" y="36853"/>
                </a:lnTo>
                <a:lnTo>
                  <a:pt x="560" y="37144"/>
                </a:lnTo>
                <a:lnTo>
                  <a:pt x="581" y="37475"/>
                </a:lnTo>
                <a:lnTo>
                  <a:pt x="622" y="37828"/>
                </a:lnTo>
                <a:lnTo>
                  <a:pt x="643" y="38118"/>
                </a:lnTo>
                <a:lnTo>
                  <a:pt x="643" y="38594"/>
                </a:lnTo>
                <a:lnTo>
                  <a:pt x="622" y="39050"/>
                </a:lnTo>
                <a:lnTo>
                  <a:pt x="601" y="39486"/>
                </a:lnTo>
                <a:lnTo>
                  <a:pt x="601" y="39983"/>
                </a:lnTo>
                <a:lnTo>
                  <a:pt x="622" y="40232"/>
                </a:lnTo>
                <a:lnTo>
                  <a:pt x="663" y="40501"/>
                </a:lnTo>
                <a:lnTo>
                  <a:pt x="705" y="40771"/>
                </a:lnTo>
                <a:lnTo>
                  <a:pt x="726" y="41019"/>
                </a:lnTo>
                <a:lnTo>
                  <a:pt x="726" y="41517"/>
                </a:lnTo>
                <a:lnTo>
                  <a:pt x="705" y="41890"/>
                </a:lnTo>
                <a:lnTo>
                  <a:pt x="705" y="41952"/>
                </a:lnTo>
                <a:lnTo>
                  <a:pt x="726" y="41994"/>
                </a:lnTo>
                <a:lnTo>
                  <a:pt x="767" y="42035"/>
                </a:lnTo>
                <a:lnTo>
                  <a:pt x="850" y="42035"/>
                </a:lnTo>
                <a:lnTo>
                  <a:pt x="891" y="42014"/>
                </a:lnTo>
                <a:lnTo>
                  <a:pt x="912" y="41952"/>
                </a:lnTo>
                <a:lnTo>
                  <a:pt x="912" y="41890"/>
                </a:lnTo>
                <a:lnTo>
                  <a:pt x="912" y="41558"/>
                </a:lnTo>
                <a:lnTo>
                  <a:pt x="954" y="41206"/>
                </a:lnTo>
                <a:lnTo>
                  <a:pt x="974" y="40854"/>
                </a:lnTo>
                <a:lnTo>
                  <a:pt x="995" y="40667"/>
                </a:lnTo>
                <a:lnTo>
                  <a:pt x="995" y="40501"/>
                </a:lnTo>
                <a:lnTo>
                  <a:pt x="974" y="40149"/>
                </a:lnTo>
                <a:lnTo>
                  <a:pt x="974" y="39465"/>
                </a:lnTo>
                <a:lnTo>
                  <a:pt x="995" y="38802"/>
                </a:lnTo>
                <a:lnTo>
                  <a:pt x="1078" y="38346"/>
                </a:lnTo>
                <a:lnTo>
                  <a:pt x="1099" y="38097"/>
                </a:lnTo>
                <a:lnTo>
                  <a:pt x="1119" y="37869"/>
                </a:lnTo>
                <a:lnTo>
                  <a:pt x="1140" y="36874"/>
                </a:lnTo>
                <a:lnTo>
                  <a:pt x="1182" y="35299"/>
                </a:lnTo>
                <a:lnTo>
                  <a:pt x="1182" y="35237"/>
                </a:lnTo>
                <a:lnTo>
                  <a:pt x="1306" y="34656"/>
                </a:lnTo>
                <a:lnTo>
                  <a:pt x="1347" y="34490"/>
                </a:lnTo>
                <a:lnTo>
                  <a:pt x="1347" y="34304"/>
                </a:lnTo>
                <a:lnTo>
                  <a:pt x="1368" y="33952"/>
                </a:lnTo>
                <a:lnTo>
                  <a:pt x="1347" y="33309"/>
                </a:lnTo>
                <a:lnTo>
                  <a:pt x="1327" y="32666"/>
                </a:lnTo>
                <a:lnTo>
                  <a:pt x="1285" y="31423"/>
                </a:lnTo>
                <a:lnTo>
                  <a:pt x="1244" y="30822"/>
                </a:lnTo>
                <a:lnTo>
                  <a:pt x="1182" y="30200"/>
                </a:lnTo>
                <a:lnTo>
                  <a:pt x="1182" y="29371"/>
                </a:lnTo>
                <a:lnTo>
                  <a:pt x="1223" y="28542"/>
                </a:lnTo>
                <a:lnTo>
                  <a:pt x="1223" y="28480"/>
                </a:lnTo>
                <a:lnTo>
                  <a:pt x="1285" y="29081"/>
                </a:lnTo>
                <a:lnTo>
                  <a:pt x="1347" y="29640"/>
                </a:lnTo>
                <a:lnTo>
                  <a:pt x="1451" y="30179"/>
                </a:lnTo>
                <a:lnTo>
                  <a:pt x="1513" y="30428"/>
                </a:lnTo>
                <a:lnTo>
                  <a:pt x="1596" y="30677"/>
                </a:lnTo>
                <a:lnTo>
                  <a:pt x="1555" y="31195"/>
                </a:lnTo>
                <a:lnTo>
                  <a:pt x="1534" y="31775"/>
                </a:lnTo>
                <a:lnTo>
                  <a:pt x="1534" y="32356"/>
                </a:lnTo>
                <a:lnTo>
                  <a:pt x="1575" y="32915"/>
                </a:lnTo>
                <a:lnTo>
                  <a:pt x="1555" y="33350"/>
                </a:lnTo>
                <a:lnTo>
                  <a:pt x="1555" y="33703"/>
                </a:lnTo>
                <a:lnTo>
                  <a:pt x="1575" y="33972"/>
                </a:lnTo>
                <a:lnTo>
                  <a:pt x="1596" y="34221"/>
                </a:lnTo>
                <a:lnTo>
                  <a:pt x="1638" y="34408"/>
                </a:lnTo>
                <a:lnTo>
                  <a:pt x="1679" y="34594"/>
                </a:lnTo>
                <a:lnTo>
                  <a:pt x="1783" y="34988"/>
                </a:lnTo>
                <a:lnTo>
                  <a:pt x="1783" y="35071"/>
                </a:lnTo>
                <a:lnTo>
                  <a:pt x="1721" y="35195"/>
                </a:lnTo>
                <a:lnTo>
                  <a:pt x="1679" y="35361"/>
                </a:lnTo>
                <a:lnTo>
                  <a:pt x="1658" y="35548"/>
                </a:lnTo>
                <a:lnTo>
                  <a:pt x="1638" y="35755"/>
                </a:lnTo>
                <a:lnTo>
                  <a:pt x="1596" y="36211"/>
                </a:lnTo>
                <a:lnTo>
                  <a:pt x="1617" y="36667"/>
                </a:lnTo>
                <a:lnTo>
                  <a:pt x="1596" y="37144"/>
                </a:lnTo>
                <a:lnTo>
                  <a:pt x="1575" y="37600"/>
                </a:lnTo>
                <a:lnTo>
                  <a:pt x="1596" y="38056"/>
                </a:lnTo>
                <a:lnTo>
                  <a:pt x="1638" y="38511"/>
                </a:lnTo>
                <a:lnTo>
                  <a:pt x="1638" y="38885"/>
                </a:lnTo>
                <a:lnTo>
                  <a:pt x="1638" y="39216"/>
                </a:lnTo>
                <a:lnTo>
                  <a:pt x="1596" y="39817"/>
                </a:lnTo>
                <a:lnTo>
                  <a:pt x="1596" y="40107"/>
                </a:lnTo>
                <a:lnTo>
                  <a:pt x="1617" y="40356"/>
                </a:lnTo>
                <a:lnTo>
                  <a:pt x="1638" y="40605"/>
                </a:lnTo>
                <a:lnTo>
                  <a:pt x="1679" y="40833"/>
                </a:lnTo>
                <a:lnTo>
                  <a:pt x="1783" y="41310"/>
                </a:lnTo>
                <a:lnTo>
                  <a:pt x="1783" y="41869"/>
                </a:lnTo>
                <a:lnTo>
                  <a:pt x="1741" y="42512"/>
                </a:lnTo>
                <a:lnTo>
                  <a:pt x="1721" y="43113"/>
                </a:lnTo>
                <a:lnTo>
                  <a:pt x="1721" y="43631"/>
                </a:lnTo>
                <a:lnTo>
                  <a:pt x="1700" y="44087"/>
                </a:lnTo>
                <a:lnTo>
                  <a:pt x="1575" y="44419"/>
                </a:lnTo>
                <a:lnTo>
                  <a:pt x="1534" y="44585"/>
                </a:lnTo>
                <a:lnTo>
                  <a:pt x="1493" y="44750"/>
                </a:lnTo>
                <a:lnTo>
                  <a:pt x="1430" y="45269"/>
                </a:lnTo>
                <a:lnTo>
                  <a:pt x="1368" y="46077"/>
                </a:lnTo>
                <a:lnTo>
                  <a:pt x="1347" y="46678"/>
                </a:lnTo>
                <a:lnTo>
                  <a:pt x="1368" y="47403"/>
                </a:lnTo>
                <a:lnTo>
                  <a:pt x="1410" y="48108"/>
                </a:lnTo>
                <a:lnTo>
                  <a:pt x="1430" y="48419"/>
                </a:lnTo>
                <a:lnTo>
                  <a:pt x="1493" y="48668"/>
                </a:lnTo>
                <a:lnTo>
                  <a:pt x="1430" y="49476"/>
                </a:lnTo>
                <a:lnTo>
                  <a:pt x="1410" y="50430"/>
                </a:lnTo>
                <a:lnTo>
                  <a:pt x="1410" y="51570"/>
                </a:lnTo>
                <a:lnTo>
                  <a:pt x="1430" y="52627"/>
                </a:lnTo>
                <a:lnTo>
                  <a:pt x="1451" y="53103"/>
                </a:lnTo>
                <a:lnTo>
                  <a:pt x="1493" y="53559"/>
                </a:lnTo>
                <a:lnTo>
                  <a:pt x="1534" y="53808"/>
                </a:lnTo>
                <a:lnTo>
                  <a:pt x="1575" y="54015"/>
                </a:lnTo>
                <a:lnTo>
                  <a:pt x="1638" y="54181"/>
                </a:lnTo>
                <a:lnTo>
                  <a:pt x="1700" y="54326"/>
                </a:lnTo>
                <a:lnTo>
                  <a:pt x="1783" y="54451"/>
                </a:lnTo>
                <a:lnTo>
                  <a:pt x="1845" y="54533"/>
                </a:lnTo>
                <a:lnTo>
                  <a:pt x="1928" y="54616"/>
                </a:lnTo>
                <a:lnTo>
                  <a:pt x="2031" y="54658"/>
                </a:lnTo>
                <a:lnTo>
                  <a:pt x="2135" y="54699"/>
                </a:lnTo>
                <a:lnTo>
                  <a:pt x="2239" y="54699"/>
                </a:lnTo>
                <a:lnTo>
                  <a:pt x="2446" y="54720"/>
                </a:lnTo>
                <a:lnTo>
                  <a:pt x="2943" y="54679"/>
                </a:lnTo>
                <a:lnTo>
                  <a:pt x="3959" y="54679"/>
                </a:lnTo>
                <a:lnTo>
                  <a:pt x="5679" y="54658"/>
                </a:lnTo>
                <a:lnTo>
                  <a:pt x="7358" y="54658"/>
                </a:lnTo>
                <a:lnTo>
                  <a:pt x="9389" y="54637"/>
                </a:lnTo>
                <a:lnTo>
                  <a:pt x="12063" y="54679"/>
                </a:lnTo>
                <a:lnTo>
                  <a:pt x="13431" y="54699"/>
                </a:lnTo>
                <a:lnTo>
                  <a:pt x="16478" y="54699"/>
                </a:lnTo>
                <a:lnTo>
                  <a:pt x="19028" y="54720"/>
                </a:lnTo>
                <a:lnTo>
                  <a:pt x="20333" y="54741"/>
                </a:lnTo>
                <a:lnTo>
                  <a:pt x="21722" y="54761"/>
                </a:lnTo>
                <a:lnTo>
                  <a:pt x="23131" y="54741"/>
                </a:lnTo>
                <a:lnTo>
                  <a:pt x="27194" y="54741"/>
                </a:lnTo>
                <a:lnTo>
                  <a:pt x="29453" y="54761"/>
                </a:lnTo>
                <a:lnTo>
                  <a:pt x="32023" y="54782"/>
                </a:lnTo>
                <a:lnTo>
                  <a:pt x="35008" y="54803"/>
                </a:lnTo>
                <a:lnTo>
                  <a:pt x="36335" y="54803"/>
                </a:lnTo>
                <a:lnTo>
                  <a:pt x="37247" y="54782"/>
                </a:lnTo>
                <a:lnTo>
                  <a:pt x="38076" y="54761"/>
                </a:lnTo>
                <a:lnTo>
                  <a:pt x="39216" y="54741"/>
                </a:lnTo>
                <a:lnTo>
                  <a:pt x="41910" y="54782"/>
                </a:lnTo>
                <a:lnTo>
                  <a:pt x="43796" y="54782"/>
                </a:lnTo>
                <a:lnTo>
                  <a:pt x="46532" y="54761"/>
                </a:lnTo>
                <a:lnTo>
                  <a:pt x="46947" y="54761"/>
                </a:lnTo>
                <a:lnTo>
                  <a:pt x="47320" y="54720"/>
                </a:lnTo>
                <a:lnTo>
                  <a:pt x="48045" y="54637"/>
                </a:lnTo>
                <a:lnTo>
                  <a:pt x="48398" y="54616"/>
                </a:lnTo>
                <a:lnTo>
                  <a:pt x="48771" y="54616"/>
                </a:lnTo>
                <a:lnTo>
                  <a:pt x="49185" y="54679"/>
                </a:lnTo>
                <a:lnTo>
                  <a:pt x="49413" y="54720"/>
                </a:lnTo>
                <a:lnTo>
                  <a:pt x="49662" y="54782"/>
                </a:lnTo>
                <a:lnTo>
                  <a:pt x="49911" y="54865"/>
                </a:lnTo>
                <a:lnTo>
                  <a:pt x="50201" y="54907"/>
                </a:lnTo>
                <a:lnTo>
                  <a:pt x="50491" y="54948"/>
                </a:lnTo>
                <a:lnTo>
                  <a:pt x="50781" y="54969"/>
                </a:lnTo>
                <a:lnTo>
                  <a:pt x="51092" y="54969"/>
                </a:lnTo>
                <a:lnTo>
                  <a:pt x="51403" y="54948"/>
                </a:lnTo>
                <a:lnTo>
                  <a:pt x="51714" y="54886"/>
                </a:lnTo>
                <a:lnTo>
                  <a:pt x="52004" y="54824"/>
                </a:lnTo>
                <a:lnTo>
                  <a:pt x="52274" y="54720"/>
                </a:lnTo>
                <a:lnTo>
                  <a:pt x="52543" y="54575"/>
                </a:lnTo>
                <a:lnTo>
                  <a:pt x="52771" y="54409"/>
                </a:lnTo>
                <a:lnTo>
                  <a:pt x="52978" y="54202"/>
                </a:lnTo>
                <a:lnTo>
                  <a:pt x="53061" y="54098"/>
                </a:lnTo>
                <a:lnTo>
                  <a:pt x="53144" y="53974"/>
                </a:lnTo>
                <a:lnTo>
                  <a:pt x="53206" y="53849"/>
                </a:lnTo>
                <a:lnTo>
                  <a:pt x="53268" y="53704"/>
                </a:lnTo>
                <a:lnTo>
                  <a:pt x="53310" y="53539"/>
                </a:lnTo>
                <a:lnTo>
                  <a:pt x="53331" y="53373"/>
                </a:lnTo>
                <a:lnTo>
                  <a:pt x="53351" y="53207"/>
                </a:lnTo>
                <a:lnTo>
                  <a:pt x="53372" y="53020"/>
                </a:lnTo>
                <a:lnTo>
                  <a:pt x="53351" y="52647"/>
                </a:lnTo>
                <a:lnTo>
                  <a:pt x="53393" y="52336"/>
                </a:lnTo>
                <a:lnTo>
                  <a:pt x="53414" y="52171"/>
                </a:lnTo>
                <a:lnTo>
                  <a:pt x="53393" y="52005"/>
                </a:lnTo>
                <a:lnTo>
                  <a:pt x="53372" y="51839"/>
                </a:lnTo>
                <a:lnTo>
                  <a:pt x="53372" y="51673"/>
                </a:lnTo>
                <a:lnTo>
                  <a:pt x="53372" y="51362"/>
                </a:lnTo>
                <a:lnTo>
                  <a:pt x="53393" y="51051"/>
                </a:lnTo>
                <a:lnTo>
                  <a:pt x="53393" y="50886"/>
                </a:lnTo>
                <a:lnTo>
                  <a:pt x="53434" y="50284"/>
                </a:lnTo>
                <a:lnTo>
                  <a:pt x="53517" y="49808"/>
                </a:lnTo>
                <a:lnTo>
                  <a:pt x="53538" y="49580"/>
                </a:lnTo>
                <a:lnTo>
                  <a:pt x="53559" y="49352"/>
                </a:lnTo>
                <a:lnTo>
                  <a:pt x="53600" y="48357"/>
                </a:lnTo>
                <a:lnTo>
                  <a:pt x="53621" y="47445"/>
                </a:lnTo>
                <a:lnTo>
                  <a:pt x="53621" y="47362"/>
                </a:lnTo>
                <a:lnTo>
                  <a:pt x="53621" y="47341"/>
                </a:lnTo>
                <a:lnTo>
                  <a:pt x="53600" y="47134"/>
                </a:lnTo>
                <a:lnTo>
                  <a:pt x="53579" y="46927"/>
                </a:lnTo>
                <a:lnTo>
                  <a:pt x="53538" y="46802"/>
                </a:lnTo>
                <a:lnTo>
                  <a:pt x="53517" y="46574"/>
                </a:lnTo>
                <a:lnTo>
                  <a:pt x="53517" y="46408"/>
                </a:lnTo>
                <a:lnTo>
                  <a:pt x="53538" y="46222"/>
                </a:lnTo>
                <a:lnTo>
                  <a:pt x="53600" y="45849"/>
                </a:lnTo>
                <a:lnTo>
                  <a:pt x="53621" y="45662"/>
                </a:lnTo>
                <a:lnTo>
                  <a:pt x="53621" y="45476"/>
                </a:lnTo>
                <a:lnTo>
                  <a:pt x="53579" y="44792"/>
                </a:lnTo>
                <a:lnTo>
                  <a:pt x="53579" y="44585"/>
                </a:lnTo>
                <a:lnTo>
                  <a:pt x="53704" y="43963"/>
                </a:lnTo>
                <a:lnTo>
                  <a:pt x="53849" y="43051"/>
                </a:lnTo>
                <a:lnTo>
                  <a:pt x="53911" y="42740"/>
                </a:lnTo>
                <a:lnTo>
                  <a:pt x="53973" y="42408"/>
                </a:lnTo>
                <a:lnTo>
                  <a:pt x="53973" y="42242"/>
                </a:lnTo>
                <a:lnTo>
                  <a:pt x="53973" y="42077"/>
                </a:lnTo>
                <a:lnTo>
                  <a:pt x="53952" y="41911"/>
                </a:lnTo>
                <a:lnTo>
                  <a:pt x="53911" y="41745"/>
                </a:lnTo>
                <a:lnTo>
                  <a:pt x="53849" y="41517"/>
                </a:lnTo>
                <a:lnTo>
                  <a:pt x="53828" y="41310"/>
                </a:lnTo>
                <a:lnTo>
                  <a:pt x="53849" y="41165"/>
                </a:lnTo>
                <a:lnTo>
                  <a:pt x="53870" y="41040"/>
                </a:lnTo>
                <a:lnTo>
                  <a:pt x="53849" y="40874"/>
                </a:lnTo>
                <a:lnTo>
                  <a:pt x="53828" y="40729"/>
                </a:lnTo>
                <a:lnTo>
                  <a:pt x="53828" y="40563"/>
                </a:lnTo>
                <a:lnTo>
                  <a:pt x="53828" y="40481"/>
                </a:lnTo>
                <a:lnTo>
                  <a:pt x="53870" y="40398"/>
                </a:lnTo>
                <a:lnTo>
                  <a:pt x="53932" y="40253"/>
                </a:lnTo>
                <a:lnTo>
                  <a:pt x="53973" y="40087"/>
                </a:lnTo>
                <a:lnTo>
                  <a:pt x="53973" y="39797"/>
                </a:lnTo>
                <a:lnTo>
                  <a:pt x="53952" y="39506"/>
                </a:lnTo>
                <a:lnTo>
                  <a:pt x="53994" y="39133"/>
                </a:lnTo>
                <a:lnTo>
                  <a:pt x="54077" y="38739"/>
                </a:lnTo>
                <a:lnTo>
                  <a:pt x="54118" y="38429"/>
                </a:lnTo>
                <a:lnTo>
                  <a:pt x="54139" y="38118"/>
                </a:lnTo>
                <a:lnTo>
                  <a:pt x="54201" y="37351"/>
                </a:lnTo>
                <a:lnTo>
                  <a:pt x="54305" y="36853"/>
                </a:lnTo>
                <a:lnTo>
                  <a:pt x="54388" y="36542"/>
                </a:lnTo>
                <a:lnTo>
                  <a:pt x="54408" y="36211"/>
                </a:lnTo>
                <a:lnTo>
                  <a:pt x="54429" y="35734"/>
                </a:lnTo>
                <a:lnTo>
                  <a:pt x="54429" y="35237"/>
                </a:lnTo>
                <a:lnTo>
                  <a:pt x="54408" y="34698"/>
                </a:lnTo>
                <a:lnTo>
                  <a:pt x="54367" y="34408"/>
                </a:lnTo>
                <a:lnTo>
                  <a:pt x="54326" y="34138"/>
                </a:lnTo>
                <a:lnTo>
                  <a:pt x="54263" y="33827"/>
                </a:lnTo>
                <a:lnTo>
                  <a:pt x="54326" y="33475"/>
                </a:lnTo>
                <a:lnTo>
                  <a:pt x="54367" y="33102"/>
                </a:lnTo>
                <a:lnTo>
                  <a:pt x="54408" y="32666"/>
                </a:lnTo>
                <a:lnTo>
                  <a:pt x="54429" y="32231"/>
                </a:lnTo>
                <a:lnTo>
                  <a:pt x="54408" y="31982"/>
                </a:lnTo>
                <a:lnTo>
                  <a:pt x="54388" y="31734"/>
                </a:lnTo>
                <a:lnTo>
                  <a:pt x="54305" y="31216"/>
                </a:lnTo>
                <a:lnTo>
                  <a:pt x="54263" y="31029"/>
                </a:lnTo>
                <a:lnTo>
                  <a:pt x="54222" y="30863"/>
                </a:lnTo>
                <a:lnTo>
                  <a:pt x="54098" y="30532"/>
                </a:lnTo>
                <a:lnTo>
                  <a:pt x="54015" y="30387"/>
                </a:lnTo>
                <a:lnTo>
                  <a:pt x="53952" y="29910"/>
                </a:lnTo>
                <a:lnTo>
                  <a:pt x="53890" y="29537"/>
                </a:lnTo>
                <a:lnTo>
                  <a:pt x="53849" y="28936"/>
                </a:lnTo>
                <a:lnTo>
                  <a:pt x="53849" y="28583"/>
                </a:lnTo>
                <a:lnTo>
                  <a:pt x="53870" y="28231"/>
                </a:lnTo>
                <a:lnTo>
                  <a:pt x="53870" y="27941"/>
                </a:lnTo>
                <a:lnTo>
                  <a:pt x="53870" y="27651"/>
                </a:lnTo>
                <a:lnTo>
                  <a:pt x="53828" y="27049"/>
                </a:lnTo>
                <a:lnTo>
                  <a:pt x="53911" y="26946"/>
                </a:lnTo>
                <a:lnTo>
                  <a:pt x="53932" y="26884"/>
                </a:lnTo>
                <a:lnTo>
                  <a:pt x="53952" y="26821"/>
                </a:lnTo>
                <a:lnTo>
                  <a:pt x="54015" y="26345"/>
                </a:lnTo>
                <a:lnTo>
                  <a:pt x="54056" y="25868"/>
                </a:lnTo>
                <a:lnTo>
                  <a:pt x="54118" y="25163"/>
                </a:lnTo>
                <a:lnTo>
                  <a:pt x="54139" y="24832"/>
                </a:lnTo>
                <a:lnTo>
                  <a:pt x="54160" y="24479"/>
                </a:lnTo>
                <a:lnTo>
                  <a:pt x="54118" y="24127"/>
                </a:lnTo>
                <a:lnTo>
                  <a:pt x="54077" y="23775"/>
                </a:lnTo>
                <a:lnTo>
                  <a:pt x="54056" y="23692"/>
                </a:lnTo>
                <a:lnTo>
                  <a:pt x="54056" y="23630"/>
                </a:lnTo>
                <a:lnTo>
                  <a:pt x="54056" y="22946"/>
                </a:lnTo>
                <a:lnTo>
                  <a:pt x="54077" y="22427"/>
                </a:lnTo>
                <a:lnTo>
                  <a:pt x="54098" y="21909"/>
                </a:lnTo>
                <a:lnTo>
                  <a:pt x="54098" y="21412"/>
                </a:lnTo>
                <a:lnTo>
                  <a:pt x="54098" y="20935"/>
                </a:lnTo>
                <a:lnTo>
                  <a:pt x="53973" y="19836"/>
                </a:lnTo>
                <a:lnTo>
                  <a:pt x="53911" y="19132"/>
                </a:lnTo>
                <a:lnTo>
                  <a:pt x="53890" y="18427"/>
                </a:lnTo>
                <a:lnTo>
                  <a:pt x="53890" y="17867"/>
                </a:lnTo>
                <a:lnTo>
                  <a:pt x="53890" y="17536"/>
                </a:lnTo>
                <a:lnTo>
                  <a:pt x="53890" y="17204"/>
                </a:lnTo>
                <a:lnTo>
                  <a:pt x="53890" y="17038"/>
                </a:lnTo>
                <a:lnTo>
                  <a:pt x="53870" y="16748"/>
                </a:lnTo>
                <a:lnTo>
                  <a:pt x="53849" y="16417"/>
                </a:lnTo>
                <a:lnTo>
                  <a:pt x="53807" y="16064"/>
                </a:lnTo>
                <a:lnTo>
                  <a:pt x="53787" y="15774"/>
                </a:lnTo>
                <a:lnTo>
                  <a:pt x="53787" y="15297"/>
                </a:lnTo>
                <a:lnTo>
                  <a:pt x="53807" y="14841"/>
                </a:lnTo>
                <a:lnTo>
                  <a:pt x="53828" y="14406"/>
                </a:lnTo>
                <a:lnTo>
                  <a:pt x="53828" y="13909"/>
                </a:lnTo>
                <a:lnTo>
                  <a:pt x="53807" y="13639"/>
                </a:lnTo>
                <a:lnTo>
                  <a:pt x="53766" y="13390"/>
                </a:lnTo>
                <a:lnTo>
                  <a:pt x="53724" y="13121"/>
                </a:lnTo>
                <a:lnTo>
                  <a:pt x="53704" y="12872"/>
                </a:lnTo>
                <a:lnTo>
                  <a:pt x="53704" y="12375"/>
                </a:lnTo>
                <a:lnTo>
                  <a:pt x="53724" y="12002"/>
                </a:lnTo>
                <a:lnTo>
                  <a:pt x="53724" y="11939"/>
                </a:lnTo>
                <a:lnTo>
                  <a:pt x="53704" y="11898"/>
                </a:lnTo>
                <a:lnTo>
                  <a:pt x="53662" y="11857"/>
                </a:lnTo>
                <a:lnTo>
                  <a:pt x="53621" y="11836"/>
                </a:lnTo>
                <a:lnTo>
                  <a:pt x="53579" y="11857"/>
                </a:lnTo>
                <a:lnTo>
                  <a:pt x="53538" y="11877"/>
                </a:lnTo>
                <a:lnTo>
                  <a:pt x="53517" y="11939"/>
                </a:lnTo>
                <a:lnTo>
                  <a:pt x="53517" y="12002"/>
                </a:lnTo>
                <a:lnTo>
                  <a:pt x="53517" y="12333"/>
                </a:lnTo>
                <a:lnTo>
                  <a:pt x="53476" y="12686"/>
                </a:lnTo>
                <a:lnTo>
                  <a:pt x="53455" y="13038"/>
                </a:lnTo>
                <a:lnTo>
                  <a:pt x="53434" y="13225"/>
                </a:lnTo>
                <a:lnTo>
                  <a:pt x="53434" y="13390"/>
                </a:lnTo>
                <a:lnTo>
                  <a:pt x="53455" y="13743"/>
                </a:lnTo>
                <a:lnTo>
                  <a:pt x="53455" y="14406"/>
                </a:lnTo>
                <a:lnTo>
                  <a:pt x="53434" y="15090"/>
                </a:lnTo>
                <a:lnTo>
                  <a:pt x="53351" y="15546"/>
                </a:lnTo>
                <a:lnTo>
                  <a:pt x="53331" y="15774"/>
                </a:lnTo>
                <a:lnTo>
                  <a:pt x="53310" y="16023"/>
                </a:lnTo>
                <a:lnTo>
                  <a:pt x="53289" y="17018"/>
                </a:lnTo>
                <a:lnTo>
                  <a:pt x="53289" y="17391"/>
                </a:lnTo>
                <a:lnTo>
                  <a:pt x="53268" y="17246"/>
                </a:lnTo>
                <a:lnTo>
                  <a:pt x="53248" y="16624"/>
                </a:lnTo>
                <a:lnTo>
                  <a:pt x="53227" y="16520"/>
                </a:lnTo>
                <a:lnTo>
                  <a:pt x="53248" y="16251"/>
                </a:lnTo>
                <a:lnTo>
                  <a:pt x="53248" y="15981"/>
                </a:lnTo>
                <a:lnTo>
                  <a:pt x="53268" y="15712"/>
                </a:lnTo>
                <a:lnTo>
                  <a:pt x="53268" y="15422"/>
                </a:lnTo>
                <a:lnTo>
                  <a:pt x="53227" y="14986"/>
                </a:lnTo>
                <a:lnTo>
                  <a:pt x="53186" y="14572"/>
                </a:lnTo>
                <a:lnTo>
                  <a:pt x="53144" y="14219"/>
                </a:lnTo>
                <a:lnTo>
                  <a:pt x="53123" y="13867"/>
                </a:lnTo>
                <a:lnTo>
                  <a:pt x="53144" y="13494"/>
                </a:lnTo>
                <a:lnTo>
                  <a:pt x="53186" y="13017"/>
                </a:lnTo>
                <a:lnTo>
                  <a:pt x="53165" y="12520"/>
                </a:lnTo>
                <a:lnTo>
                  <a:pt x="53206" y="12043"/>
                </a:lnTo>
                <a:lnTo>
                  <a:pt x="53206" y="11587"/>
                </a:lnTo>
                <a:lnTo>
                  <a:pt x="53186" y="11152"/>
                </a:lnTo>
                <a:lnTo>
                  <a:pt x="53144" y="10675"/>
                </a:lnTo>
                <a:lnTo>
                  <a:pt x="53165" y="10323"/>
                </a:lnTo>
                <a:lnTo>
                  <a:pt x="53165" y="9970"/>
                </a:lnTo>
                <a:lnTo>
                  <a:pt x="53186" y="9577"/>
                </a:lnTo>
                <a:lnTo>
                  <a:pt x="53186" y="9204"/>
                </a:lnTo>
                <a:lnTo>
                  <a:pt x="53186" y="8872"/>
                </a:lnTo>
                <a:lnTo>
                  <a:pt x="53144" y="8561"/>
                </a:lnTo>
                <a:lnTo>
                  <a:pt x="53082" y="7981"/>
                </a:lnTo>
                <a:lnTo>
                  <a:pt x="53040" y="7566"/>
                </a:lnTo>
                <a:lnTo>
                  <a:pt x="53040" y="7359"/>
                </a:lnTo>
                <a:lnTo>
                  <a:pt x="53061" y="7027"/>
                </a:lnTo>
                <a:lnTo>
                  <a:pt x="53082" y="6778"/>
                </a:lnTo>
                <a:lnTo>
                  <a:pt x="53103" y="6530"/>
                </a:lnTo>
                <a:lnTo>
                  <a:pt x="53103" y="6240"/>
                </a:lnTo>
                <a:lnTo>
                  <a:pt x="53082" y="5970"/>
                </a:lnTo>
                <a:lnTo>
                  <a:pt x="53103" y="5701"/>
                </a:lnTo>
                <a:lnTo>
                  <a:pt x="53144" y="5493"/>
                </a:lnTo>
                <a:lnTo>
                  <a:pt x="53227" y="5037"/>
                </a:lnTo>
                <a:lnTo>
                  <a:pt x="53268" y="4768"/>
                </a:lnTo>
                <a:lnTo>
                  <a:pt x="53289" y="4498"/>
                </a:lnTo>
                <a:lnTo>
                  <a:pt x="53310" y="3939"/>
                </a:lnTo>
                <a:lnTo>
                  <a:pt x="53414" y="3338"/>
                </a:lnTo>
                <a:lnTo>
                  <a:pt x="53434" y="3048"/>
                </a:lnTo>
                <a:lnTo>
                  <a:pt x="53455" y="2757"/>
                </a:lnTo>
                <a:lnTo>
                  <a:pt x="53455" y="2467"/>
                </a:lnTo>
                <a:lnTo>
                  <a:pt x="53455" y="2198"/>
                </a:lnTo>
                <a:lnTo>
                  <a:pt x="53414" y="1928"/>
                </a:lnTo>
                <a:lnTo>
                  <a:pt x="53372" y="1700"/>
                </a:lnTo>
                <a:lnTo>
                  <a:pt x="53310" y="1472"/>
                </a:lnTo>
                <a:lnTo>
                  <a:pt x="53227" y="1265"/>
                </a:lnTo>
                <a:lnTo>
                  <a:pt x="53123" y="1099"/>
                </a:lnTo>
                <a:lnTo>
                  <a:pt x="52999" y="933"/>
                </a:lnTo>
                <a:lnTo>
                  <a:pt x="52854" y="830"/>
                </a:lnTo>
                <a:lnTo>
                  <a:pt x="52667" y="726"/>
                </a:lnTo>
                <a:lnTo>
                  <a:pt x="52460" y="685"/>
                </a:lnTo>
                <a:lnTo>
                  <a:pt x="52232" y="664"/>
                </a:lnTo>
                <a:lnTo>
                  <a:pt x="51341" y="664"/>
                </a:lnTo>
                <a:lnTo>
                  <a:pt x="49703" y="705"/>
                </a:lnTo>
                <a:lnTo>
                  <a:pt x="46263" y="747"/>
                </a:lnTo>
                <a:lnTo>
                  <a:pt x="44356" y="768"/>
                </a:lnTo>
                <a:lnTo>
                  <a:pt x="39920" y="768"/>
                </a:lnTo>
                <a:lnTo>
                  <a:pt x="37288" y="726"/>
                </a:lnTo>
                <a:lnTo>
                  <a:pt x="36542" y="685"/>
                </a:lnTo>
                <a:lnTo>
                  <a:pt x="35733" y="664"/>
                </a:lnTo>
                <a:lnTo>
                  <a:pt x="34863" y="643"/>
                </a:lnTo>
                <a:lnTo>
                  <a:pt x="36625" y="643"/>
                </a:lnTo>
                <a:lnTo>
                  <a:pt x="36873" y="623"/>
                </a:lnTo>
                <a:lnTo>
                  <a:pt x="37143" y="643"/>
                </a:lnTo>
                <a:lnTo>
                  <a:pt x="37412" y="643"/>
                </a:lnTo>
                <a:lnTo>
                  <a:pt x="37661" y="623"/>
                </a:lnTo>
                <a:lnTo>
                  <a:pt x="37910" y="623"/>
                </a:lnTo>
                <a:lnTo>
                  <a:pt x="38449" y="664"/>
                </a:lnTo>
                <a:lnTo>
                  <a:pt x="38988" y="685"/>
                </a:lnTo>
                <a:lnTo>
                  <a:pt x="39630" y="705"/>
                </a:lnTo>
                <a:lnTo>
                  <a:pt x="40128" y="705"/>
                </a:lnTo>
                <a:lnTo>
                  <a:pt x="40625" y="685"/>
                </a:lnTo>
                <a:lnTo>
                  <a:pt x="41060" y="664"/>
                </a:lnTo>
                <a:lnTo>
                  <a:pt x="41330" y="664"/>
                </a:lnTo>
                <a:lnTo>
                  <a:pt x="41889" y="685"/>
                </a:lnTo>
                <a:lnTo>
                  <a:pt x="42490" y="685"/>
                </a:lnTo>
                <a:lnTo>
                  <a:pt x="43071" y="664"/>
                </a:lnTo>
                <a:lnTo>
                  <a:pt x="43589" y="643"/>
                </a:lnTo>
                <a:lnTo>
                  <a:pt x="44128" y="643"/>
                </a:lnTo>
                <a:lnTo>
                  <a:pt x="44439" y="623"/>
                </a:lnTo>
                <a:lnTo>
                  <a:pt x="45268" y="623"/>
                </a:lnTo>
                <a:lnTo>
                  <a:pt x="45537" y="643"/>
                </a:lnTo>
                <a:lnTo>
                  <a:pt x="50988" y="643"/>
                </a:lnTo>
                <a:lnTo>
                  <a:pt x="51610" y="623"/>
                </a:lnTo>
                <a:lnTo>
                  <a:pt x="52253" y="602"/>
                </a:lnTo>
                <a:lnTo>
                  <a:pt x="53082" y="581"/>
                </a:lnTo>
                <a:lnTo>
                  <a:pt x="53227" y="560"/>
                </a:lnTo>
                <a:lnTo>
                  <a:pt x="53268" y="560"/>
                </a:lnTo>
                <a:lnTo>
                  <a:pt x="53289" y="540"/>
                </a:lnTo>
                <a:lnTo>
                  <a:pt x="53268" y="519"/>
                </a:lnTo>
                <a:lnTo>
                  <a:pt x="53227" y="519"/>
                </a:lnTo>
                <a:lnTo>
                  <a:pt x="53082" y="498"/>
                </a:lnTo>
                <a:lnTo>
                  <a:pt x="52688" y="498"/>
                </a:lnTo>
                <a:lnTo>
                  <a:pt x="52087" y="457"/>
                </a:lnTo>
                <a:lnTo>
                  <a:pt x="51672" y="457"/>
                </a:lnTo>
                <a:lnTo>
                  <a:pt x="51258" y="477"/>
                </a:lnTo>
                <a:lnTo>
                  <a:pt x="50387" y="457"/>
                </a:lnTo>
                <a:lnTo>
                  <a:pt x="49538" y="436"/>
                </a:lnTo>
                <a:lnTo>
                  <a:pt x="48957" y="415"/>
                </a:lnTo>
                <a:lnTo>
                  <a:pt x="48398" y="395"/>
                </a:lnTo>
                <a:lnTo>
                  <a:pt x="47175" y="374"/>
                </a:lnTo>
                <a:lnTo>
                  <a:pt x="46035" y="353"/>
                </a:lnTo>
                <a:lnTo>
                  <a:pt x="45910" y="353"/>
                </a:lnTo>
                <a:lnTo>
                  <a:pt x="45413" y="374"/>
                </a:lnTo>
                <a:lnTo>
                  <a:pt x="45247" y="395"/>
                </a:lnTo>
                <a:lnTo>
                  <a:pt x="44957" y="415"/>
                </a:lnTo>
                <a:lnTo>
                  <a:pt x="44750" y="415"/>
                </a:lnTo>
                <a:lnTo>
                  <a:pt x="44542" y="395"/>
                </a:lnTo>
                <a:lnTo>
                  <a:pt x="44066" y="374"/>
                </a:lnTo>
                <a:lnTo>
                  <a:pt x="42781" y="374"/>
                </a:lnTo>
                <a:lnTo>
                  <a:pt x="42511" y="395"/>
                </a:lnTo>
                <a:lnTo>
                  <a:pt x="41744" y="332"/>
                </a:lnTo>
                <a:lnTo>
                  <a:pt x="40625" y="270"/>
                </a:lnTo>
                <a:lnTo>
                  <a:pt x="39817" y="208"/>
                </a:lnTo>
                <a:lnTo>
                  <a:pt x="39402" y="208"/>
                </a:lnTo>
                <a:lnTo>
                  <a:pt x="39008" y="229"/>
                </a:lnTo>
                <a:lnTo>
                  <a:pt x="38718" y="270"/>
                </a:lnTo>
                <a:lnTo>
                  <a:pt x="38469" y="270"/>
                </a:lnTo>
                <a:lnTo>
                  <a:pt x="38138" y="249"/>
                </a:lnTo>
                <a:lnTo>
                  <a:pt x="37951" y="270"/>
                </a:lnTo>
                <a:lnTo>
                  <a:pt x="37557" y="270"/>
                </a:lnTo>
                <a:lnTo>
                  <a:pt x="37350" y="249"/>
                </a:lnTo>
                <a:lnTo>
                  <a:pt x="37164" y="229"/>
                </a:lnTo>
                <a:lnTo>
                  <a:pt x="36956" y="208"/>
                </a:lnTo>
                <a:lnTo>
                  <a:pt x="35796" y="208"/>
                </a:lnTo>
                <a:lnTo>
                  <a:pt x="35298" y="167"/>
                </a:lnTo>
                <a:lnTo>
                  <a:pt x="34531" y="125"/>
                </a:lnTo>
                <a:lnTo>
                  <a:pt x="33578" y="104"/>
                </a:lnTo>
                <a:lnTo>
                  <a:pt x="32977" y="63"/>
                </a:lnTo>
                <a:lnTo>
                  <a:pt x="32583" y="21"/>
                </a:lnTo>
                <a:lnTo>
                  <a:pt x="32189" y="21"/>
                </a:lnTo>
                <a:lnTo>
                  <a:pt x="31588" y="1"/>
                </a:lnTo>
                <a:close/>
              </a:path>
            </a:pathLst>
          </a:custGeom>
          <a:solidFill>
            <a:schemeClr val="bg1"/>
          </a:solidFill>
          <a:ln>
            <a:noFill/>
          </a:ln>
        </p:spPr>
        <p:txBody>
          <a:bodyPr spcFirstLastPara="1" wrap="square" lIns="121900" tIns="121900" rIns="121900" bIns="121900" anchor="ctr" anchorCtr="0">
            <a:noAutofit/>
          </a:bodyPr>
          <a:lstStyle/>
          <a:p>
            <a:pPr defTabSz="1219231">
              <a:buClr>
                <a:srgbClr val="000000"/>
              </a:buClr>
              <a:defRPr/>
            </a:pPr>
            <a:endParaRPr sz="4800" kern="0">
              <a:solidFill>
                <a:srgbClr val="000000"/>
              </a:solidFill>
              <a:latin typeface="Cambria" panose="02040503050406030204" pitchFamily="18" charset="0"/>
              <a:ea typeface="Cambria" panose="02040503050406030204" pitchFamily="18" charset="0"/>
              <a:cs typeface="Arial"/>
              <a:sym typeface="Arial"/>
            </a:endParaRPr>
          </a:p>
        </p:txBody>
      </p:sp>
      <p:sp>
        <p:nvSpPr>
          <p:cNvPr id="3" name="Freeform 3"/>
          <p:cNvSpPr/>
          <p:nvPr/>
        </p:nvSpPr>
        <p:spPr>
          <a:xfrm rot="-2319581">
            <a:off x="8632934" y="1038544"/>
            <a:ext cx="4651242" cy="4492325"/>
          </a:xfrm>
          <a:custGeom>
            <a:avLst/>
            <a:gdLst/>
            <a:ahLst/>
            <a:cxnLst/>
            <a:rect l="l" t="t" r="r" b="b"/>
            <a:pathLst>
              <a:path w="6976863" h="6738487">
                <a:moveTo>
                  <a:pt x="0" y="0"/>
                </a:moveTo>
                <a:lnTo>
                  <a:pt x="6976864" y="0"/>
                </a:lnTo>
                <a:lnTo>
                  <a:pt x="6976864" y="6738487"/>
                </a:lnTo>
                <a:lnTo>
                  <a:pt x="0" y="6738487"/>
                </a:lnTo>
                <a:lnTo>
                  <a:pt x="0" y="0"/>
                </a:lnTo>
                <a:close/>
              </a:path>
            </a:pathLst>
          </a:custGeom>
          <a:blipFill>
            <a:blip r:embed="rId4"/>
            <a:stretch>
              <a:fillRect/>
            </a:stretch>
          </a:blipFill>
        </p:spPr>
        <p:txBody>
          <a:bodyPr/>
          <a:lstStyle/>
          <a:p>
            <a:endParaRPr lang="en-US"/>
          </a:p>
        </p:txBody>
      </p:sp>
      <p:sp>
        <p:nvSpPr>
          <p:cNvPr id="4" name="Freeform 4"/>
          <p:cNvSpPr/>
          <p:nvPr/>
        </p:nvSpPr>
        <p:spPr>
          <a:xfrm flipH="1">
            <a:off x="-679950" y="-1922593"/>
            <a:ext cx="4651242" cy="4492325"/>
          </a:xfrm>
          <a:custGeom>
            <a:avLst/>
            <a:gdLst/>
            <a:ahLst/>
            <a:cxnLst/>
            <a:rect l="l" t="t" r="r" b="b"/>
            <a:pathLst>
              <a:path w="6976863" h="6738487">
                <a:moveTo>
                  <a:pt x="6976864" y="0"/>
                </a:moveTo>
                <a:lnTo>
                  <a:pt x="0" y="0"/>
                </a:lnTo>
                <a:lnTo>
                  <a:pt x="0" y="6738488"/>
                </a:lnTo>
                <a:lnTo>
                  <a:pt x="6976864" y="6738488"/>
                </a:lnTo>
                <a:lnTo>
                  <a:pt x="6976864" y="0"/>
                </a:lnTo>
                <a:close/>
              </a:path>
            </a:pathLst>
          </a:custGeom>
          <a:blipFill>
            <a:blip r:embed="rId4"/>
            <a:stretch>
              <a:fillRect/>
            </a:stretch>
          </a:blipFill>
        </p:spPr>
        <p:txBody>
          <a:bodyPr/>
          <a:lstStyle/>
          <a:p>
            <a:endParaRPr lang="en-US"/>
          </a:p>
        </p:txBody>
      </p:sp>
      <p:grpSp>
        <p:nvGrpSpPr>
          <p:cNvPr id="16" name="Group 15"/>
          <p:cNvGrpSpPr/>
          <p:nvPr/>
        </p:nvGrpSpPr>
        <p:grpSpPr>
          <a:xfrm>
            <a:off x="411078" y="2101179"/>
            <a:ext cx="11544486" cy="3010847"/>
            <a:chOff x="321894" y="1667039"/>
            <a:chExt cx="17316729" cy="4516270"/>
          </a:xfrm>
        </p:grpSpPr>
        <p:sp>
          <p:nvSpPr>
            <p:cNvPr id="15" name="Google Shape;2105;p47">
              <a:extLst>
                <a:ext uri="{FF2B5EF4-FFF2-40B4-BE49-F238E27FC236}">
                  <a16:creationId xmlns:a16="http://schemas.microsoft.com/office/drawing/2014/main" id="{DA3FBF7E-E84E-7E93-863D-5C618E6F7EFA}"/>
                </a:ext>
              </a:extLst>
            </p:cNvPr>
            <p:cNvSpPr/>
            <p:nvPr/>
          </p:nvSpPr>
          <p:spPr>
            <a:xfrm>
              <a:off x="321894" y="1667039"/>
              <a:ext cx="17316729" cy="4516270"/>
            </a:xfrm>
            <a:custGeom>
              <a:avLst/>
              <a:gdLst/>
              <a:ahLst/>
              <a:cxnLst/>
              <a:rect l="l" t="t" r="r" b="b"/>
              <a:pathLst>
                <a:path w="54430" h="54969" extrusionOk="0">
                  <a:moveTo>
                    <a:pt x="16727" y="519"/>
                  </a:moveTo>
                  <a:lnTo>
                    <a:pt x="18344" y="540"/>
                  </a:lnTo>
                  <a:lnTo>
                    <a:pt x="17452" y="560"/>
                  </a:lnTo>
                  <a:lnTo>
                    <a:pt x="15856" y="560"/>
                  </a:lnTo>
                  <a:lnTo>
                    <a:pt x="16727" y="519"/>
                  </a:lnTo>
                  <a:close/>
                  <a:moveTo>
                    <a:pt x="1430" y="12810"/>
                  </a:moveTo>
                  <a:lnTo>
                    <a:pt x="1430" y="13432"/>
                  </a:lnTo>
                  <a:lnTo>
                    <a:pt x="1389" y="13225"/>
                  </a:lnTo>
                  <a:lnTo>
                    <a:pt x="1389" y="13142"/>
                  </a:lnTo>
                  <a:lnTo>
                    <a:pt x="1389" y="13038"/>
                  </a:lnTo>
                  <a:lnTo>
                    <a:pt x="1430" y="12810"/>
                  </a:lnTo>
                  <a:close/>
                  <a:moveTo>
                    <a:pt x="1430" y="13556"/>
                  </a:moveTo>
                  <a:lnTo>
                    <a:pt x="1410" y="13971"/>
                  </a:lnTo>
                  <a:lnTo>
                    <a:pt x="1410" y="13888"/>
                  </a:lnTo>
                  <a:lnTo>
                    <a:pt x="1430" y="13556"/>
                  </a:lnTo>
                  <a:close/>
                  <a:moveTo>
                    <a:pt x="30966" y="1"/>
                  </a:moveTo>
                  <a:lnTo>
                    <a:pt x="30303" y="21"/>
                  </a:lnTo>
                  <a:lnTo>
                    <a:pt x="29640" y="63"/>
                  </a:lnTo>
                  <a:lnTo>
                    <a:pt x="29246" y="84"/>
                  </a:lnTo>
                  <a:lnTo>
                    <a:pt x="28355" y="42"/>
                  </a:lnTo>
                  <a:lnTo>
                    <a:pt x="27816" y="21"/>
                  </a:lnTo>
                  <a:lnTo>
                    <a:pt x="26634" y="21"/>
                  </a:lnTo>
                  <a:lnTo>
                    <a:pt x="26013" y="63"/>
                  </a:lnTo>
                  <a:lnTo>
                    <a:pt x="25577" y="104"/>
                  </a:lnTo>
                  <a:lnTo>
                    <a:pt x="25163" y="146"/>
                  </a:lnTo>
                  <a:lnTo>
                    <a:pt x="24976" y="187"/>
                  </a:lnTo>
                  <a:lnTo>
                    <a:pt x="24396" y="229"/>
                  </a:lnTo>
                  <a:lnTo>
                    <a:pt x="23940" y="249"/>
                  </a:lnTo>
                  <a:lnTo>
                    <a:pt x="23214" y="270"/>
                  </a:lnTo>
                  <a:lnTo>
                    <a:pt x="22344" y="249"/>
                  </a:lnTo>
                  <a:lnTo>
                    <a:pt x="21618" y="249"/>
                  </a:lnTo>
                  <a:lnTo>
                    <a:pt x="20872" y="270"/>
                  </a:lnTo>
                  <a:lnTo>
                    <a:pt x="20748" y="229"/>
                  </a:lnTo>
                  <a:lnTo>
                    <a:pt x="20582" y="208"/>
                  </a:lnTo>
                  <a:lnTo>
                    <a:pt x="19421" y="167"/>
                  </a:lnTo>
                  <a:lnTo>
                    <a:pt x="18530" y="146"/>
                  </a:lnTo>
                  <a:lnTo>
                    <a:pt x="18136" y="125"/>
                  </a:lnTo>
                  <a:lnTo>
                    <a:pt x="17722" y="125"/>
                  </a:lnTo>
                  <a:lnTo>
                    <a:pt x="16830" y="167"/>
                  </a:lnTo>
                  <a:lnTo>
                    <a:pt x="14530" y="167"/>
                  </a:lnTo>
                  <a:lnTo>
                    <a:pt x="13929" y="146"/>
                  </a:lnTo>
                  <a:lnTo>
                    <a:pt x="13328" y="167"/>
                  </a:lnTo>
                  <a:lnTo>
                    <a:pt x="11980" y="208"/>
                  </a:lnTo>
                  <a:lnTo>
                    <a:pt x="10239" y="249"/>
                  </a:lnTo>
                  <a:lnTo>
                    <a:pt x="8519" y="249"/>
                  </a:lnTo>
                  <a:lnTo>
                    <a:pt x="7752" y="270"/>
                  </a:lnTo>
                  <a:lnTo>
                    <a:pt x="6964" y="291"/>
                  </a:lnTo>
                  <a:lnTo>
                    <a:pt x="5824" y="291"/>
                  </a:lnTo>
                  <a:lnTo>
                    <a:pt x="4664" y="270"/>
                  </a:lnTo>
                  <a:lnTo>
                    <a:pt x="4021" y="291"/>
                  </a:lnTo>
                  <a:lnTo>
                    <a:pt x="3379" y="332"/>
                  </a:lnTo>
                  <a:lnTo>
                    <a:pt x="2322" y="312"/>
                  </a:lnTo>
                  <a:lnTo>
                    <a:pt x="2177" y="332"/>
                  </a:lnTo>
                  <a:lnTo>
                    <a:pt x="2135" y="332"/>
                  </a:lnTo>
                  <a:lnTo>
                    <a:pt x="2114" y="374"/>
                  </a:lnTo>
                  <a:lnTo>
                    <a:pt x="2135" y="395"/>
                  </a:lnTo>
                  <a:lnTo>
                    <a:pt x="2156" y="395"/>
                  </a:lnTo>
                  <a:lnTo>
                    <a:pt x="2322" y="415"/>
                  </a:lnTo>
                  <a:lnTo>
                    <a:pt x="2715" y="415"/>
                  </a:lnTo>
                  <a:lnTo>
                    <a:pt x="3586" y="436"/>
                  </a:lnTo>
                  <a:lnTo>
                    <a:pt x="4456" y="436"/>
                  </a:lnTo>
                  <a:lnTo>
                    <a:pt x="6115" y="457"/>
                  </a:lnTo>
                  <a:lnTo>
                    <a:pt x="6695" y="477"/>
                  </a:lnTo>
                  <a:lnTo>
                    <a:pt x="7255" y="498"/>
                  </a:lnTo>
                  <a:lnTo>
                    <a:pt x="7690" y="498"/>
                  </a:lnTo>
                  <a:lnTo>
                    <a:pt x="7172" y="519"/>
                  </a:lnTo>
                  <a:lnTo>
                    <a:pt x="6156" y="540"/>
                  </a:lnTo>
                  <a:lnTo>
                    <a:pt x="2881" y="540"/>
                  </a:lnTo>
                  <a:lnTo>
                    <a:pt x="2591" y="581"/>
                  </a:lnTo>
                  <a:lnTo>
                    <a:pt x="2322" y="643"/>
                  </a:lnTo>
                  <a:lnTo>
                    <a:pt x="2094" y="705"/>
                  </a:lnTo>
                  <a:lnTo>
                    <a:pt x="1907" y="788"/>
                  </a:lnTo>
                  <a:lnTo>
                    <a:pt x="1721" y="892"/>
                  </a:lnTo>
                  <a:lnTo>
                    <a:pt x="1575" y="1016"/>
                  </a:lnTo>
                  <a:lnTo>
                    <a:pt x="1451" y="1141"/>
                  </a:lnTo>
                  <a:lnTo>
                    <a:pt x="1347" y="1265"/>
                  </a:lnTo>
                  <a:lnTo>
                    <a:pt x="1265" y="1410"/>
                  </a:lnTo>
                  <a:lnTo>
                    <a:pt x="1202" y="1555"/>
                  </a:lnTo>
                  <a:lnTo>
                    <a:pt x="1140" y="1680"/>
                  </a:lnTo>
                  <a:lnTo>
                    <a:pt x="1099" y="1825"/>
                  </a:lnTo>
                  <a:lnTo>
                    <a:pt x="1078" y="1970"/>
                  </a:lnTo>
                  <a:lnTo>
                    <a:pt x="1057" y="2219"/>
                  </a:lnTo>
                  <a:lnTo>
                    <a:pt x="1057" y="2571"/>
                  </a:lnTo>
                  <a:lnTo>
                    <a:pt x="1037" y="2923"/>
                  </a:lnTo>
                  <a:lnTo>
                    <a:pt x="995" y="3607"/>
                  </a:lnTo>
                  <a:lnTo>
                    <a:pt x="912" y="4084"/>
                  </a:lnTo>
                  <a:lnTo>
                    <a:pt x="891" y="4312"/>
                  </a:lnTo>
                  <a:lnTo>
                    <a:pt x="871" y="4540"/>
                  </a:lnTo>
                  <a:lnTo>
                    <a:pt x="829" y="5535"/>
                  </a:lnTo>
                  <a:lnTo>
                    <a:pt x="809" y="6447"/>
                  </a:lnTo>
                  <a:lnTo>
                    <a:pt x="809" y="6530"/>
                  </a:lnTo>
                  <a:lnTo>
                    <a:pt x="809" y="6550"/>
                  </a:lnTo>
                  <a:lnTo>
                    <a:pt x="829" y="6758"/>
                  </a:lnTo>
                  <a:lnTo>
                    <a:pt x="850" y="6944"/>
                  </a:lnTo>
                  <a:lnTo>
                    <a:pt x="891" y="7089"/>
                  </a:lnTo>
                  <a:lnTo>
                    <a:pt x="912" y="7317"/>
                  </a:lnTo>
                  <a:lnTo>
                    <a:pt x="912" y="7483"/>
                  </a:lnTo>
                  <a:lnTo>
                    <a:pt x="891" y="7670"/>
                  </a:lnTo>
                  <a:lnTo>
                    <a:pt x="829" y="8043"/>
                  </a:lnTo>
                  <a:lnTo>
                    <a:pt x="809" y="8229"/>
                  </a:lnTo>
                  <a:lnTo>
                    <a:pt x="809" y="8416"/>
                  </a:lnTo>
                  <a:lnTo>
                    <a:pt x="850" y="9100"/>
                  </a:lnTo>
                  <a:lnTo>
                    <a:pt x="850" y="9307"/>
                  </a:lnTo>
                  <a:lnTo>
                    <a:pt x="726" y="9929"/>
                  </a:lnTo>
                  <a:lnTo>
                    <a:pt x="581" y="10841"/>
                  </a:lnTo>
                  <a:lnTo>
                    <a:pt x="518" y="11152"/>
                  </a:lnTo>
                  <a:lnTo>
                    <a:pt x="456" y="11483"/>
                  </a:lnTo>
                  <a:lnTo>
                    <a:pt x="456" y="11649"/>
                  </a:lnTo>
                  <a:lnTo>
                    <a:pt x="456" y="11815"/>
                  </a:lnTo>
                  <a:lnTo>
                    <a:pt x="477" y="11981"/>
                  </a:lnTo>
                  <a:lnTo>
                    <a:pt x="518" y="12147"/>
                  </a:lnTo>
                  <a:lnTo>
                    <a:pt x="581" y="12375"/>
                  </a:lnTo>
                  <a:lnTo>
                    <a:pt x="601" y="12582"/>
                  </a:lnTo>
                  <a:lnTo>
                    <a:pt x="581" y="12706"/>
                  </a:lnTo>
                  <a:lnTo>
                    <a:pt x="560" y="12851"/>
                  </a:lnTo>
                  <a:lnTo>
                    <a:pt x="581" y="12997"/>
                  </a:lnTo>
                  <a:lnTo>
                    <a:pt x="601" y="13162"/>
                  </a:lnTo>
                  <a:lnTo>
                    <a:pt x="601" y="13328"/>
                  </a:lnTo>
                  <a:lnTo>
                    <a:pt x="601" y="13411"/>
                  </a:lnTo>
                  <a:lnTo>
                    <a:pt x="560" y="13494"/>
                  </a:lnTo>
                  <a:lnTo>
                    <a:pt x="498" y="13639"/>
                  </a:lnTo>
                  <a:lnTo>
                    <a:pt x="456" y="13805"/>
                  </a:lnTo>
                  <a:lnTo>
                    <a:pt x="456" y="14095"/>
                  </a:lnTo>
                  <a:lnTo>
                    <a:pt x="477" y="14385"/>
                  </a:lnTo>
                  <a:lnTo>
                    <a:pt x="435" y="14758"/>
                  </a:lnTo>
                  <a:lnTo>
                    <a:pt x="353" y="15152"/>
                  </a:lnTo>
                  <a:lnTo>
                    <a:pt x="311" y="15442"/>
                  </a:lnTo>
                  <a:lnTo>
                    <a:pt x="290" y="15774"/>
                  </a:lnTo>
                  <a:lnTo>
                    <a:pt x="228" y="16541"/>
                  </a:lnTo>
                  <a:lnTo>
                    <a:pt x="125" y="17018"/>
                  </a:lnTo>
                  <a:lnTo>
                    <a:pt x="42" y="17349"/>
                  </a:lnTo>
                  <a:lnTo>
                    <a:pt x="21" y="17660"/>
                  </a:lnTo>
                  <a:lnTo>
                    <a:pt x="0" y="18158"/>
                  </a:lnTo>
                  <a:lnTo>
                    <a:pt x="0" y="18655"/>
                  </a:lnTo>
                  <a:lnTo>
                    <a:pt x="21" y="19194"/>
                  </a:lnTo>
                  <a:lnTo>
                    <a:pt x="62" y="19463"/>
                  </a:lnTo>
                  <a:lnTo>
                    <a:pt x="104" y="19733"/>
                  </a:lnTo>
                  <a:lnTo>
                    <a:pt x="166" y="20044"/>
                  </a:lnTo>
                  <a:lnTo>
                    <a:pt x="104" y="20417"/>
                  </a:lnTo>
                  <a:lnTo>
                    <a:pt x="62" y="20769"/>
                  </a:lnTo>
                  <a:lnTo>
                    <a:pt x="21" y="21204"/>
                  </a:lnTo>
                  <a:lnTo>
                    <a:pt x="21" y="21660"/>
                  </a:lnTo>
                  <a:lnTo>
                    <a:pt x="21" y="21909"/>
                  </a:lnTo>
                  <a:lnTo>
                    <a:pt x="42" y="22158"/>
                  </a:lnTo>
                  <a:lnTo>
                    <a:pt x="125" y="22676"/>
                  </a:lnTo>
                  <a:lnTo>
                    <a:pt x="166" y="22863"/>
                  </a:lnTo>
                  <a:lnTo>
                    <a:pt x="207" y="23028"/>
                  </a:lnTo>
                  <a:lnTo>
                    <a:pt x="332" y="23360"/>
                  </a:lnTo>
                  <a:lnTo>
                    <a:pt x="415" y="23505"/>
                  </a:lnTo>
                  <a:lnTo>
                    <a:pt x="498" y="23982"/>
                  </a:lnTo>
                  <a:lnTo>
                    <a:pt x="539" y="24355"/>
                  </a:lnTo>
                  <a:lnTo>
                    <a:pt x="581" y="24935"/>
                  </a:lnTo>
                  <a:lnTo>
                    <a:pt x="581" y="25288"/>
                  </a:lnTo>
                  <a:lnTo>
                    <a:pt x="560" y="25640"/>
                  </a:lnTo>
                  <a:lnTo>
                    <a:pt x="560" y="25951"/>
                  </a:lnTo>
                  <a:lnTo>
                    <a:pt x="560" y="26241"/>
                  </a:lnTo>
                  <a:lnTo>
                    <a:pt x="601" y="26842"/>
                  </a:lnTo>
                  <a:lnTo>
                    <a:pt x="518" y="26946"/>
                  </a:lnTo>
                  <a:lnTo>
                    <a:pt x="498" y="27008"/>
                  </a:lnTo>
                  <a:lnTo>
                    <a:pt x="477" y="27070"/>
                  </a:lnTo>
                  <a:lnTo>
                    <a:pt x="415" y="27547"/>
                  </a:lnTo>
                  <a:lnTo>
                    <a:pt x="373" y="28003"/>
                  </a:lnTo>
                  <a:lnTo>
                    <a:pt x="311" y="28728"/>
                  </a:lnTo>
                  <a:lnTo>
                    <a:pt x="290" y="29060"/>
                  </a:lnTo>
                  <a:lnTo>
                    <a:pt x="270" y="29412"/>
                  </a:lnTo>
                  <a:lnTo>
                    <a:pt x="311" y="29765"/>
                  </a:lnTo>
                  <a:lnTo>
                    <a:pt x="353" y="30117"/>
                  </a:lnTo>
                  <a:lnTo>
                    <a:pt x="373" y="30200"/>
                  </a:lnTo>
                  <a:lnTo>
                    <a:pt x="373" y="30262"/>
                  </a:lnTo>
                  <a:lnTo>
                    <a:pt x="373" y="30946"/>
                  </a:lnTo>
                  <a:lnTo>
                    <a:pt x="373" y="31464"/>
                  </a:lnTo>
                  <a:lnTo>
                    <a:pt x="332" y="31982"/>
                  </a:lnTo>
                  <a:lnTo>
                    <a:pt x="332" y="32459"/>
                  </a:lnTo>
                  <a:lnTo>
                    <a:pt x="353" y="32957"/>
                  </a:lnTo>
                  <a:lnTo>
                    <a:pt x="456" y="34055"/>
                  </a:lnTo>
                  <a:lnTo>
                    <a:pt x="518" y="34760"/>
                  </a:lnTo>
                  <a:lnTo>
                    <a:pt x="539" y="35465"/>
                  </a:lnTo>
                  <a:lnTo>
                    <a:pt x="539" y="36024"/>
                  </a:lnTo>
                  <a:lnTo>
                    <a:pt x="539" y="36356"/>
                  </a:lnTo>
                  <a:lnTo>
                    <a:pt x="539" y="36688"/>
                  </a:lnTo>
                  <a:lnTo>
                    <a:pt x="539" y="36853"/>
                  </a:lnTo>
                  <a:lnTo>
                    <a:pt x="560" y="37144"/>
                  </a:lnTo>
                  <a:lnTo>
                    <a:pt x="581" y="37475"/>
                  </a:lnTo>
                  <a:lnTo>
                    <a:pt x="622" y="37828"/>
                  </a:lnTo>
                  <a:lnTo>
                    <a:pt x="643" y="38118"/>
                  </a:lnTo>
                  <a:lnTo>
                    <a:pt x="643" y="38594"/>
                  </a:lnTo>
                  <a:lnTo>
                    <a:pt x="622" y="39050"/>
                  </a:lnTo>
                  <a:lnTo>
                    <a:pt x="601" y="39486"/>
                  </a:lnTo>
                  <a:lnTo>
                    <a:pt x="601" y="39983"/>
                  </a:lnTo>
                  <a:lnTo>
                    <a:pt x="622" y="40232"/>
                  </a:lnTo>
                  <a:lnTo>
                    <a:pt x="663" y="40501"/>
                  </a:lnTo>
                  <a:lnTo>
                    <a:pt x="705" y="40771"/>
                  </a:lnTo>
                  <a:lnTo>
                    <a:pt x="726" y="41019"/>
                  </a:lnTo>
                  <a:lnTo>
                    <a:pt x="726" y="41517"/>
                  </a:lnTo>
                  <a:lnTo>
                    <a:pt x="705" y="41890"/>
                  </a:lnTo>
                  <a:lnTo>
                    <a:pt x="705" y="41952"/>
                  </a:lnTo>
                  <a:lnTo>
                    <a:pt x="726" y="41994"/>
                  </a:lnTo>
                  <a:lnTo>
                    <a:pt x="767" y="42035"/>
                  </a:lnTo>
                  <a:lnTo>
                    <a:pt x="850" y="42035"/>
                  </a:lnTo>
                  <a:lnTo>
                    <a:pt x="891" y="42014"/>
                  </a:lnTo>
                  <a:lnTo>
                    <a:pt x="912" y="41952"/>
                  </a:lnTo>
                  <a:lnTo>
                    <a:pt x="912" y="41890"/>
                  </a:lnTo>
                  <a:lnTo>
                    <a:pt x="912" y="41558"/>
                  </a:lnTo>
                  <a:lnTo>
                    <a:pt x="954" y="41206"/>
                  </a:lnTo>
                  <a:lnTo>
                    <a:pt x="974" y="40854"/>
                  </a:lnTo>
                  <a:lnTo>
                    <a:pt x="995" y="40667"/>
                  </a:lnTo>
                  <a:lnTo>
                    <a:pt x="995" y="40501"/>
                  </a:lnTo>
                  <a:lnTo>
                    <a:pt x="974" y="40149"/>
                  </a:lnTo>
                  <a:lnTo>
                    <a:pt x="974" y="39465"/>
                  </a:lnTo>
                  <a:lnTo>
                    <a:pt x="995" y="38802"/>
                  </a:lnTo>
                  <a:lnTo>
                    <a:pt x="1078" y="38346"/>
                  </a:lnTo>
                  <a:lnTo>
                    <a:pt x="1099" y="38097"/>
                  </a:lnTo>
                  <a:lnTo>
                    <a:pt x="1119" y="37869"/>
                  </a:lnTo>
                  <a:lnTo>
                    <a:pt x="1140" y="36874"/>
                  </a:lnTo>
                  <a:lnTo>
                    <a:pt x="1182" y="35299"/>
                  </a:lnTo>
                  <a:lnTo>
                    <a:pt x="1182" y="35237"/>
                  </a:lnTo>
                  <a:lnTo>
                    <a:pt x="1306" y="34656"/>
                  </a:lnTo>
                  <a:lnTo>
                    <a:pt x="1347" y="34490"/>
                  </a:lnTo>
                  <a:lnTo>
                    <a:pt x="1347" y="34304"/>
                  </a:lnTo>
                  <a:lnTo>
                    <a:pt x="1368" y="33952"/>
                  </a:lnTo>
                  <a:lnTo>
                    <a:pt x="1347" y="33309"/>
                  </a:lnTo>
                  <a:lnTo>
                    <a:pt x="1327" y="32666"/>
                  </a:lnTo>
                  <a:lnTo>
                    <a:pt x="1285" y="31423"/>
                  </a:lnTo>
                  <a:lnTo>
                    <a:pt x="1244" y="30822"/>
                  </a:lnTo>
                  <a:lnTo>
                    <a:pt x="1182" y="30200"/>
                  </a:lnTo>
                  <a:lnTo>
                    <a:pt x="1182" y="29371"/>
                  </a:lnTo>
                  <a:lnTo>
                    <a:pt x="1223" y="28542"/>
                  </a:lnTo>
                  <a:lnTo>
                    <a:pt x="1223" y="28480"/>
                  </a:lnTo>
                  <a:lnTo>
                    <a:pt x="1285" y="29081"/>
                  </a:lnTo>
                  <a:lnTo>
                    <a:pt x="1347" y="29640"/>
                  </a:lnTo>
                  <a:lnTo>
                    <a:pt x="1451" y="30179"/>
                  </a:lnTo>
                  <a:lnTo>
                    <a:pt x="1513" y="30428"/>
                  </a:lnTo>
                  <a:lnTo>
                    <a:pt x="1596" y="30677"/>
                  </a:lnTo>
                  <a:lnTo>
                    <a:pt x="1555" y="31195"/>
                  </a:lnTo>
                  <a:lnTo>
                    <a:pt x="1534" y="31775"/>
                  </a:lnTo>
                  <a:lnTo>
                    <a:pt x="1534" y="32356"/>
                  </a:lnTo>
                  <a:lnTo>
                    <a:pt x="1575" y="32915"/>
                  </a:lnTo>
                  <a:lnTo>
                    <a:pt x="1555" y="33350"/>
                  </a:lnTo>
                  <a:lnTo>
                    <a:pt x="1555" y="33703"/>
                  </a:lnTo>
                  <a:lnTo>
                    <a:pt x="1575" y="33972"/>
                  </a:lnTo>
                  <a:lnTo>
                    <a:pt x="1596" y="34221"/>
                  </a:lnTo>
                  <a:lnTo>
                    <a:pt x="1638" y="34408"/>
                  </a:lnTo>
                  <a:lnTo>
                    <a:pt x="1679" y="34594"/>
                  </a:lnTo>
                  <a:lnTo>
                    <a:pt x="1783" y="34988"/>
                  </a:lnTo>
                  <a:lnTo>
                    <a:pt x="1783" y="35071"/>
                  </a:lnTo>
                  <a:lnTo>
                    <a:pt x="1721" y="35195"/>
                  </a:lnTo>
                  <a:lnTo>
                    <a:pt x="1679" y="35361"/>
                  </a:lnTo>
                  <a:lnTo>
                    <a:pt x="1658" y="35548"/>
                  </a:lnTo>
                  <a:lnTo>
                    <a:pt x="1638" y="35755"/>
                  </a:lnTo>
                  <a:lnTo>
                    <a:pt x="1596" y="36211"/>
                  </a:lnTo>
                  <a:lnTo>
                    <a:pt x="1617" y="36667"/>
                  </a:lnTo>
                  <a:lnTo>
                    <a:pt x="1596" y="37144"/>
                  </a:lnTo>
                  <a:lnTo>
                    <a:pt x="1575" y="37600"/>
                  </a:lnTo>
                  <a:lnTo>
                    <a:pt x="1596" y="38056"/>
                  </a:lnTo>
                  <a:lnTo>
                    <a:pt x="1638" y="38511"/>
                  </a:lnTo>
                  <a:lnTo>
                    <a:pt x="1638" y="38885"/>
                  </a:lnTo>
                  <a:lnTo>
                    <a:pt x="1638" y="39216"/>
                  </a:lnTo>
                  <a:lnTo>
                    <a:pt x="1596" y="39817"/>
                  </a:lnTo>
                  <a:lnTo>
                    <a:pt x="1596" y="40107"/>
                  </a:lnTo>
                  <a:lnTo>
                    <a:pt x="1617" y="40356"/>
                  </a:lnTo>
                  <a:lnTo>
                    <a:pt x="1638" y="40605"/>
                  </a:lnTo>
                  <a:lnTo>
                    <a:pt x="1679" y="40833"/>
                  </a:lnTo>
                  <a:lnTo>
                    <a:pt x="1783" y="41310"/>
                  </a:lnTo>
                  <a:lnTo>
                    <a:pt x="1783" y="41869"/>
                  </a:lnTo>
                  <a:lnTo>
                    <a:pt x="1741" y="42512"/>
                  </a:lnTo>
                  <a:lnTo>
                    <a:pt x="1721" y="43113"/>
                  </a:lnTo>
                  <a:lnTo>
                    <a:pt x="1721" y="43631"/>
                  </a:lnTo>
                  <a:lnTo>
                    <a:pt x="1700" y="44087"/>
                  </a:lnTo>
                  <a:lnTo>
                    <a:pt x="1575" y="44419"/>
                  </a:lnTo>
                  <a:lnTo>
                    <a:pt x="1534" y="44585"/>
                  </a:lnTo>
                  <a:lnTo>
                    <a:pt x="1493" y="44750"/>
                  </a:lnTo>
                  <a:lnTo>
                    <a:pt x="1430" y="45269"/>
                  </a:lnTo>
                  <a:lnTo>
                    <a:pt x="1368" y="46077"/>
                  </a:lnTo>
                  <a:lnTo>
                    <a:pt x="1347" y="46678"/>
                  </a:lnTo>
                  <a:lnTo>
                    <a:pt x="1368" y="47403"/>
                  </a:lnTo>
                  <a:lnTo>
                    <a:pt x="1410" y="48108"/>
                  </a:lnTo>
                  <a:lnTo>
                    <a:pt x="1430" y="48419"/>
                  </a:lnTo>
                  <a:lnTo>
                    <a:pt x="1493" y="48668"/>
                  </a:lnTo>
                  <a:lnTo>
                    <a:pt x="1430" y="49476"/>
                  </a:lnTo>
                  <a:lnTo>
                    <a:pt x="1410" y="50430"/>
                  </a:lnTo>
                  <a:lnTo>
                    <a:pt x="1410" y="51570"/>
                  </a:lnTo>
                  <a:lnTo>
                    <a:pt x="1430" y="52627"/>
                  </a:lnTo>
                  <a:lnTo>
                    <a:pt x="1451" y="53103"/>
                  </a:lnTo>
                  <a:lnTo>
                    <a:pt x="1493" y="53559"/>
                  </a:lnTo>
                  <a:lnTo>
                    <a:pt x="1534" y="53808"/>
                  </a:lnTo>
                  <a:lnTo>
                    <a:pt x="1575" y="54015"/>
                  </a:lnTo>
                  <a:lnTo>
                    <a:pt x="1638" y="54181"/>
                  </a:lnTo>
                  <a:lnTo>
                    <a:pt x="1700" y="54326"/>
                  </a:lnTo>
                  <a:lnTo>
                    <a:pt x="1783" y="54451"/>
                  </a:lnTo>
                  <a:lnTo>
                    <a:pt x="1845" y="54533"/>
                  </a:lnTo>
                  <a:lnTo>
                    <a:pt x="1928" y="54616"/>
                  </a:lnTo>
                  <a:lnTo>
                    <a:pt x="2031" y="54658"/>
                  </a:lnTo>
                  <a:lnTo>
                    <a:pt x="2135" y="54699"/>
                  </a:lnTo>
                  <a:lnTo>
                    <a:pt x="2239" y="54699"/>
                  </a:lnTo>
                  <a:lnTo>
                    <a:pt x="2446" y="54720"/>
                  </a:lnTo>
                  <a:lnTo>
                    <a:pt x="2943" y="54679"/>
                  </a:lnTo>
                  <a:lnTo>
                    <a:pt x="3959" y="54679"/>
                  </a:lnTo>
                  <a:lnTo>
                    <a:pt x="5679" y="54658"/>
                  </a:lnTo>
                  <a:lnTo>
                    <a:pt x="7358" y="54658"/>
                  </a:lnTo>
                  <a:lnTo>
                    <a:pt x="9389" y="54637"/>
                  </a:lnTo>
                  <a:lnTo>
                    <a:pt x="12063" y="54679"/>
                  </a:lnTo>
                  <a:lnTo>
                    <a:pt x="13431" y="54699"/>
                  </a:lnTo>
                  <a:lnTo>
                    <a:pt x="16478" y="54699"/>
                  </a:lnTo>
                  <a:lnTo>
                    <a:pt x="19028" y="54720"/>
                  </a:lnTo>
                  <a:lnTo>
                    <a:pt x="20333" y="54741"/>
                  </a:lnTo>
                  <a:lnTo>
                    <a:pt x="21722" y="54761"/>
                  </a:lnTo>
                  <a:lnTo>
                    <a:pt x="23131" y="54741"/>
                  </a:lnTo>
                  <a:lnTo>
                    <a:pt x="27194" y="54741"/>
                  </a:lnTo>
                  <a:lnTo>
                    <a:pt x="29453" y="54761"/>
                  </a:lnTo>
                  <a:lnTo>
                    <a:pt x="32023" y="54782"/>
                  </a:lnTo>
                  <a:lnTo>
                    <a:pt x="35008" y="54803"/>
                  </a:lnTo>
                  <a:lnTo>
                    <a:pt x="36335" y="54803"/>
                  </a:lnTo>
                  <a:lnTo>
                    <a:pt x="37247" y="54782"/>
                  </a:lnTo>
                  <a:lnTo>
                    <a:pt x="38076" y="54761"/>
                  </a:lnTo>
                  <a:lnTo>
                    <a:pt x="39216" y="54741"/>
                  </a:lnTo>
                  <a:lnTo>
                    <a:pt x="41910" y="54782"/>
                  </a:lnTo>
                  <a:lnTo>
                    <a:pt x="43796" y="54782"/>
                  </a:lnTo>
                  <a:lnTo>
                    <a:pt x="46532" y="54761"/>
                  </a:lnTo>
                  <a:lnTo>
                    <a:pt x="46947" y="54761"/>
                  </a:lnTo>
                  <a:lnTo>
                    <a:pt x="47320" y="54720"/>
                  </a:lnTo>
                  <a:lnTo>
                    <a:pt x="48045" y="54637"/>
                  </a:lnTo>
                  <a:lnTo>
                    <a:pt x="48398" y="54616"/>
                  </a:lnTo>
                  <a:lnTo>
                    <a:pt x="48771" y="54616"/>
                  </a:lnTo>
                  <a:lnTo>
                    <a:pt x="49185" y="54679"/>
                  </a:lnTo>
                  <a:lnTo>
                    <a:pt x="49413" y="54720"/>
                  </a:lnTo>
                  <a:lnTo>
                    <a:pt x="49662" y="54782"/>
                  </a:lnTo>
                  <a:lnTo>
                    <a:pt x="49911" y="54865"/>
                  </a:lnTo>
                  <a:lnTo>
                    <a:pt x="50201" y="54907"/>
                  </a:lnTo>
                  <a:lnTo>
                    <a:pt x="50491" y="54948"/>
                  </a:lnTo>
                  <a:lnTo>
                    <a:pt x="50781" y="54969"/>
                  </a:lnTo>
                  <a:lnTo>
                    <a:pt x="51092" y="54969"/>
                  </a:lnTo>
                  <a:lnTo>
                    <a:pt x="51403" y="54948"/>
                  </a:lnTo>
                  <a:lnTo>
                    <a:pt x="51714" y="54886"/>
                  </a:lnTo>
                  <a:lnTo>
                    <a:pt x="52004" y="54824"/>
                  </a:lnTo>
                  <a:lnTo>
                    <a:pt x="52274" y="54720"/>
                  </a:lnTo>
                  <a:lnTo>
                    <a:pt x="52543" y="54575"/>
                  </a:lnTo>
                  <a:lnTo>
                    <a:pt x="52771" y="54409"/>
                  </a:lnTo>
                  <a:lnTo>
                    <a:pt x="52978" y="54202"/>
                  </a:lnTo>
                  <a:lnTo>
                    <a:pt x="53061" y="54098"/>
                  </a:lnTo>
                  <a:lnTo>
                    <a:pt x="53144" y="53974"/>
                  </a:lnTo>
                  <a:lnTo>
                    <a:pt x="53206" y="53849"/>
                  </a:lnTo>
                  <a:lnTo>
                    <a:pt x="53268" y="53704"/>
                  </a:lnTo>
                  <a:lnTo>
                    <a:pt x="53310" y="53539"/>
                  </a:lnTo>
                  <a:lnTo>
                    <a:pt x="53331" y="53373"/>
                  </a:lnTo>
                  <a:lnTo>
                    <a:pt x="53351" y="53207"/>
                  </a:lnTo>
                  <a:lnTo>
                    <a:pt x="53372" y="53020"/>
                  </a:lnTo>
                  <a:lnTo>
                    <a:pt x="53351" y="52647"/>
                  </a:lnTo>
                  <a:lnTo>
                    <a:pt x="53393" y="52336"/>
                  </a:lnTo>
                  <a:lnTo>
                    <a:pt x="53414" y="52171"/>
                  </a:lnTo>
                  <a:lnTo>
                    <a:pt x="53393" y="52005"/>
                  </a:lnTo>
                  <a:lnTo>
                    <a:pt x="53372" y="51839"/>
                  </a:lnTo>
                  <a:lnTo>
                    <a:pt x="53372" y="51673"/>
                  </a:lnTo>
                  <a:lnTo>
                    <a:pt x="53372" y="51362"/>
                  </a:lnTo>
                  <a:lnTo>
                    <a:pt x="53393" y="51051"/>
                  </a:lnTo>
                  <a:lnTo>
                    <a:pt x="53393" y="50886"/>
                  </a:lnTo>
                  <a:lnTo>
                    <a:pt x="53434" y="50284"/>
                  </a:lnTo>
                  <a:lnTo>
                    <a:pt x="53517" y="49808"/>
                  </a:lnTo>
                  <a:lnTo>
                    <a:pt x="53538" y="49580"/>
                  </a:lnTo>
                  <a:lnTo>
                    <a:pt x="53559" y="49352"/>
                  </a:lnTo>
                  <a:lnTo>
                    <a:pt x="53600" y="48357"/>
                  </a:lnTo>
                  <a:lnTo>
                    <a:pt x="53621" y="47445"/>
                  </a:lnTo>
                  <a:lnTo>
                    <a:pt x="53621" y="47362"/>
                  </a:lnTo>
                  <a:lnTo>
                    <a:pt x="53621" y="47341"/>
                  </a:lnTo>
                  <a:lnTo>
                    <a:pt x="53600" y="47134"/>
                  </a:lnTo>
                  <a:lnTo>
                    <a:pt x="53579" y="46927"/>
                  </a:lnTo>
                  <a:lnTo>
                    <a:pt x="53538" y="46802"/>
                  </a:lnTo>
                  <a:lnTo>
                    <a:pt x="53517" y="46574"/>
                  </a:lnTo>
                  <a:lnTo>
                    <a:pt x="53517" y="46408"/>
                  </a:lnTo>
                  <a:lnTo>
                    <a:pt x="53538" y="46222"/>
                  </a:lnTo>
                  <a:lnTo>
                    <a:pt x="53600" y="45849"/>
                  </a:lnTo>
                  <a:lnTo>
                    <a:pt x="53621" y="45662"/>
                  </a:lnTo>
                  <a:lnTo>
                    <a:pt x="53621" y="45476"/>
                  </a:lnTo>
                  <a:lnTo>
                    <a:pt x="53579" y="44792"/>
                  </a:lnTo>
                  <a:lnTo>
                    <a:pt x="53579" y="44585"/>
                  </a:lnTo>
                  <a:lnTo>
                    <a:pt x="53704" y="43963"/>
                  </a:lnTo>
                  <a:lnTo>
                    <a:pt x="53849" y="43051"/>
                  </a:lnTo>
                  <a:lnTo>
                    <a:pt x="53911" y="42740"/>
                  </a:lnTo>
                  <a:lnTo>
                    <a:pt x="53973" y="42408"/>
                  </a:lnTo>
                  <a:lnTo>
                    <a:pt x="53973" y="42242"/>
                  </a:lnTo>
                  <a:lnTo>
                    <a:pt x="53973" y="42077"/>
                  </a:lnTo>
                  <a:lnTo>
                    <a:pt x="53952" y="41911"/>
                  </a:lnTo>
                  <a:lnTo>
                    <a:pt x="53911" y="41745"/>
                  </a:lnTo>
                  <a:lnTo>
                    <a:pt x="53849" y="41517"/>
                  </a:lnTo>
                  <a:lnTo>
                    <a:pt x="53828" y="41310"/>
                  </a:lnTo>
                  <a:lnTo>
                    <a:pt x="53849" y="41165"/>
                  </a:lnTo>
                  <a:lnTo>
                    <a:pt x="53870" y="41040"/>
                  </a:lnTo>
                  <a:lnTo>
                    <a:pt x="53849" y="40874"/>
                  </a:lnTo>
                  <a:lnTo>
                    <a:pt x="53828" y="40729"/>
                  </a:lnTo>
                  <a:lnTo>
                    <a:pt x="53828" y="40563"/>
                  </a:lnTo>
                  <a:lnTo>
                    <a:pt x="53828" y="40481"/>
                  </a:lnTo>
                  <a:lnTo>
                    <a:pt x="53870" y="40398"/>
                  </a:lnTo>
                  <a:lnTo>
                    <a:pt x="53932" y="40253"/>
                  </a:lnTo>
                  <a:lnTo>
                    <a:pt x="53973" y="40087"/>
                  </a:lnTo>
                  <a:lnTo>
                    <a:pt x="53973" y="39797"/>
                  </a:lnTo>
                  <a:lnTo>
                    <a:pt x="53952" y="39506"/>
                  </a:lnTo>
                  <a:lnTo>
                    <a:pt x="53994" y="39133"/>
                  </a:lnTo>
                  <a:lnTo>
                    <a:pt x="54077" y="38739"/>
                  </a:lnTo>
                  <a:lnTo>
                    <a:pt x="54118" y="38429"/>
                  </a:lnTo>
                  <a:lnTo>
                    <a:pt x="54139" y="38118"/>
                  </a:lnTo>
                  <a:lnTo>
                    <a:pt x="54201" y="37351"/>
                  </a:lnTo>
                  <a:lnTo>
                    <a:pt x="54305" y="36853"/>
                  </a:lnTo>
                  <a:lnTo>
                    <a:pt x="54388" y="36542"/>
                  </a:lnTo>
                  <a:lnTo>
                    <a:pt x="54408" y="36211"/>
                  </a:lnTo>
                  <a:lnTo>
                    <a:pt x="54429" y="35734"/>
                  </a:lnTo>
                  <a:lnTo>
                    <a:pt x="54429" y="35237"/>
                  </a:lnTo>
                  <a:lnTo>
                    <a:pt x="54408" y="34698"/>
                  </a:lnTo>
                  <a:lnTo>
                    <a:pt x="54367" y="34408"/>
                  </a:lnTo>
                  <a:lnTo>
                    <a:pt x="54326" y="34138"/>
                  </a:lnTo>
                  <a:lnTo>
                    <a:pt x="54263" y="33827"/>
                  </a:lnTo>
                  <a:lnTo>
                    <a:pt x="54326" y="33475"/>
                  </a:lnTo>
                  <a:lnTo>
                    <a:pt x="54367" y="33102"/>
                  </a:lnTo>
                  <a:lnTo>
                    <a:pt x="54408" y="32666"/>
                  </a:lnTo>
                  <a:lnTo>
                    <a:pt x="54429" y="32231"/>
                  </a:lnTo>
                  <a:lnTo>
                    <a:pt x="54408" y="31982"/>
                  </a:lnTo>
                  <a:lnTo>
                    <a:pt x="54388" y="31734"/>
                  </a:lnTo>
                  <a:lnTo>
                    <a:pt x="54305" y="31216"/>
                  </a:lnTo>
                  <a:lnTo>
                    <a:pt x="54263" y="31029"/>
                  </a:lnTo>
                  <a:lnTo>
                    <a:pt x="54222" y="30863"/>
                  </a:lnTo>
                  <a:lnTo>
                    <a:pt x="54098" y="30532"/>
                  </a:lnTo>
                  <a:lnTo>
                    <a:pt x="54015" y="30387"/>
                  </a:lnTo>
                  <a:lnTo>
                    <a:pt x="53952" y="29910"/>
                  </a:lnTo>
                  <a:lnTo>
                    <a:pt x="53890" y="29537"/>
                  </a:lnTo>
                  <a:lnTo>
                    <a:pt x="53849" y="28936"/>
                  </a:lnTo>
                  <a:lnTo>
                    <a:pt x="53849" y="28583"/>
                  </a:lnTo>
                  <a:lnTo>
                    <a:pt x="53870" y="28231"/>
                  </a:lnTo>
                  <a:lnTo>
                    <a:pt x="53870" y="27941"/>
                  </a:lnTo>
                  <a:lnTo>
                    <a:pt x="53870" y="27651"/>
                  </a:lnTo>
                  <a:lnTo>
                    <a:pt x="53828" y="27049"/>
                  </a:lnTo>
                  <a:lnTo>
                    <a:pt x="53911" y="26946"/>
                  </a:lnTo>
                  <a:lnTo>
                    <a:pt x="53932" y="26884"/>
                  </a:lnTo>
                  <a:lnTo>
                    <a:pt x="53952" y="26821"/>
                  </a:lnTo>
                  <a:lnTo>
                    <a:pt x="54015" y="26345"/>
                  </a:lnTo>
                  <a:lnTo>
                    <a:pt x="54056" y="25868"/>
                  </a:lnTo>
                  <a:lnTo>
                    <a:pt x="54118" y="25163"/>
                  </a:lnTo>
                  <a:lnTo>
                    <a:pt x="54139" y="24832"/>
                  </a:lnTo>
                  <a:lnTo>
                    <a:pt x="54160" y="24479"/>
                  </a:lnTo>
                  <a:lnTo>
                    <a:pt x="54118" y="24127"/>
                  </a:lnTo>
                  <a:lnTo>
                    <a:pt x="54077" y="23775"/>
                  </a:lnTo>
                  <a:lnTo>
                    <a:pt x="54056" y="23692"/>
                  </a:lnTo>
                  <a:lnTo>
                    <a:pt x="54056" y="23630"/>
                  </a:lnTo>
                  <a:lnTo>
                    <a:pt x="54056" y="22946"/>
                  </a:lnTo>
                  <a:lnTo>
                    <a:pt x="54077" y="22427"/>
                  </a:lnTo>
                  <a:lnTo>
                    <a:pt x="54098" y="21909"/>
                  </a:lnTo>
                  <a:lnTo>
                    <a:pt x="54098" y="21412"/>
                  </a:lnTo>
                  <a:lnTo>
                    <a:pt x="54098" y="20935"/>
                  </a:lnTo>
                  <a:lnTo>
                    <a:pt x="53973" y="19836"/>
                  </a:lnTo>
                  <a:lnTo>
                    <a:pt x="53911" y="19132"/>
                  </a:lnTo>
                  <a:lnTo>
                    <a:pt x="53890" y="18427"/>
                  </a:lnTo>
                  <a:lnTo>
                    <a:pt x="53890" y="17867"/>
                  </a:lnTo>
                  <a:lnTo>
                    <a:pt x="53890" y="17536"/>
                  </a:lnTo>
                  <a:lnTo>
                    <a:pt x="53890" y="17204"/>
                  </a:lnTo>
                  <a:lnTo>
                    <a:pt x="53890" y="17038"/>
                  </a:lnTo>
                  <a:lnTo>
                    <a:pt x="53870" y="16748"/>
                  </a:lnTo>
                  <a:lnTo>
                    <a:pt x="53849" y="16417"/>
                  </a:lnTo>
                  <a:lnTo>
                    <a:pt x="53807" y="16064"/>
                  </a:lnTo>
                  <a:lnTo>
                    <a:pt x="53787" y="15774"/>
                  </a:lnTo>
                  <a:lnTo>
                    <a:pt x="53787" y="15297"/>
                  </a:lnTo>
                  <a:lnTo>
                    <a:pt x="53807" y="14841"/>
                  </a:lnTo>
                  <a:lnTo>
                    <a:pt x="53828" y="14406"/>
                  </a:lnTo>
                  <a:lnTo>
                    <a:pt x="53828" y="13909"/>
                  </a:lnTo>
                  <a:lnTo>
                    <a:pt x="53807" y="13639"/>
                  </a:lnTo>
                  <a:lnTo>
                    <a:pt x="53766" y="13390"/>
                  </a:lnTo>
                  <a:lnTo>
                    <a:pt x="53724" y="13121"/>
                  </a:lnTo>
                  <a:lnTo>
                    <a:pt x="53704" y="12872"/>
                  </a:lnTo>
                  <a:lnTo>
                    <a:pt x="53704" y="12375"/>
                  </a:lnTo>
                  <a:lnTo>
                    <a:pt x="53724" y="12002"/>
                  </a:lnTo>
                  <a:lnTo>
                    <a:pt x="53724" y="11939"/>
                  </a:lnTo>
                  <a:lnTo>
                    <a:pt x="53704" y="11898"/>
                  </a:lnTo>
                  <a:lnTo>
                    <a:pt x="53662" y="11857"/>
                  </a:lnTo>
                  <a:lnTo>
                    <a:pt x="53621" y="11836"/>
                  </a:lnTo>
                  <a:lnTo>
                    <a:pt x="53579" y="11857"/>
                  </a:lnTo>
                  <a:lnTo>
                    <a:pt x="53538" y="11877"/>
                  </a:lnTo>
                  <a:lnTo>
                    <a:pt x="53517" y="11939"/>
                  </a:lnTo>
                  <a:lnTo>
                    <a:pt x="53517" y="12002"/>
                  </a:lnTo>
                  <a:lnTo>
                    <a:pt x="53517" y="12333"/>
                  </a:lnTo>
                  <a:lnTo>
                    <a:pt x="53476" y="12686"/>
                  </a:lnTo>
                  <a:lnTo>
                    <a:pt x="53455" y="13038"/>
                  </a:lnTo>
                  <a:lnTo>
                    <a:pt x="53434" y="13225"/>
                  </a:lnTo>
                  <a:lnTo>
                    <a:pt x="53434" y="13390"/>
                  </a:lnTo>
                  <a:lnTo>
                    <a:pt x="53455" y="13743"/>
                  </a:lnTo>
                  <a:lnTo>
                    <a:pt x="53455" y="14406"/>
                  </a:lnTo>
                  <a:lnTo>
                    <a:pt x="53434" y="15090"/>
                  </a:lnTo>
                  <a:lnTo>
                    <a:pt x="53351" y="15546"/>
                  </a:lnTo>
                  <a:lnTo>
                    <a:pt x="53331" y="15774"/>
                  </a:lnTo>
                  <a:lnTo>
                    <a:pt x="53310" y="16023"/>
                  </a:lnTo>
                  <a:lnTo>
                    <a:pt x="53289" y="17018"/>
                  </a:lnTo>
                  <a:lnTo>
                    <a:pt x="53289" y="17391"/>
                  </a:lnTo>
                  <a:lnTo>
                    <a:pt x="53268" y="17246"/>
                  </a:lnTo>
                  <a:lnTo>
                    <a:pt x="53248" y="16624"/>
                  </a:lnTo>
                  <a:lnTo>
                    <a:pt x="53227" y="16520"/>
                  </a:lnTo>
                  <a:lnTo>
                    <a:pt x="53248" y="16251"/>
                  </a:lnTo>
                  <a:lnTo>
                    <a:pt x="53248" y="15981"/>
                  </a:lnTo>
                  <a:lnTo>
                    <a:pt x="53268" y="15712"/>
                  </a:lnTo>
                  <a:lnTo>
                    <a:pt x="53268" y="15422"/>
                  </a:lnTo>
                  <a:lnTo>
                    <a:pt x="53227" y="14986"/>
                  </a:lnTo>
                  <a:lnTo>
                    <a:pt x="53186" y="14572"/>
                  </a:lnTo>
                  <a:lnTo>
                    <a:pt x="53144" y="14219"/>
                  </a:lnTo>
                  <a:lnTo>
                    <a:pt x="53123" y="13867"/>
                  </a:lnTo>
                  <a:lnTo>
                    <a:pt x="53144" y="13494"/>
                  </a:lnTo>
                  <a:lnTo>
                    <a:pt x="53186" y="13017"/>
                  </a:lnTo>
                  <a:lnTo>
                    <a:pt x="53165" y="12520"/>
                  </a:lnTo>
                  <a:lnTo>
                    <a:pt x="53206" y="12043"/>
                  </a:lnTo>
                  <a:lnTo>
                    <a:pt x="53206" y="11587"/>
                  </a:lnTo>
                  <a:lnTo>
                    <a:pt x="53186" y="11152"/>
                  </a:lnTo>
                  <a:lnTo>
                    <a:pt x="53144" y="10675"/>
                  </a:lnTo>
                  <a:lnTo>
                    <a:pt x="53165" y="10323"/>
                  </a:lnTo>
                  <a:lnTo>
                    <a:pt x="53165" y="9970"/>
                  </a:lnTo>
                  <a:lnTo>
                    <a:pt x="53186" y="9577"/>
                  </a:lnTo>
                  <a:lnTo>
                    <a:pt x="53186" y="9204"/>
                  </a:lnTo>
                  <a:lnTo>
                    <a:pt x="53186" y="8872"/>
                  </a:lnTo>
                  <a:lnTo>
                    <a:pt x="53144" y="8561"/>
                  </a:lnTo>
                  <a:lnTo>
                    <a:pt x="53082" y="7981"/>
                  </a:lnTo>
                  <a:lnTo>
                    <a:pt x="53040" y="7566"/>
                  </a:lnTo>
                  <a:lnTo>
                    <a:pt x="53040" y="7359"/>
                  </a:lnTo>
                  <a:lnTo>
                    <a:pt x="53061" y="7027"/>
                  </a:lnTo>
                  <a:lnTo>
                    <a:pt x="53082" y="6778"/>
                  </a:lnTo>
                  <a:lnTo>
                    <a:pt x="53103" y="6530"/>
                  </a:lnTo>
                  <a:lnTo>
                    <a:pt x="53103" y="6240"/>
                  </a:lnTo>
                  <a:lnTo>
                    <a:pt x="53082" y="5970"/>
                  </a:lnTo>
                  <a:lnTo>
                    <a:pt x="53103" y="5701"/>
                  </a:lnTo>
                  <a:lnTo>
                    <a:pt x="53144" y="5493"/>
                  </a:lnTo>
                  <a:lnTo>
                    <a:pt x="53227" y="5037"/>
                  </a:lnTo>
                  <a:lnTo>
                    <a:pt x="53268" y="4768"/>
                  </a:lnTo>
                  <a:lnTo>
                    <a:pt x="53289" y="4498"/>
                  </a:lnTo>
                  <a:lnTo>
                    <a:pt x="53310" y="3939"/>
                  </a:lnTo>
                  <a:lnTo>
                    <a:pt x="53414" y="3338"/>
                  </a:lnTo>
                  <a:lnTo>
                    <a:pt x="53434" y="3048"/>
                  </a:lnTo>
                  <a:lnTo>
                    <a:pt x="53455" y="2757"/>
                  </a:lnTo>
                  <a:lnTo>
                    <a:pt x="53455" y="2467"/>
                  </a:lnTo>
                  <a:lnTo>
                    <a:pt x="53455" y="2198"/>
                  </a:lnTo>
                  <a:lnTo>
                    <a:pt x="53414" y="1928"/>
                  </a:lnTo>
                  <a:lnTo>
                    <a:pt x="53372" y="1700"/>
                  </a:lnTo>
                  <a:lnTo>
                    <a:pt x="53310" y="1472"/>
                  </a:lnTo>
                  <a:lnTo>
                    <a:pt x="53227" y="1265"/>
                  </a:lnTo>
                  <a:lnTo>
                    <a:pt x="53123" y="1099"/>
                  </a:lnTo>
                  <a:lnTo>
                    <a:pt x="52999" y="933"/>
                  </a:lnTo>
                  <a:lnTo>
                    <a:pt x="52854" y="830"/>
                  </a:lnTo>
                  <a:lnTo>
                    <a:pt x="52667" y="726"/>
                  </a:lnTo>
                  <a:lnTo>
                    <a:pt x="52460" y="685"/>
                  </a:lnTo>
                  <a:lnTo>
                    <a:pt x="52232" y="664"/>
                  </a:lnTo>
                  <a:lnTo>
                    <a:pt x="51341" y="664"/>
                  </a:lnTo>
                  <a:lnTo>
                    <a:pt x="49703" y="705"/>
                  </a:lnTo>
                  <a:lnTo>
                    <a:pt x="46263" y="747"/>
                  </a:lnTo>
                  <a:lnTo>
                    <a:pt x="44356" y="768"/>
                  </a:lnTo>
                  <a:lnTo>
                    <a:pt x="39920" y="768"/>
                  </a:lnTo>
                  <a:lnTo>
                    <a:pt x="37288" y="726"/>
                  </a:lnTo>
                  <a:lnTo>
                    <a:pt x="36542" y="685"/>
                  </a:lnTo>
                  <a:lnTo>
                    <a:pt x="35733" y="664"/>
                  </a:lnTo>
                  <a:lnTo>
                    <a:pt x="34863" y="643"/>
                  </a:lnTo>
                  <a:lnTo>
                    <a:pt x="36625" y="643"/>
                  </a:lnTo>
                  <a:lnTo>
                    <a:pt x="36873" y="623"/>
                  </a:lnTo>
                  <a:lnTo>
                    <a:pt x="37143" y="643"/>
                  </a:lnTo>
                  <a:lnTo>
                    <a:pt x="37412" y="643"/>
                  </a:lnTo>
                  <a:lnTo>
                    <a:pt x="37661" y="623"/>
                  </a:lnTo>
                  <a:lnTo>
                    <a:pt x="37910" y="623"/>
                  </a:lnTo>
                  <a:lnTo>
                    <a:pt x="38449" y="664"/>
                  </a:lnTo>
                  <a:lnTo>
                    <a:pt x="38988" y="685"/>
                  </a:lnTo>
                  <a:lnTo>
                    <a:pt x="39630" y="705"/>
                  </a:lnTo>
                  <a:lnTo>
                    <a:pt x="40128" y="705"/>
                  </a:lnTo>
                  <a:lnTo>
                    <a:pt x="40625" y="685"/>
                  </a:lnTo>
                  <a:lnTo>
                    <a:pt x="41060" y="664"/>
                  </a:lnTo>
                  <a:lnTo>
                    <a:pt x="41330" y="664"/>
                  </a:lnTo>
                  <a:lnTo>
                    <a:pt x="41889" y="685"/>
                  </a:lnTo>
                  <a:lnTo>
                    <a:pt x="42490" y="685"/>
                  </a:lnTo>
                  <a:lnTo>
                    <a:pt x="43071" y="664"/>
                  </a:lnTo>
                  <a:lnTo>
                    <a:pt x="43589" y="643"/>
                  </a:lnTo>
                  <a:lnTo>
                    <a:pt x="44128" y="643"/>
                  </a:lnTo>
                  <a:lnTo>
                    <a:pt x="44439" y="623"/>
                  </a:lnTo>
                  <a:lnTo>
                    <a:pt x="45268" y="623"/>
                  </a:lnTo>
                  <a:lnTo>
                    <a:pt x="45537" y="643"/>
                  </a:lnTo>
                  <a:lnTo>
                    <a:pt x="50988" y="643"/>
                  </a:lnTo>
                  <a:lnTo>
                    <a:pt x="51610" y="623"/>
                  </a:lnTo>
                  <a:lnTo>
                    <a:pt x="52253" y="602"/>
                  </a:lnTo>
                  <a:lnTo>
                    <a:pt x="53082" y="581"/>
                  </a:lnTo>
                  <a:lnTo>
                    <a:pt x="53227" y="560"/>
                  </a:lnTo>
                  <a:lnTo>
                    <a:pt x="53268" y="560"/>
                  </a:lnTo>
                  <a:lnTo>
                    <a:pt x="53289" y="540"/>
                  </a:lnTo>
                  <a:lnTo>
                    <a:pt x="53268" y="519"/>
                  </a:lnTo>
                  <a:lnTo>
                    <a:pt x="53227" y="519"/>
                  </a:lnTo>
                  <a:lnTo>
                    <a:pt x="53082" y="498"/>
                  </a:lnTo>
                  <a:lnTo>
                    <a:pt x="52688" y="498"/>
                  </a:lnTo>
                  <a:lnTo>
                    <a:pt x="52087" y="457"/>
                  </a:lnTo>
                  <a:lnTo>
                    <a:pt x="51672" y="457"/>
                  </a:lnTo>
                  <a:lnTo>
                    <a:pt x="51258" y="477"/>
                  </a:lnTo>
                  <a:lnTo>
                    <a:pt x="50387" y="457"/>
                  </a:lnTo>
                  <a:lnTo>
                    <a:pt x="49538" y="436"/>
                  </a:lnTo>
                  <a:lnTo>
                    <a:pt x="48957" y="415"/>
                  </a:lnTo>
                  <a:lnTo>
                    <a:pt x="48398" y="395"/>
                  </a:lnTo>
                  <a:lnTo>
                    <a:pt x="47175" y="374"/>
                  </a:lnTo>
                  <a:lnTo>
                    <a:pt x="46035" y="353"/>
                  </a:lnTo>
                  <a:lnTo>
                    <a:pt x="45910" y="353"/>
                  </a:lnTo>
                  <a:lnTo>
                    <a:pt x="45413" y="374"/>
                  </a:lnTo>
                  <a:lnTo>
                    <a:pt x="45247" y="395"/>
                  </a:lnTo>
                  <a:lnTo>
                    <a:pt x="44957" y="415"/>
                  </a:lnTo>
                  <a:lnTo>
                    <a:pt x="44750" y="415"/>
                  </a:lnTo>
                  <a:lnTo>
                    <a:pt x="44542" y="395"/>
                  </a:lnTo>
                  <a:lnTo>
                    <a:pt x="44066" y="374"/>
                  </a:lnTo>
                  <a:lnTo>
                    <a:pt x="42781" y="374"/>
                  </a:lnTo>
                  <a:lnTo>
                    <a:pt x="42511" y="395"/>
                  </a:lnTo>
                  <a:lnTo>
                    <a:pt x="41744" y="332"/>
                  </a:lnTo>
                  <a:lnTo>
                    <a:pt x="40625" y="270"/>
                  </a:lnTo>
                  <a:lnTo>
                    <a:pt x="39817" y="208"/>
                  </a:lnTo>
                  <a:lnTo>
                    <a:pt x="39402" y="208"/>
                  </a:lnTo>
                  <a:lnTo>
                    <a:pt x="39008" y="229"/>
                  </a:lnTo>
                  <a:lnTo>
                    <a:pt x="38718" y="270"/>
                  </a:lnTo>
                  <a:lnTo>
                    <a:pt x="38469" y="270"/>
                  </a:lnTo>
                  <a:lnTo>
                    <a:pt x="38138" y="249"/>
                  </a:lnTo>
                  <a:lnTo>
                    <a:pt x="37951" y="270"/>
                  </a:lnTo>
                  <a:lnTo>
                    <a:pt x="37557" y="270"/>
                  </a:lnTo>
                  <a:lnTo>
                    <a:pt x="37350" y="249"/>
                  </a:lnTo>
                  <a:lnTo>
                    <a:pt x="37164" y="229"/>
                  </a:lnTo>
                  <a:lnTo>
                    <a:pt x="36956" y="208"/>
                  </a:lnTo>
                  <a:lnTo>
                    <a:pt x="35796" y="208"/>
                  </a:lnTo>
                  <a:lnTo>
                    <a:pt x="35298" y="167"/>
                  </a:lnTo>
                  <a:lnTo>
                    <a:pt x="34531" y="125"/>
                  </a:lnTo>
                  <a:lnTo>
                    <a:pt x="33578" y="104"/>
                  </a:lnTo>
                  <a:lnTo>
                    <a:pt x="32977" y="63"/>
                  </a:lnTo>
                  <a:lnTo>
                    <a:pt x="32583" y="21"/>
                  </a:lnTo>
                  <a:lnTo>
                    <a:pt x="32189" y="21"/>
                  </a:lnTo>
                  <a:lnTo>
                    <a:pt x="31588" y="1"/>
                  </a:lnTo>
                  <a:close/>
                </a:path>
              </a:pathLst>
            </a:custGeom>
            <a:solidFill>
              <a:srgbClr val="FBEFD6"/>
            </a:solidFill>
            <a:ln>
              <a:noFill/>
            </a:ln>
            <a:effectLst>
              <a:softEdge rad="317500"/>
            </a:effectLst>
          </p:spPr>
          <p:txBody>
            <a:bodyPr spcFirstLastPara="1" wrap="square" lIns="121900" tIns="121900" rIns="121900" bIns="121900" anchor="ctr" anchorCtr="0">
              <a:noAutofit/>
            </a:bodyPr>
            <a:lstStyle/>
            <a:p>
              <a:pPr defTabSz="1219231">
                <a:buClr>
                  <a:srgbClr val="000000"/>
                </a:buClr>
                <a:defRPr/>
              </a:pPr>
              <a:endParaRPr sz="4800" kern="0">
                <a:solidFill>
                  <a:srgbClr val="000000"/>
                </a:solidFill>
                <a:latin typeface="Cambria" panose="02040503050406030204" pitchFamily="18" charset="0"/>
                <a:ea typeface="Cambria" panose="02040503050406030204" pitchFamily="18" charset="0"/>
                <a:cs typeface="Arial"/>
                <a:sym typeface="Arial"/>
              </a:endParaRPr>
            </a:p>
          </p:txBody>
        </p:sp>
        <p:sp>
          <p:nvSpPr>
            <p:cNvPr id="13" name="Rectangle 12"/>
            <p:cNvSpPr/>
            <p:nvPr/>
          </p:nvSpPr>
          <p:spPr>
            <a:xfrm>
              <a:off x="1425263" y="2446260"/>
              <a:ext cx="15109991" cy="3216169"/>
            </a:xfrm>
            <a:prstGeom prst="rect">
              <a:avLst/>
            </a:prstGeom>
          </p:spPr>
          <p:txBody>
            <a:bodyPr wrap="square">
              <a:spAutoFit/>
            </a:bodyPr>
            <a:lstStyle/>
            <a:p>
              <a:pPr algn="just" defTabSz="609630">
                <a:defRPr/>
              </a:pPr>
              <a:r>
                <a:rPr lang="en-US" sz="4000" kern="0" dirty="0">
                  <a:solidFill>
                    <a:prstClr val="black"/>
                  </a:solidFill>
                  <a:latin typeface="Cambria" panose="02040503050406030204" pitchFamily="18" charset="0"/>
                  <a:ea typeface="Cambria" panose="02040503050406030204" pitchFamily="18" charset="0"/>
                  <a:cs typeface="Arial"/>
                  <a:sym typeface="Arial"/>
                </a:rPr>
                <a:t>       </a:t>
              </a:r>
              <a:r>
                <a:rPr lang="en-US" sz="4000" kern="0" dirty="0" err="1">
                  <a:solidFill>
                    <a:prstClr val="black"/>
                  </a:solidFill>
                  <a:latin typeface="Cambria" panose="02040503050406030204" pitchFamily="18" charset="0"/>
                  <a:ea typeface="Cambria" panose="02040503050406030204" pitchFamily="18" charset="0"/>
                  <a:cs typeface="Arial"/>
                  <a:sym typeface="Arial"/>
                </a:rPr>
                <a:t>Các</a:t>
              </a:r>
              <a:r>
                <a:rPr lang="en-US" sz="4000" kern="0" dirty="0">
                  <a:solidFill>
                    <a:prstClr val="black"/>
                  </a:solidFill>
                  <a:latin typeface="Cambria" panose="02040503050406030204" pitchFamily="18" charset="0"/>
                  <a:ea typeface="Cambria" panose="02040503050406030204" pitchFamily="18" charset="0"/>
                  <a:cs typeface="Arial"/>
                  <a:sym typeface="Arial"/>
                </a:rPr>
                <a:t> </a:t>
              </a:r>
              <a:r>
                <a:rPr lang="en-US" sz="4000" kern="0" dirty="0" err="1">
                  <a:solidFill>
                    <a:prstClr val="black"/>
                  </a:solidFill>
                  <a:latin typeface="Cambria" panose="02040503050406030204" pitchFamily="18" charset="0"/>
                  <a:ea typeface="Cambria" panose="02040503050406030204" pitchFamily="18" charset="0"/>
                  <a:cs typeface="Arial"/>
                  <a:sym typeface="Arial"/>
                </a:rPr>
                <a:t>câu</a:t>
              </a:r>
              <a:r>
                <a:rPr lang="en-US" sz="4000" kern="0" dirty="0">
                  <a:solidFill>
                    <a:prstClr val="black"/>
                  </a:solidFill>
                  <a:latin typeface="Cambria" panose="02040503050406030204" pitchFamily="18" charset="0"/>
                  <a:ea typeface="Cambria" panose="02040503050406030204" pitchFamily="18" charset="0"/>
                  <a:cs typeface="Arial"/>
                  <a:sym typeface="Arial"/>
                </a:rPr>
                <a:t> </a:t>
              </a:r>
              <a:r>
                <a:rPr lang="en-US" sz="4000" kern="0" dirty="0" err="1">
                  <a:solidFill>
                    <a:prstClr val="black"/>
                  </a:solidFill>
                  <a:latin typeface="Cambria" panose="02040503050406030204" pitchFamily="18" charset="0"/>
                  <a:ea typeface="Cambria" panose="02040503050406030204" pitchFamily="18" charset="0"/>
                  <a:cs typeface="Arial"/>
                  <a:sym typeface="Arial"/>
                </a:rPr>
                <a:t>trong</a:t>
              </a:r>
              <a:r>
                <a:rPr lang="en-US" sz="4000" kern="0" dirty="0">
                  <a:solidFill>
                    <a:prstClr val="black"/>
                  </a:solidFill>
                  <a:latin typeface="Cambria" panose="02040503050406030204" pitchFamily="18" charset="0"/>
                  <a:ea typeface="Cambria" panose="02040503050406030204" pitchFamily="18" charset="0"/>
                  <a:cs typeface="Arial"/>
                  <a:sym typeface="Arial"/>
                </a:rPr>
                <a:t> </a:t>
              </a:r>
              <a:r>
                <a:rPr lang="en-US" sz="4000" kern="0" dirty="0" err="1">
                  <a:solidFill>
                    <a:prstClr val="black"/>
                  </a:solidFill>
                  <a:latin typeface="Cambria" panose="02040503050406030204" pitchFamily="18" charset="0"/>
                  <a:ea typeface="Cambria" panose="02040503050406030204" pitchFamily="18" charset="0"/>
                  <a:cs typeface="Arial"/>
                  <a:sym typeface="Arial"/>
                </a:rPr>
                <a:t>một</a:t>
              </a:r>
              <a:r>
                <a:rPr lang="en-US" sz="4000" kern="0" dirty="0">
                  <a:solidFill>
                    <a:prstClr val="black"/>
                  </a:solidFill>
                  <a:latin typeface="Cambria" panose="02040503050406030204" pitchFamily="18" charset="0"/>
                  <a:ea typeface="Cambria" panose="02040503050406030204" pitchFamily="18" charset="0"/>
                  <a:cs typeface="Arial"/>
                  <a:sym typeface="Arial"/>
                </a:rPr>
                <a:t> </a:t>
              </a:r>
              <a:r>
                <a:rPr lang="en-US" sz="4000" kern="0" dirty="0" err="1">
                  <a:solidFill>
                    <a:prstClr val="black"/>
                  </a:solidFill>
                  <a:latin typeface="Cambria" panose="02040503050406030204" pitchFamily="18" charset="0"/>
                  <a:ea typeface="Cambria" panose="02040503050406030204" pitchFamily="18" charset="0"/>
                  <a:cs typeface="Arial"/>
                  <a:sym typeface="Arial"/>
                </a:rPr>
                <a:t>đoạn</a:t>
              </a:r>
              <a:r>
                <a:rPr lang="en-US" sz="4000" kern="0" dirty="0">
                  <a:solidFill>
                    <a:prstClr val="black"/>
                  </a:solidFill>
                  <a:latin typeface="Cambria" panose="02040503050406030204" pitchFamily="18" charset="0"/>
                  <a:ea typeface="Cambria" panose="02040503050406030204" pitchFamily="18" charset="0"/>
                  <a:cs typeface="Arial"/>
                  <a:sym typeface="Arial"/>
                </a:rPr>
                <a:t> </a:t>
              </a:r>
              <a:r>
                <a:rPr lang="en-US" sz="4000" kern="0" dirty="0" err="1">
                  <a:solidFill>
                    <a:prstClr val="black"/>
                  </a:solidFill>
                  <a:latin typeface="Cambria" panose="02040503050406030204" pitchFamily="18" charset="0"/>
                  <a:ea typeface="Cambria" panose="02040503050406030204" pitchFamily="18" charset="0"/>
                  <a:cs typeface="Arial"/>
                  <a:sym typeface="Arial"/>
                </a:rPr>
                <a:t>văn</a:t>
              </a:r>
              <a:r>
                <a:rPr lang="en-US" sz="4000" kern="0" dirty="0">
                  <a:solidFill>
                    <a:prstClr val="black"/>
                  </a:solidFill>
                  <a:latin typeface="Cambria" panose="02040503050406030204" pitchFamily="18" charset="0"/>
                  <a:ea typeface="Cambria" panose="02040503050406030204" pitchFamily="18" charset="0"/>
                  <a:cs typeface="Arial"/>
                  <a:sym typeface="Arial"/>
                </a:rPr>
                <a:t> </a:t>
              </a:r>
              <a:r>
                <a:rPr lang="en-US" sz="4000" kern="0" dirty="0" err="1">
                  <a:solidFill>
                    <a:prstClr val="black"/>
                  </a:solidFill>
                  <a:latin typeface="Cambria" panose="02040503050406030204" pitchFamily="18" charset="0"/>
                  <a:ea typeface="Cambria" panose="02040503050406030204" pitchFamily="18" charset="0"/>
                  <a:cs typeface="Arial"/>
                  <a:sym typeface="Arial"/>
                </a:rPr>
                <a:t>có</a:t>
              </a:r>
              <a:r>
                <a:rPr lang="en-US" sz="4000" kern="0" dirty="0">
                  <a:solidFill>
                    <a:prstClr val="black"/>
                  </a:solidFill>
                  <a:latin typeface="Cambria" panose="02040503050406030204" pitchFamily="18" charset="0"/>
                  <a:ea typeface="Cambria" panose="02040503050406030204" pitchFamily="18" charset="0"/>
                  <a:cs typeface="Arial"/>
                  <a:sym typeface="Arial"/>
                </a:rPr>
                <a:t> </a:t>
              </a:r>
              <a:r>
                <a:rPr lang="en-US" sz="4000" kern="0" dirty="0" err="1">
                  <a:solidFill>
                    <a:prstClr val="black"/>
                  </a:solidFill>
                  <a:latin typeface="Cambria" panose="02040503050406030204" pitchFamily="18" charset="0"/>
                  <a:ea typeface="Cambria" panose="02040503050406030204" pitchFamily="18" charset="0"/>
                  <a:cs typeface="Arial"/>
                  <a:sym typeface="Arial"/>
                </a:rPr>
                <a:t>thể</a:t>
              </a:r>
              <a:r>
                <a:rPr lang="en-US" sz="4000" kern="0" dirty="0">
                  <a:solidFill>
                    <a:prstClr val="black"/>
                  </a:solidFill>
                  <a:latin typeface="Cambria" panose="02040503050406030204" pitchFamily="18" charset="0"/>
                  <a:ea typeface="Cambria" panose="02040503050406030204" pitchFamily="18" charset="0"/>
                  <a:cs typeface="Arial"/>
                  <a:sym typeface="Arial"/>
                </a:rPr>
                <a:t> </a:t>
              </a:r>
              <a:r>
                <a:rPr lang="en-US" sz="4000" kern="0" dirty="0" err="1">
                  <a:solidFill>
                    <a:prstClr val="black"/>
                  </a:solidFill>
                  <a:latin typeface="Cambria" panose="02040503050406030204" pitchFamily="18" charset="0"/>
                  <a:ea typeface="Cambria" panose="02040503050406030204" pitchFamily="18" charset="0"/>
                  <a:cs typeface="Arial"/>
                  <a:sym typeface="Arial"/>
                </a:rPr>
                <a:t>liên</a:t>
              </a:r>
              <a:r>
                <a:rPr lang="en-US" sz="4000" kern="0" dirty="0">
                  <a:solidFill>
                    <a:prstClr val="black"/>
                  </a:solidFill>
                  <a:latin typeface="Cambria" panose="02040503050406030204" pitchFamily="18" charset="0"/>
                  <a:ea typeface="Cambria" panose="02040503050406030204" pitchFamily="18" charset="0"/>
                  <a:cs typeface="Arial"/>
                  <a:sym typeface="Arial"/>
                </a:rPr>
                <a:t> </a:t>
              </a:r>
              <a:r>
                <a:rPr lang="en-US" sz="4000" kern="0" dirty="0" err="1">
                  <a:solidFill>
                    <a:prstClr val="black"/>
                  </a:solidFill>
                  <a:latin typeface="Cambria" panose="02040503050406030204" pitchFamily="18" charset="0"/>
                  <a:ea typeface="Cambria" panose="02040503050406030204" pitchFamily="18" charset="0"/>
                  <a:cs typeface="Arial"/>
                  <a:sym typeface="Arial"/>
                </a:rPr>
                <a:t>kết</a:t>
              </a:r>
              <a:r>
                <a:rPr lang="en-US" sz="4000" kern="0" dirty="0">
                  <a:solidFill>
                    <a:prstClr val="black"/>
                  </a:solidFill>
                  <a:latin typeface="Cambria" panose="02040503050406030204" pitchFamily="18" charset="0"/>
                  <a:ea typeface="Cambria" panose="02040503050406030204" pitchFamily="18" charset="0"/>
                  <a:cs typeface="Arial"/>
                  <a:sym typeface="Arial"/>
                </a:rPr>
                <a:t> </a:t>
              </a:r>
              <a:r>
                <a:rPr lang="en-US" sz="4000" kern="0" dirty="0" err="1">
                  <a:solidFill>
                    <a:prstClr val="black"/>
                  </a:solidFill>
                  <a:latin typeface="Cambria" panose="02040503050406030204" pitchFamily="18" charset="0"/>
                  <a:ea typeface="Cambria" panose="02040503050406030204" pitchFamily="18" charset="0"/>
                  <a:cs typeface="Arial"/>
                  <a:sym typeface="Arial"/>
                </a:rPr>
                <a:t>với</a:t>
              </a:r>
              <a:r>
                <a:rPr lang="en-US" sz="4000" kern="0" dirty="0">
                  <a:solidFill>
                    <a:prstClr val="black"/>
                  </a:solidFill>
                  <a:latin typeface="Cambria" panose="02040503050406030204" pitchFamily="18" charset="0"/>
                  <a:ea typeface="Cambria" panose="02040503050406030204" pitchFamily="18" charset="0"/>
                  <a:cs typeface="Arial"/>
                  <a:sym typeface="Arial"/>
                </a:rPr>
                <a:t> </a:t>
              </a:r>
              <a:r>
                <a:rPr lang="en-US" sz="4000" kern="0" dirty="0" err="1">
                  <a:solidFill>
                    <a:prstClr val="black"/>
                  </a:solidFill>
                  <a:latin typeface="Cambria" panose="02040503050406030204" pitchFamily="18" charset="0"/>
                  <a:ea typeface="Cambria" panose="02040503050406030204" pitchFamily="18" charset="0"/>
                  <a:cs typeface="Arial"/>
                  <a:sym typeface="Arial"/>
                </a:rPr>
                <a:t>nha</a:t>
              </a:r>
              <a:r>
                <a:rPr lang="en-US" sz="4000" kern="0" dirty="0">
                  <a:solidFill>
                    <a:prstClr val="black"/>
                  </a:solidFill>
                  <a:latin typeface="Cambria" panose="02040503050406030204" pitchFamily="18" charset="0"/>
                  <a:ea typeface="Cambria" panose="02040503050406030204" pitchFamily="18" charset="0"/>
                  <a:cs typeface="Arial"/>
                  <a:sym typeface="Arial"/>
                </a:rPr>
                <a:t>u </a:t>
              </a:r>
              <a:r>
                <a:rPr lang="en-US" sz="4000" kern="0" dirty="0" err="1">
                  <a:solidFill>
                    <a:prstClr val="black"/>
                  </a:solidFill>
                  <a:latin typeface="Cambria" panose="02040503050406030204" pitchFamily="18" charset="0"/>
                  <a:ea typeface="Cambria" panose="02040503050406030204" pitchFamily="18" charset="0"/>
                  <a:cs typeface="Arial"/>
                  <a:sym typeface="Arial"/>
                </a:rPr>
                <a:t>bằng</a:t>
              </a:r>
              <a:r>
                <a:rPr lang="en-US" sz="4000" kern="0" dirty="0">
                  <a:solidFill>
                    <a:prstClr val="black"/>
                  </a:solidFill>
                  <a:latin typeface="Cambria" panose="02040503050406030204" pitchFamily="18" charset="0"/>
                  <a:ea typeface="Cambria" panose="02040503050406030204" pitchFamily="18" charset="0"/>
                  <a:cs typeface="Arial"/>
                  <a:sym typeface="Arial"/>
                </a:rPr>
                <a:t> </a:t>
              </a:r>
              <a:r>
                <a:rPr lang="en-US" sz="4000" kern="0" dirty="0" err="1">
                  <a:solidFill>
                    <a:prstClr val="black"/>
                  </a:solidFill>
                  <a:latin typeface="Cambria" panose="02040503050406030204" pitchFamily="18" charset="0"/>
                  <a:ea typeface="Cambria" panose="02040503050406030204" pitchFamily="18" charset="0"/>
                  <a:cs typeface="Arial"/>
                  <a:sym typeface="Arial"/>
                </a:rPr>
                <a:t>cách</a:t>
              </a:r>
              <a:r>
                <a:rPr lang="en-US" sz="4000" kern="0" dirty="0">
                  <a:solidFill>
                    <a:prstClr val="black"/>
                  </a:solidFill>
                  <a:latin typeface="Cambria" panose="02040503050406030204" pitchFamily="18" charset="0"/>
                  <a:ea typeface="Cambria" panose="02040503050406030204" pitchFamily="18" charset="0"/>
                  <a:cs typeface="Arial"/>
                  <a:sym typeface="Arial"/>
                </a:rPr>
                <a:t> </a:t>
              </a:r>
              <a:r>
                <a:rPr lang="en-US" sz="4000" kern="0" dirty="0" err="1">
                  <a:solidFill>
                    <a:prstClr val="black"/>
                  </a:solidFill>
                  <a:latin typeface="Cambria" panose="02040503050406030204" pitchFamily="18" charset="0"/>
                  <a:ea typeface="Cambria" panose="02040503050406030204" pitchFamily="18" charset="0"/>
                  <a:cs typeface="Arial"/>
                  <a:sym typeface="Arial"/>
                </a:rPr>
                <a:t>lặp</a:t>
              </a:r>
              <a:r>
                <a:rPr lang="en-US" sz="4000" kern="0" dirty="0">
                  <a:solidFill>
                    <a:prstClr val="black"/>
                  </a:solidFill>
                  <a:latin typeface="Cambria" panose="02040503050406030204" pitchFamily="18" charset="0"/>
                  <a:ea typeface="Cambria" panose="02040503050406030204" pitchFamily="18" charset="0"/>
                  <a:cs typeface="Arial"/>
                  <a:sym typeface="Arial"/>
                </a:rPr>
                <a:t> </a:t>
              </a:r>
              <a:r>
                <a:rPr lang="en-US" sz="4000" kern="0" dirty="0" err="1">
                  <a:solidFill>
                    <a:prstClr val="black"/>
                  </a:solidFill>
                  <a:latin typeface="Cambria" panose="02040503050406030204" pitchFamily="18" charset="0"/>
                  <a:ea typeface="Cambria" panose="02040503050406030204" pitchFamily="18" charset="0"/>
                  <a:cs typeface="Arial"/>
                  <a:sym typeface="Arial"/>
                </a:rPr>
                <a:t>từ</a:t>
              </a:r>
              <a:r>
                <a:rPr lang="en-US" sz="4000" kern="0" dirty="0">
                  <a:solidFill>
                    <a:prstClr val="black"/>
                  </a:solidFill>
                  <a:latin typeface="Cambria" panose="02040503050406030204" pitchFamily="18" charset="0"/>
                  <a:ea typeface="Cambria" panose="02040503050406030204" pitchFamily="18" charset="0"/>
                  <a:cs typeface="Arial"/>
                  <a:sym typeface="Arial"/>
                </a:rPr>
                <a:t> </a:t>
              </a:r>
              <a:r>
                <a:rPr lang="en-US" sz="4000" kern="0" dirty="0" err="1">
                  <a:solidFill>
                    <a:prstClr val="black"/>
                  </a:solidFill>
                  <a:latin typeface="Cambria" panose="02040503050406030204" pitchFamily="18" charset="0"/>
                  <a:ea typeface="Cambria" panose="02040503050406030204" pitchFamily="18" charset="0"/>
                  <a:cs typeface="Arial"/>
                  <a:sym typeface="Arial"/>
                </a:rPr>
                <a:t>ngữ</a:t>
              </a:r>
              <a:r>
                <a:rPr lang="en-US" sz="4000" kern="0" dirty="0">
                  <a:solidFill>
                    <a:prstClr val="black"/>
                  </a:solidFill>
                  <a:latin typeface="Cambria" panose="02040503050406030204" pitchFamily="18" charset="0"/>
                  <a:ea typeface="Cambria" panose="02040503050406030204" pitchFamily="18" charset="0"/>
                  <a:cs typeface="Arial"/>
                  <a:sym typeface="Arial"/>
                </a:rPr>
                <a:t>: </a:t>
              </a:r>
              <a:r>
                <a:rPr lang="en-US" sz="4000" kern="0" dirty="0" err="1">
                  <a:solidFill>
                    <a:prstClr val="black"/>
                  </a:solidFill>
                  <a:latin typeface="Cambria" panose="02040503050406030204" pitchFamily="18" charset="0"/>
                  <a:ea typeface="Cambria" panose="02040503050406030204" pitchFamily="18" charset="0"/>
                  <a:cs typeface="Arial"/>
                  <a:sym typeface="Arial"/>
                </a:rPr>
                <a:t>câu</a:t>
              </a:r>
              <a:r>
                <a:rPr lang="en-US" sz="4000" kern="0" dirty="0">
                  <a:solidFill>
                    <a:prstClr val="black"/>
                  </a:solidFill>
                  <a:latin typeface="Cambria" panose="02040503050406030204" pitchFamily="18" charset="0"/>
                  <a:ea typeface="Cambria" panose="02040503050406030204" pitchFamily="18" charset="0"/>
                  <a:cs typeface="Arial"/>
                  <a:sym typeface="Arial"/>
                </a:rPr>
                <a:t> </a:t>
              </a:r>
              <a:r>
                <a:rPr lang="en-US" sz="4000" kern="0" dirty="0" err="1">
                  <a:solidFill>
                    <a:prstClr val="black"/>
                  </a:solidFill>
                  <a:latin typeface="Cambria" panose="02040503050406030204" pitchFamily="18" charset="0"/>
                  <a:ea typeface="Cambria" panose="02040503050406030204" pitchFamily="18" charset="0"/>
                  <a:cs typeface="Arial"/>
                  <a:sym typeface="Arial"/>
                </a:rPr>
                <a:t>sau</a:t>
              </a:r>
              <a:r>
                <a:rPr lang="en-US" sz="4000" kern="0" dirty="0">
                  <a:solidFill>
                    <a:prstClr val="black"/>
                  </a:solidFill>
                  <a:latin typeface="Cambria" panose="02040503050406030204" pitchFamily="18" charset="0"/>
                  <a:ea typeface="Cambria" panose="02040503050406030204" pitchFamily="18" charset="0"/>
                  <a:cs typeface="Arial"/>
                  <a:sym typeface="Arial"/>
                </a:rPr>
                <a:t> </a:t>
              </a:r>
              <a:r>
                <a:rPr lang="en-US" sz="4000" kern="0" dirty="0" err="1">
                  <a:solidFill>
                    <a:prstClr val="black"/>
                  </a:solidFill>
                  <a:latin typeface="Cambria" panose="02040503050406030204" pitchFamily="18" charset="0"/>
                  <a:ea typeface="Cambria" panose="02040503050406030204" pitchFamily="18" charset="0"/>
                  <a:cs typeface="Arial"/>
                  <a:sym typeface="Arial"/>
                </a:rPr>
                <a:t>lặp</a:t>
              </a:r>
              <a:r>
                <a:rPr lang="en-US" sz="4000" kern="0" dirty="0">
                  <a:solidFill>
                    <a:prstClr val="black"/>
                  </a:solidFill>
                  <a:latin typeface="Cambria" panose="02040503050406030204" pitchFamily="18" charset="0"/>
                  <a:ea typeface="Cambria" panose="02040503050406030204" pitchFamily="18" charset="0"/>
                  <a:cs typeface="Arial"/>
                  <a:sym typeface="Arial"/>
                </a:rPr>
                <a:t> </a:t>
              </a:r>
              <a:r>
                <a:rPr lang="en-US" sz="4000" kern="0" dirty="0" err="1">
                  <a:solidFill>
                    <a:prstClr val="black"/>
                  </a:solidFill>
                  <a:latin typeface="Cambria" panose="02040503050406030204" pitchFamily="18" charset="0"/>
                  <a:ea typeface="Cambria" panose="02040503050406030204" pitchFamily="18" charset="0"/>
                  <a:cs typeface="Arial"/>
                  <a:sym typeface="Arial"/>
                </a:rPr>
                <a:t>lại</a:t>
              </a:r>
              <a:r>
                <a:rPr lang="en-US" sz="4000" kern="0" dirty="0">
                  <a:solidFill>
                    <a:prstClr val="black"/>
                  </a:solidFill>
                  <a:latin typeface="Cambria" panose="02040503050406030204" pitchFamily="18" charset="0"/>
                  <a:ea typeface="Cambria" panose="02040503050406030204" pitchFamily="18" charset="0"/>
                  <a:cs typeface="Arial"/>
                  <a:sym typeface="Arial"/>
                </a:rPr>
                <a:t> </a:t>
              </a:r>
              <a:r>
                <a:rPr lang="en-US" sz="4000" kern="0" dirty="0" err="1">
                  <a:solidFill>
                    <a:prstClr val="black"/>
                  </a:solidFill>
                  <a:latin typeface="Cambria" panose="02040503050406030204" pitchFamily="18" charset="0"/>
                  <a:ea typeface="Cambria" panose="02040503050406030204" pitchFamily="18" charset="0"/>
                  <a:cs typeface="Arial"/>
                  <a:sym typeface="Arial"/>
                </a:rPr>
                <a:t>từ</a:t>
              </a:r>
              <a:r>
                <a:rPr lang="en-US" sz="4000" kern="0" dirty="0">
                  <a:solidFill>
                    <a:prstClr val="black"/>
                  </a:solidFill>
                  <a:latin typeface="Cambria" panose="02040503050406030204" pitchFamily="18" charset="0"/>
                  <a:ea typeface="Cambria" panose="02040503050406030204" pitchFamily="18" charset="0"/>
                  <a:cs typeface="Arial"/>
                  <a:sym typeface="Arial"/>
                </a:rPr>
                <a:t> </a:t>
              </a:r>
              <a:r>
                <a:rPr lang="en-US" sz="4000" kern="0" dirty="0" err="1">
                  <a:solidFill>
                    <a:prstClr val="black"/>
                  </a:solidFill>
                  <a:latin typeface="Cambria" panose="02040503050406030204" pitchFamily="18" charset="0"/>
                  <a:ea typeface="Cambria" panose="02040503050406030204" pitchFamily="18" charset="0"/>
                  <a:cs typeface="Arial"/>
                  <a:sym typeface="Arial"/>
                </a:rPr>
                <a:t>ngữ</a:t>
              </a:r>
              <a:r>
                <a:rPr lang="en-US" sz="4000" kern="0" dirty="0">
                  <a:solidFill>
                    <a:prstClr val="black"/>
                  </a:solidFill>
                  <a:latin typeface="Cambria" panose="02040503050406030204" pitchFamily="18" charset="0"/>
                  <a:ea typeface="Cambria" panose="02040503050406030204" pitchFamily="18" charset="0"/>
                  <a:cs typeface="Arial"/>
                  <a:sym typeface="Arial"/>
                </a:rPr>
                <a:t> ở </a:t>
              </a:r>
              <a:r>
                <a:rPr lang="en-US" sz="4000" kern="0" dirty="0" err="1">
                  <a:solidFill>
                    <a:prstClr val="black"/>
                  </a:solidFill>
                  <a:latin typeface="Cambria" panose="02040503050406030204" pitchFamily="18" charset="0"/>
                  <a:ea typeface="Cambria" panose="02040503050406030204" pitchFamily="18" charset="0"/>
                  <a:cs typeface="Arial"/>
                  <a:sym typeface="Arial"/>
                </a:rPr>
                <a:t>câu</a:t>
              </a:r>
              <a:r>
                <a:rPr lang="en-US" sz="4000" kern="0" dirty="0">
                  <a:solidFill>
                    <a:prstClr val="black"/>
                  </a:solidFill>
                  <a:latin typeface="Cambria" panose="02040503050406030204" pitchFamily="18" charset="0"/>
                  <a:ea typeface="Cambria" panose="02040503050406030204" pitchFamily="18" charset="0"/>
                  <a:cs typeface="Arial"/>
                  <a:sym typeface="Arial"/>
                </a:rPr>
                <a:t> </a:t>
              </a:r>
              <a:r>
                <a:rPr lang="en-US" sz="4000" kern="0" dirty="0" err="1">
                  <a:solidFill>
                    <a:prstClr val="black"/>
                  </a:solidFill>
                  <a:latin typeface="Cambria" panose="02040503050406030204" pitchFamily="18" charset="0"/>
                  <a:ea typeface="Cambria" panose="02040503050406030204" pitchFamily="18" charset="0"/>
                  <a:cs typeface="Arial"/>
                  <a:sym typeface="Arial"/>
                </a:rPr>
                <a:t>trước</a:t>
              </a:r>
              <a:r>
                <a:rPr lang="en-US" sz="4000" kern="0" dirty="0">
                  <a:solidFill>
                    <a:prstClr val="black"/>
                  </a:solidFill>
                  <a:latin typeface="Cambria" panose="02040503050406030204" pitchFamily="18" charset="0"/>
                  <a:ea typeface="Cambria" panose="02040503050406030204" pitchFamily="18" charset="0"/>
                  <a:cs typeface="Arial"/>
                  <a:sym typeface="Arial"/>
                </a:rPr>
                <a:t>.</a:t>
              </a:r>
            </a:p>
            <a:p>
              <a:pPr algn="r" defTabSz="609630">
                <a:defRPr/>
              </a:pPr>
              <a:endParaRPr lang="en-GB" sz="1333" kern="0" dirty="0">
                <a:solidFill>
                  <a:sysClr val="windowText" lastClr="000000"/>
                </a:solidFill>
              </a:endParaRPr>
            </a:p>
          </p:txBody>
        </p:sp>
      </p:grpSp>
      <p:pic>
        <p:nvPicPr>
          <p:cNvPr id="5" name="Picture 4"/>
          <p:cNvPicPr>
            <a:picLocks noChangeAspect="1"/>
          </p:cNvPicPr>
          <p:nvPr/>
        </p:nvPicPr>
        <p:blipFill>
          <a:blip r:embed="rId5"/>
          <a:stretch>
            <a:fillRect/>
          </a:stretch>
        </p:blipFill>
        <p:spPr>
          <a:xfrm>
            <a:off x="558800" y="862483"/>
            <a:ext cx="10872142" cy="1154276"/>
          </a:xfrm>
          <a:prstGeom prst="rect">
            <a:avLst/>
          </a:prstGeom>
        </p:spPr>
      </p:pic>
    </p:spTree>
    <p:extLst>
      <p:ext uri="{BB962C8B-B14F-4D97-AF65-F5344CB8AC3E}">
        <p14:creationId xmlns:p14="http://schemas.microsoft.com/office/powerpoint/2010/main" val="2085491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1000"/>
                                        <p:tgtEl>
                                          <p:spTgt spid="4"/>
                                        </p:tgtEl>
                                      </p:cBhvr>
                                    </p:animEffect>
                                    <p:anim calcmode="lin" valueType="num">
                                      <p:cBhvr>
                                        <p:cTn id="33" dur="1000" fill="hold"/>
                                        <p:tgtEl>
                                          <p:spTgt spid="4"/>
                                        </p:tgtEl>
                                        <p:attrNameLst>
                                          <p:attrName>ppt_x</p:attrName>
                                        </p:attrNameLst>
                                      </p:cBhvr>
                                      <p:tavLst>
                                        <p:tav tm="0">
                                          <p:val>
                                            <p:strVal val="#ppt_x"/>
                                          </p:val>
                                        </p:tav>
                                        <p:tav tm="100000">
                                          <p:val>
                                            <p:strVal val="#ppt_x"/>
                                          </p:val>
                                        </p:tav>
                                      </p:tavLst>
                                    </p:anim>
                                    <p:anim calcmode="lin" valueType="num">
                                      <p:cBhvr>
                                        <p:cTn id="34" dur="1000" fill="hold"/>
                                        <p:tgtEl>
                                          <p:spTgt spid="4"/>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1000"/>
                                        <p:tgtEl>
                                          <p:spTgt spid="5"/>
                                        </p:tgtEl>
                                      </p:cBhvr>
                                    </p:animEffect>
                                    <p:anim calcmode="lin" valueType="num">
                                      <p:cBhvr>
                                        <p:cTn id="38" dur="1000" fill="hold"/>
                                        <p:tgtEl>
                                          <p:spTgt spid="5"/>
                                        </p:tgtEl>
                                        <p:attrNameLst>
                                          <p:attrName>ppt_x</p:attrName>
                                        </p:attrNameLst>
                                      </p:cBhvr>
                                      <p:tavLst>
                                        <p:tav tm="0">
                                          <p:val>
                                            <p:strVal val="#ppt_x"/>
                                          </p:val>
                                        </p:tav>
                                        <p:tav tm="100000">
                                          <p:val>
                                            <p:strVal val="#ppt_x"/>
                                          </p:val>
                                        </p:tav>
                                      </p:tavLst>
                                    </p:anim>
                                    <p:anim calcmode="lin" valueType="num">
                                      <p:cBhvr>
                                        <p:cTn id="3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barn(inVertical)">
                                      <p:cBhvr>
                                        <p:cTn id="4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7"/>
          <p:cNvSpPr/>
          <p:nvPr/>
        </p:nvSpPr>
        <p:spPr>
          <a:xfrm>
            <a:off x="7463730" y="4896148"/>
            <a:ext cx="5199009" cy="2552105"/>
          </a:xfrm>
          <a:custGeom>
            <a:avLst/>
            <a:gdLst/>
            <a:ahLst/>
            <a:cxnLst/>
            <a:rect l="l" t="t" r="r" b="b"/>
            <a:pathLst>
              <a:path w="7798514" h="3828157">
                <a:moveTo>
                  <a:pt x="0" y="0"/>
                </a:moveTo>
                <a:lnTo>
                  <a:pt x="7798514" y="0"/>
                </a:lnTo>
                <a:lnTo>
                  <a:pt x="7798514" y="3828158"/>
                </a:lnTo>
                <a:lnTo>
                  <a:pt x="0" y="3828158"/>
                </a:lnTo>
                <a:lnTo>
                  <a:pt x="0" y="0"/>
                </a:lnTo>
                <a:close/>
              </a:path>
            </a:pathLst>
          </a:custGeom>
          <a:blipFill>
            <a:blip r:embed="rId2"/>
            <a:stretch>
              <a:fillRect/>
            </a:stretch>
          </a:blipFill>
        </p:spPr>
        <p:txBody>
          <a:bodyPr/>
          <a:lstStyle/>
          <a:p>
            <a:endParaRPr lang="en-US"/>
          </a:p>
        </p:txBody>
      </p:sp>
      <p:sp>
        <p:nvSpPr>
          <p:cNvPr id="6" name="Freeform 6"/>
          <p:cNvSpPr/>
          <p:nvPr/>
        </p:nvSpPr>
        <p:spPr>
          <a:xfrm>
            <a:off x="1340440" y="4335788"/>
            <a:ext cx="9511121" cy="2528373"/>
          </a:xfrm>
          <a:custGeom>
            <a:avLst/>
            <a:gdLst/>
            <a:ahLst/>
            <a:cxnLst/>
            <a:rect l="l" t="t" r="r" b="b"/>
            <a:pathLst>
              <a:path w="14266682" h="3792560">
                <a:moveTo>
                  <a:pt x="0" y="0"/>
                </a:moveTo>
                <a:lnTo>
                  <a:pt x="14266682" y="0"/>
                </a:lnTo>
                <a:lnTo>
                  <a:pt x="14266682" y="3792560"/>
                </a:lnTo>
                <a:lnTo>
                  <a:pt x="0" y="3792560"/>
                </a:lnTo>
                <a:lnTo>
                  <a:pt x="0" y="0"/>
                </a:lnTo>
                <a:close/>
              </a:path>
            </a:pathLst>
          </a:custGeom>
          <a:blipFill>
            <a:blip r:embed="rId3"/>
            <a:stretch>
              <a:fillRect/>
            </a:stretch>
          </a:blipFill>
        </p:spPr>
        <p:txBody>
          <a:bodyPr/>
          <a:lstStyle/>
          <a:p>
            <a:endParaRPr lang="en-US"/>
          </a:p>
        </p:txBody>
      </p:sp>
      <p:sp>
        <p:nvSpPr>
          <p:cNvPr id="9" name="Freeform 9"/>
          <p:cNvSpPr/>
          <p:nvPr/>
        </p:nvSpPr>
        <p:spPr>
          <a:xfrm flipH="1">
            <a:off x="-571753" y="4643472"/>
            <a:ext cx="5199009" cy="2552105"/>
          </a:xfrm>
          <a:custGeom>
            <a:avLst/>
            <a:gdLst/>
            <a:ahLst/>
            <a:cxnLst/>
            <a:rect l="l" t="t" r="r" b="b"/>
            <a:pathLst>
              <a:path w="7798514" h="3828157">
                <a:moveTo>
                  <a:pt x="7798515" y="0"/>
                </a:moveTo>
                <a:lnTo>
                  <a:pt x="0" y="0"/>
                </a:lnTo>
                <a:lnTo>
                  <a:pt x="0" y="3828157"/>
                </a:lnTo>
                <a:lnTo>
                  <a:pt x="7798515" y="3828157"/>
                </a:lnTo>
                <a:lnTo>
                  <a:pt x="7798515" y="0"/>
                </a:lnTo>
                <a:close/>
              </a:path>
            </a:pathLst>
          </a:custGeom>
          <a:blipFill>
            <a:blip r:embed="rId2"/>
            <a:stretch>
              <a:fillRect/>
            </a:stretch>
          </a:blipFill>
        </p:spPr>
        <p:txBody>
          <a:bodyPr/>
          <a:lstStyle/>
          <a:p>
            <a:endParaRPr lang="en-US"/>
          </a:p>
        </p:txBody>
      </p:sp>
      <p:sp>
        <p:nvSpPr>
          <p:cNvPr id="11" name="Google Shape;2105;p47">
            <a:extLst>
              <a:ext uri="{FF2B5EF4-FFF2-40B4-BE49-F238E27FC236}">
                <a16:creationId xmlns:a16="http://schemas.microsoft.com/office/drawing/2014/main" id="{DA3FBF7E-E84E-7E93-863D-5C618E6F7EFA}"/>
              </a:ext>
            </a:extLst>
          </p:cNvPr>
          <p:cNvSpPr/>
          <p:nvPr/>
        </p:nvSpPr>
        <p:spPr>
          <a:xfrm>
            <a:off x="152400" y="439484"/>
            <a:ext cx="11887200" cy="5275516"/>
          </a:xfrm>
          <a:custGeom>
            <a:avLst/>
            <a:gdLst/>
            <a:ahLst/>
            <a:cxnLst/>
            <a:rect l="l" t="t" r="r" b="b"/>
            <a:pathLst>
              <a:path w="54430" h="54969" extrusionOk="0">
                <a:moveTo>
                  <a:pt x="16727" y="519"/>
                </a:moveTo>
                <a:lnTo>
                  <a:pt x="18344" y="540"/>
                </a:lnTo>
                <a:lnTo>
                  <a:pt x="17452" y="560"/>
                </a:lnTo>
                <a:lnTo>
                  <a:pt x="15856" y="560"/>
                </a:lnTo>
                <a:lnTo>
                  <a:pt x="16727" y="519"/>
                </a:lnTo>
                <a:close/>
                <a:moveTo>
                  <a:pt x="1430" y="12810"/>
                </a:moveTo>
                <a:lnTo>
                  <a:pt x="1430" y="13432"/>
                </a:lnTo>
                <a:lnTo>
                  <a:pt x="1389" y="13225"/>
                </a:lnTo>
                <a:lnTo>
                  <a:pt x="1389" y="13142"/>
                </a:lnTo>
                <a:lnTo>
                  <a:pt x="1389" y="13038"/>
                </a:lnTo>
                <a:lnTo>
                  <a:pt x="1430" y="12810"/>
                </a:lnTo>
                <a:close/>
                <a:moveTo>
                  <a:pt x="1430" y="13556"/>
                </a:moveTo>
                <a:lnTo>
                  <a:pt x="1410" y="13971"/>
                </a:lnTo>
                <a:lnTo>
                  <a:pt x="1410" y="13888"/>
                </a:lnTo>
                <a:lnTo>
                  <a:pt x="1430" y="13556"/>
                </a:lnTo>
                <a:close/>
                <a:moveTo>
                  <a:pt x="30966" y="1"/>
                </a:moveTo>
                <a:lnTo>
                  <a:pt x="30303" y="21"/>
                </a:lnTo>
                <a:lnTo>
                  <a:pt x="29640" y="63"/>
                </a:lnTo>
                <a:lnTo>
                  <a:pt x="29246" y="84"/>
                </a:lnTo>
                <a:lnTo>
                  <a:pt x="28355" y="42"/>
                </a:lnTo>
                <a:lnTo>
                  <a:pt x="27816" y="21"/>
                </a:lnTo>
                <a:lnTo>
                  <a:pt x="26634" y="21"/>
                </a:lnTo>
                <a:lnTo>
                  <a:pt x="26013" y="63"/>
                </a:lnTo>
                <a:lnTo>
                  <a:pt x="25577" y="104"/>
                </a:lnTo>
                <a:lnTo>
                  <a:pt x="25163" y="146"/>
                </a:lnTo>
                <a:lnTo>
                  <a:pt x="24976" y="187"/>
                </a:lnTo>
                <a:lnTo>
                  <a:pt x="24396" y="229"/>
                </a:lnTo>
                <a:lnTo>
                  <a:pt x="23940" y="249"/>
                </a:lnTo>
                <a:lnTo>
                  <a:pt x="23214" y="270"/>
                </a:lnTo>
                <a:lnTo>
                  <a:pt x="22344" y="249"/>
                </a:lnTo>
                <a:lnTo>
                  <a:pt x="21618" y="249"/>
                </a:lnTo>
                <a:lnTo>
                  <a:pt x="20872" y="270"/>
                </a:lnTo>
                <a:lnTo>
                  <a:pt x="20748" y="229"/>
                </a:lnTo>
                <a:lnTo>
                  <a:pt x="20582" y="208"/>
                </a:lnTo>
                <a:lnTo>
                  <a:pt x="19421" y="167"/>
                </a:lnTo>
                <a:lnTo>
                  <a:pt x="18530" y="146"/>
                </a:lnTo>
                <a:lnTo>
                  <a:pt x="18136" y="125"/>
                </a:lnTo>
                <a:lnTo>
                  <a:pt x="17722" y="125"/>
                </a:lnTo>
                <a:lnTo>
                  <a:pt x="16830" y="167"/>
                </a:lnTo>
                <a:lnTo>
                  <a:pt x="14530" y="167"/>
                </a:lnTo>
                <a:lnTo>
                  <a:pt x="13929" y="146"/>
                </a:lnTo>
                <a:lnTo>
                  <a:pt x="13328" y="167"/>
                </a:lnTo>
                <a:lnTo>
                  <a:pt x="11980" y="208"/>
                </a:lnTo>
                <a:lnTo>
                  <a:pt x="10239" y="249"/>
                </a:lnTo>
                <a:lnTo>
                  <a:pt x="8519" y="249"/>
                </a:lnTo>
                <a:lnTo>
                  <a:pt x="7752" y="270"/>
                </a:lnTo>
                <a:lnTo>
                  <a:pt x="6964" y="291"/>
                </a:lnTo>
                <a:lnTo>
                  <a:pt x="5824" y="291"/>
                </a:lnTo>
                <a:lnTo>
                  <a:pt x="4664" y="270"/>
                </a:lnTo>
                <a:lnTo>
                  <a:pt x="4021" y="291"/>
                </a:lnTo>
                <a:lnTo>
                  <a:pt x="3379" y="332"/>
                </a:lnTo>
                <a:lnTo>
                  <a:pt x="2322" y="312"/>
                </a:lnTo>
                <a:lnTo>
                  <a:pt x="2177" y="332"/>
                </a:lnTo>
                <a:lnTo>
                  <a:pt x="2135" y="332"/>
                </a:lnTo>
                <a:lnTo>
                  <a:pt x="2114" y="374"/>
                </a:lnTo>
                <a:lnTo>
                  <a:pt x="2135" y="395"/>
                </a:lnTo>
                <a:lnTo>
                  <a:pt x="2156" y="395"/>
                </a:lnTo>
                <a:lnTo>
                  <a:pt x="2322" y="415"/>
                </a:lnTo>
                <a:lnTo>
                  <a:pt x="2715" y="415"/>
                </a:lnTo>
                <a:lnTo>
                  <a:pt x="3586" y="436"/>
                </a:lnTo>
                <a:lnTo>
                  <a:pt x="4456" y="436"/>
                </a:lnTo>
                <a:lnTo>
                  <a:pt x="6115" y="457"/>
                </a:lnTo>
                <a:lnTo>
                  <a:pt x="6695" y="477"/>
                </a:lnTo>
                <a:lnTo>
                  <a:pt x="7255" y="498"/>
                </a:lnTo>
                <a:lnTo>
                  <a:pt x="7690" y="498"/>
                </a:lnTo>
                <a:lnTo>
                  <a:pt x="7172" y="519"/>
                </a:lnTo>
                <a:lnTo>
                  <a:pt x="6156" y="540"/>
                </a:lnTo>
                <a:lnTo>
                  <a:pt x="2881" y="540"/>
                </a:lnTo>
                <a:lnTo>
                  <a:pt x="2591" y="581"/>
                </a:lnTo>
                <a:lnTo>
                  <a:pt x="2322" y="643"/>
                </a:lnTo>
                <a:lnTo>
                  <a:pt x="2094" y="705"/>
                </a:lnTo>
                <a:lnTo>
                  <a:pt x="1907" y="788"/>
                </a:lnTo>
                <a:lnTo>
                  <a:pt x="1721" y="892"/>
                </a:lnTo>
                <a:lnTo>
                  <a:pt x="1575" y="1016"/>
                </a:lnTo>
                <a:lnTo>
                  <a:pt x="1451" y="1141"/>
                </a:lnTo>
                <a:lnTo>
                  <a:pt x="1347" y="1265"/>
                </a:lnTo>
                <a:lnTo>
                  <a:pt x="1265" y="1410"/>
                </a:lnTo>
                <a:lnTo>
                  <a:pt x="1202" y="1555"/>
                </a:lnTo>
                <a:lnTo>
                  <a:pt x="1140" y="1680"/>
                </a:lnTo>
                <a:lnTo>
                  <a:pt x="1099" y="1825"/>
                </a:lnTo>
                <a:lnTo>
                  <a:pt x="1078" y="1970"/>
                </a:lnTo>
                <a:lnTo>
                  <a:pt x="1057" y="2219"/>
                </a:lnTo>
                <a:lnTo>
                  <a:pt x="1057" y="2571"/>
                </a:lnTo>
                <a:lnTo>
                  <a:pt x="1037" y="2923"/>
                </a:lnTo>
                <a:lnTo>
                  <a:pt x="995" y="3607"/>
                </a:lnTo>
                <a:lnTo>
                  <a:pt x="912" y="4084"/>
                </a:lnTo>
                <a:lnTo>
                  <a:pt x="891" y="4312"/>
                </a:lnTo>
                <a:lnTo>
                  <a:pt x="871" y="4540"/>
                </a:lnTo>
                <a:lnTo>
                  <a:pt x="829" y="5535"/>
                </a:lnTo>
                <a:lnTo>
                  <a:pt x="809" y="6447"/>
                </a:lnTo>
                <a:lnTo>
                  <a:pt x="809" y="6530"/>
                </a:lnTo>
                <a:lnTo>
                  <a:pt x="809" y="6550"/>
                </a:lnTo>
                <a:lnTo>
                  <a:pt x="829" y="6758"/>
                </a:lnTo>
                <a:lnTo>
                  <a:pt x="850" y="6944"/>
                </a:lnTo>
                <a:lnTo>
                  <a:pt x="891" y="7089"/>
                </a:lnTo>
                <a:lnTo>
                  <a:pt x="912" y="7317"/>
                </a:lnTo>
                <a:lnTo>
                  <a:pt x="912" y="7483"/>
                </a:lnTo>
                <a:lnTo>
                  <a:pt x="891" y="7670"/>
                </a:lnTo>
                <a:lnTo>
                  <a:pt x="829" y="8043"/>
                </a:lnTo>
                <a:lnTo>
                  <a:pt x="809" y="8229"/>
                </a:lnTo>
                <a:lnTo>
                  <a:pt x="809" y="8416"/>
                </a:lnTo>
                <a:lnTo>
                  <a:pt x="850" y="9100"/>
                </a:lnTo>
                <a:lnTo>
                  <a:pt x="850" y="9307"/>
                </a:lnTo>
                <a:lnTo>
                  <a:pt x="726" y="9929"/>
                </a:lnTo>
                <a:lnTo>
                  <a:pt x="581" y="10841"/>
                </a:lnTo>
                <a:lnTo>
                  <a:pt x="518" y="11152"/>
                </a:lnTo>
                <a:lnTo>
                  <a:pt x="456" y="11483"/>
                </a:lnTo>
                <a:lnTo>
                  <a:pt x="456" y="11649"/>
                </a:lnTo>
                <a:lnTo>
                  <a:pt x="456" y="11815"/>
                </a:lnTo>
                <a:lnTo>
                  <a:pt x="477" y="11981"/>
                </a:lnTo>
                <a:lnTo>
                  <a:pt x="518" y="12147"/>
                </a:lnTo>
                <a:lnTo>
                  <a:pt x="581" y="12375"/>
                </a:lnTo>
                <a:lnTo>
                  <a:pt x="601" y="12582"/>
                </a:lnTo>
                <a:lnTo>
                  <a:pt x="581" y="12706"/>
                </a:lnTo>
                <a:lnTo>
                  <a:pt x="560" y="12851"/>
                </a:lnTo>
                <a:lnTo>
                  <a:pt x="581" y="12997"/>
                </a:lnTo>
                <a:lnTo>
                  <a:pt x="601" y="13162"/>
                </a:lnTo>
                <a:lnTo>
                  <a:pt x="601" y="13328"/>
                </a:lnTo>
                <a:lnTo>
                  <a:pt x="601" y="13411"/>
                </a:lnTo>
                <a:lnTo>
                  <a:pt x="560" y="13494"/>
                </a:lnTo>
                <a:lnTo>
                  <a:pt x="498" y="13639"/>
                </a:lnTo>
                <a:lnTo>
                  <a:pt x="456" y="13805"/>
                </a:lnTo>
                <a:lnTo>
                  <a:pt x="456" y="14095"/>
                </a:lnTo>
                <a:lnTo>
                  <a:pt x="477" y="14385"/>
                </a:lnTo>
                <a:lnTo>
                  <a:pt x="435" y="14758"/>
                </a:lnTo>
                <a:lnTo>
                  <a:pt x="353" y="15152"/>
                </a:lnTo>
                <a:lnTo>
                  <a:pt x="311" y="15442"/>
                </a:lnTo>
                <a:lnTo>
                  <a:pt x="290" y="15774"/>
                </a:lnTo>
                <a:lnTo>
                  <a:pt x="228" y="16541"/>
                </a:lnTo>
                <a:lnTo>
                  <a:pt x="125" y="17018"/>
                </a:lnTo>
                <a:lnTo>
                  <a:pt x="42" y="17349"/>
                </a:lnTo>
                <a:lnTo>
                  <a:pt x="21" y="17660"/>
                </a:lnTo>
                <a:lnTo>
                  <a:pt x="0" y="18158"/>
                </a:lnTo>
                <a:lnTo>
                  <a:pt x="0" y="18655"/>
                </a:lnTo>
                <a:lnTo>
                  <a:pt x="21" y="19194"/>
                </a:lnTo>
                <a:lnTo>
                  <a:pt x="62" y="19463"/>
                </a:lnTo>
                <a:lnTo>
                  <a:pt x="104" y="19733"/>
                </a:lnTo>
                <a:lnTo>
                  <a:pt x="166" y="20044"/>
                </a:lnTo>
                <a:lnTo>
                  <a:pt x="104" y="20417"/>
                </a:lnTo>
                <a:lnTo>
                  <a:pt x="62" y="20769"/>
                </a:lnTo>
                <a:lnTo>
                  <a:pt x="21" y="21204"/>
                </a:lnTo>
                <a:lnTo>
                  <a:pt x="21" y="21660"/>
                </a:lnTo>
                <a:lnTo>
                  <a:pt x="21" y="21909"/>
                </a:lnTo>
                <a:lnTo>
                  <a:pt x="42" y="22158"/>
                </a:lnTo>
                <a:lnTo>
                  <a:pt x="125" y="22676"/>
                </a:lnTo>
                <a:lnTo>
                  <a:pt x="166" y="22863"/>
                </a:lnTo>
                <a:lnTo>
                  <a:pt x="207" y="23028"/>
                </a:lnTo>
                <a:lnTo>
                  <a:pt x="332" y="23360"/>
                </a:lnTo>
                <a:lnTo>
                  <a:pt x="415" y="23505"/>
                </a:lnTo>
                <a:lnTo>
                  <a:pt x="498" y="23982"/>
                </a:lnTo>
                <a:lnTo>
                  <a:pt x="539" y="24355"/>
                </a:lnTo>
                <a:lnTo>
                  <a:pt x="581" y="24935"/>
                </a:lnTo>
                <a:lnTo>
                  <a:pt x="581" y="25288"/>
                </a:lnTo>
                <a:lnTo>
                  <a:pt x="560" y="25640"/>
                </a:lnTo>
                <a:lnTo>
                  <a:pt x="560" y="25951"/>
                </a:lnTo>
                <a:lnTo>
                  <a:pt x="560" y="26241"/>
                </a:lnTo>
                <a:lnTo>
                  <a:pt x="601" y="26842"/>
                </a:lnTo>
                <a:lnTo>
                  <a:pt x="518" y="26946"/>
                </a:lnTo>
                <a:lnTo>
                  <a:pt x="498" y="27008"/>
                </a:lnTo>
                <a:lnTo>
                  <a:pt x="477" y="27070"/>
                </a:lnTo>
                <a:lnTo>
                  <a:pt x="415" y="27547"/>
                </a:lnTo>
                <a:lnTo>
                  <a:pt x="373" y="28003"/>
                </a:lnTo>
                <a:lnTo>
                  <a:pt x="311" y="28728"/>
                </a:lnTo>
                <a:lnTo>
                  <a:pt x="290" y="29060"/>
                </a:lnTo>
                <a:lnTo>
                  <a:pt x="270" y="29412"/>
                </a:lnTo>
                <a:lnTo>
                  <a:pt x="311" y="29765"/>
                </a:lnTo>
                <a:lnTo>
                  <a:pt x="353" y="30117"/>
                </a:lnTo>
                <a:lnTo>
                  <a:pt x="373" y="30200"/>
                </a:lnTo>
                <a:lnTo>
                  <a:pt x="373" y="30262"/>
                </a:lnTo>
                <a:lnTo>
                  <a:pt x="373" y="30946"/>
                </a:lnTo>
                <a:lnTo>
                  <a:pt x="373" y="31464"/>
                </a:lnTo>
                <a:lnTo>
                  <a:pt x="332" y="31982"/>
                </a:lnTo>
                <a:lnTo>
                  <a:pt x="332" y="32459"/>
                </a:lnTo>
                <a:lnTo>
                  <a:pt x="353" y="32957"/>
                </a:lnTo>
                <a:lnTo>
                  <a:pt x="456" y="34055"/>
                </a:lnTo>
                <a:lnTo>
                  <a:pt x="518" y="34760"/>
                </a:lnTo>
                <a:lnTo>
                  <a:pt x="539" y="35465"/>
                </a:lnTo>
                <a:lnTo>
                  <a:pt x="539" y="36024"/>
                </a:lnTo>
                <a:lnTo>
                  <a:pt x="539" y="36356"/>
                </a:lnTo>
                <a:lnTo>
                  <a:pt x="539" y="36688"/>
                </a:lnTo>
                <a:lnTo>
                  <a:pt x="539" y="36853"/>
                </a:lnTo>
                <a:lnTo>
                  <a:pt x="560" y="37144"/>
                </a:lnTo>
                <a:lnTo>
                  <a:pt x="581" y="37475"/>
                </a:lnTo>
                <a:lnTo>
                  <a:pt x="622" y="37828"/>
                </a:lnTo>
                <a:lnTo>
                  <a:pt x="643" y="38118"/>
                </a:lnTo>
                <a:lnTo>
                  <a:pt x="643" y="38594"/>
                </a:lnTo>
                <a:lnTo>
                  <a:pt x="622" y="39050"/>
                </a:lnTo>
                <a:lnTo>
                  <a:pt x="601" y="39486"/>
                </a:lnTo>
                <a:lnTo>
                  <a:pt x="601" y="39983"/>
                </a:lnTo>
                <a:lnTo>
                  <a:pt x="622" y="40232"/>
                </a:lnTo>
                <a:lnTo>
                  <a:pt x="663" y="40501"/>
                </a:lnTo>
                <a:lnTo>
                  <a:pt x="705" y="40771"/>
                </a:lnTo>
                <a:lnTo>
                  <a:pt x="726" y="41019"/>
                </a:lnTo>
                <a:lnTo>
                  <a:pt x="726" y="41517"/>
                </a:lnTo>
                <a:lnTo>
                  <a:pt x="705" y="41890"/>
                </a:lnTo>
                <a:lnTo>
                  <a:pt x="705" y="41952"/>
                </a:lnTo>
                <a:lnTo>
                  <a:pt x="726" y="41994"/>
                </a:lnTo>
                <a:lnTo>
                  <a:pt x="767" y="42035"/>
                </a:lnTo>
                <a:lnTo>
                  <a:pt x="850" y="42035"/>
                </a:lnTo>
                <a:lnTo>
                  <a:pt x="891" y="42014"/>
                </a:lnTo>
                <a:lnTo>
                  <a:pt x="912" y="41952"/>
                </a:lnTo>
                <a:lnTo>
                  <a:pt x="912" y="41890"/>
                </a:lnTo>
                <a:lnTo>
                  <a:pt x="912" y="41558"/>
                </a:lnTo>
                <a:lnTo>
                  <a:pt x="954" y="41206"/>
                </a:lnTo>
                <a:lnTo>
                  <a:pt x="974" y="40854"/>
                </a:lnTo>
                <a:lnTo>
                  <a:pt x="995" y="40667"/>
                </a:lnTo>
                <a:lnTo>
                  <a:pt x="995" y="40501"/>
                </a:lnTo>
                <a:lnTo>
                  <a:pt x="974" y="40149"/>
                </a:lnTo>
                <a:lnTo>
                  <a:pt x="974" y="39465"/>
                </a:lnTo>
                <a:lnTo>
                  <a:pt x="995" y="38802"/>
                </a:lnTo>
                <a:lnTo>
                  <a:pt x="1078" y="38346"/>
                </a:lnTo>
                <a:lnTo>
                  <a:pt x="1099" y="38097"/>
                </a:lnTo>
                <a:lnTo>
                  <a:pt x="1119" y="37869"/>
                </a:lnTo>
                <a:lnTo>
                  <a:pt x="1140" y="36874"/>
                </a:lnTo>
                <a:lnTo>
                  <a:pt x="1182" y="35299"/>
                </a:lnTo>
                <a:lnTo>
                  <a:pt x="1182" y="35237"/>
                </a:lnTo>
                <a:lnTo>
                  <a:pt x="1306" y="34656"/>
                </a:lnTo>
                <a:lnTo>
                  <a:pt x="1347" y="34490"/>
                </a:lnTo>
                <a:lnTo>
                  <a:pt x="1347" y="34304"/>
                </a:lnTo>
                <a:lnTo>
                  <a:pt x="1368" y="33952"/>
                </a:lnTo>
                <a:lnTo>
                  <a:pt x="1347" y="33309"/>
                </a:lnTo>
                <a:lnTo>
                  <a:pt x="1327" y="32666"/>
                </a:lnTo>
                <a:lnTo>
                  <a:pt x="1285" y="31423"/>
                </a:lnTo>
                <a:lnTo>
                  <a:pt x="1244" y="30822"/>
                </a:lnTo>
                <a:lnTo>
                  <a:pt x="1182" y="30200"/>
                </a:lnTo>
                <a:lnTo>
                  <a:pt x="1182" y="29371"/>
                </a:lnTo>
                <a:lnTo>
                  <a:pt x="1223" y="28542"/>
                </a:lnTo>
                <a:lnTo>
                  <a:pt x="1223" y="28480"/>
                </a:lnTo>
                <a:lnTo>
                  <a:pt x="1285" y="29081"/>
                </a:lnTo>
                <a:lnTo>
                  <a:pt x="1347" y="29640"/>
                </a:lnTo>
                <a:lnTo>
                  <a:pt x="1451" y="30179"/>
                </a:lnTo>
                <a:lnTo>
                  <a:pt x="1513" y="30428"/>
                </a:lnTo>
                <a:lnTo>
                  <a:pt x="1596" y="30677"/>
                </a:lnTo>
                <a:lnTo>
                  <a:pt x="1555" y="31195"/>
                </a:lnTo>
                <a:lnTo>
                  <a:pt x="1534" y="31775"/>
                </a:lnTo>
                <a:lnTo>
                  <a:pt x="1534" y="32356"/>
                </a:lnTo>
                <a:lnTo>
                  <a:pt x="1575" y="32915"/>
                </a:lnTo>
                <a:lnTo>
                  <a:pt x="1555" y="33350"/>
                </a:lnTo>
                <a:lnTo>
                  <a:pt x="1555" y="33703"/>
                </a:lnTo>
                <a:lnTo>
                  <a:pt x="1575" y="33972"/>
                </a:lnTo>
                <a:lnTo>
                  <a:pt x="1596" y="34221"/>
                </a:lnTo>
                <a:lnTo>
                  <a:pt x="1638" y="34408"/>
                </a:lnTo>
                <a:lnTo>
                  <a:pt x="1679" y="34594"/>
                </a:lnTo>
                <a:lnTo>
                  <a:pt x="1783" y="34988"/>
                </a:lnTo>
                <a:lnTo>
                  <a:pt x="1783" y="35071"/>
                </a:lnTo>
                <a:lnTo>
                  <a:pt x="1721" y="35195"/>
                </a:lnTo>
                <a:lnTo>
                  <a:pt x="1679" y="35361"/>
                </a:lnTo>
                <a:lnTo>
                  <a:pt x="1658" y="35548"/>
                </a:lnTo>
                <a:lnTo>
                  <a:pt x="1638" y="35755"/>
                </a:lnTo>
                <a:lnTo>
                  <a:pt x="1596" y="36211"/>
                </a:lnTo>
                <a:lnTo>
                  <a:pt x="1617" y="36667"/>
                </a:lnTo>
                <a:lnTo>
                  <a:pt x="1596" y="37144"/>
                </a:lnTo>
                <a:lnTo>
                  <a:pt x="1575" y="37600"/>
                </a:lnTo>
                <a:lnTo>
                  <a:pt x="1596" y="38056"/>
                </a:lnTo>
                <a:lnTo>
                  <a:pt x="1638" y="38511"/>
                </a:lnTo>
                <a:lnTo>
                  <a:pt x="1638" y="38885"/>
                </a:lnTo>
                <a:lnTo>
                  <a:pt x="1638" y="39216"/>
                </a:lnTo>
                <a:lnTo>
                  <a:pt x="1596" y="39817"/>
                </a:lnTo>
                <a:lnTo>
                  <a:pt x="1596" y="40107"/>
                </a:lnTo>
                <a:lnTo>
                  <a:pt x="1617" y="40356"/>
                </a:lnTo>
                <a:lnTo>
                  <a:pt x="1638" y="40605"/>
                </a:lnTo>
                <a:lnTo>
                  <a:pt x="1679" y="40833"/>
                </a:lnTo>
                <a:lnTo>
                  <a:pt x="1783" y="41310"/>
                </a:lnTo>
                <a:lnTo>
                  <a:pt x="1783" y="41869"/>
                </a:lnTo>
                <a:lnTo>
                  <a:pt x="1741" y="42512"/>
                </a:lnTo>
                <a:lnTo>
                  <a:pt x="1721" y="43113"/>
                </a:lnTo>
                <a:lnTo>
                  <a:pt x="1721" y="43631"/>
                </a:lnTo>
                <a:lnTo>
                  <a:pt x="1700" y="44087"/>
                </a:lnTo>
                <a:lnTo>
                  <a:pt x="1575" y="44419"/>
                </a:lnTo>
                <a:lnTo>
                  <a:pt x="1534" y="44585"/>
                </a:lnTo>
                <a:lnTo>
                  <a:pt x="1493" y="44750"/>
                </a:lnTo>
                <a:lnTo>
                  <a:pt x="1430" y="45269"/>
                </a:lnTo>
                <a:lnTo>
                  <a:pt x="1368" y="46077"/>
                </a:lnTo>
                <a:lnTo>
                  <a:pt x="1347" y="46678"/>
                </a:lnTo>
                <a:lnTo>
                  <a:pt x="1368" y="47403"/>
                </a:lnTo>
                <a:lnTo>
                  <a:pt x="1410" y="48108"/>
                </a:lnTo>
                <a:lnTo>
                  <a:pt x="1430" y="48419"/>
                </a:lnTo>
                <a:lnTo>
                  <a:pt x="1493" y="48668"/>
                </a:lnTo>
                <a:lnTo>
                  <a:pt x="1430" y="49476"/>
                </a:lnTo>
                <a:lnTo>
                  <a:pt x="1410" y="50430"/>
                </a:lnTo>
                <a:lnTo>
                  <a:pt x="1410" y="51570"/>
                </a:lnTo>
                <a:lnTo>
                  <a:pt x="1430" y="52627"/>
                </a:lnTo>
                <a:lnTo>
                  <a:pt x="1451" y="53103"/>
                </a:lnTo>
                <a:lnTo>
                  <a:pt x="1493" y="53559"/>
                </a:lnTo>
                <a:lnTo>
                  <a:pt x="1534" y="53808"/>
                </a:lnTo>
                <a:lnTo>
                  <a:pt x="1575" y="54015"/>
                </a:lnTo>
                <a:lnTo>
                  <a:pt x="1638" y="54181"/>
                </a:lnTo>
                <a:lnTo>
                  <a:pt x="1700" y="54326"/>
                </a:lnTo>
                <a:lnTo>
                  <a:pt x="1783" y="54451"/>
                </a:lnTo>
                <a:lnTo>
                  <a:pt x="1845" y="54533"/>
                </a:lnTo>
                <a:lnTo>
                  <a:pt x="1928" y="54616"/>
                </a:lnTo>
                <a:lnTo>
                  <a:pt x="2031" y="54658"/>
                </a:lnTo>
                <a:lnTo>
                  <a:pt x="2135" y="54699"/>
                </a:lnTo>
                <a:lnTo>
                  <a:pt x="2239" y="54699"/>
                </a:lnTo>
                <a:lnTo>
                  <a:pt x="2446" y="54720"/>
                </a:lnTo>
                <a:lnTo>
                  <a:pt x="2943" y="54679"/>
                </a:lnTo>
                <a:lnTo>
                  <a:pt x="3959" y="54679"/>
                </a:lnTo>
                <a:lnTo>
                  <a:pt x="5679" y="54658"/>
                </a:lnTo>
                <a:lnTo>
                  <a:pt x="7358" y="54658"/>
                </a:lnTo>
                <a:lnTo>
                  <a:pt x="9389" y="54637"/>
                </a:lnTo>
                <a:lnTo>
                  <a:pt x="12063" y="54679"/>
                </a:lnTo>
                <a:lnTo>
                  <a:pt x="13431" y="54699"/>
                </a:lnTo>
                <a:lnTo>
                  <a:pt x="16478" y="54699"/>
                </a:lnTo>
                <a:lnTo>
                  <a:pt x="19028" y="54720"/>
                </a:lnTo>
                <a:lnTo>
                  <a:pt x="20333" y="54741"/>
                </a:lnTo>
                <a:lnTo>
                  <a:pt x="21722" y="54761"/>
                </a:lnTo>
                <a:lnTo>
                  <a:pt x="23131" y="54741"/>
                </a:lnTo>
                <a:lnTo>
                  <a:pt x="27194" y="54741"/>
                </a:lnTo>
                <a:lnTo>
                  <a:pt x="29453" y="54761"/>
                </a:lnTo>
                <a:lnTo>
                  <a:pt x="32023" y="54782"/>
                </a:lnTo>
                <a:lnTo>
                  <a:pt x="35008" y="54803"/>
                </a:lnTo>
                <a:lnTo>
                  <a:pt x="36335" y="54803"/>
                </a:lnTo>
                <a:lnTo>
                  <a:pt x="37247" y="54782"/>
                </a:lnTo>
                <a:lnTo>
                  <a:pt x="38076" y="54761"/>
                </a:lnTo>
                <a:lnTo>
                  <a:pt x="39216" y="54741"/>
                </a:lnTo>
                <a:lnTo>
                  <a:pt x="41910" y="54782"/>
                </a:lnTo>
                <a:lnTo>
                  <a:pt x="43796" y="54782"/>
                </a:lnTo>
                <a:lnTo>
                  <a:pt x="46532" y="54761"/>
                </a:lnTo>
                <a:lnTo>
                  <a:pt x="46947" y="54761"/>
                </a:lnTo>
                <a:lnTo>
                  <a:pt x="47320" y="54720"/>
                </a:lnTo>
                <a:lnTo>
                  <a:pt x="48045" y="54637"/>
                </a:lnTo>
                <a:lnTo>
                  <a:pt x="48398" y="54616"/>
                </a:lnTo>
                <a:lnTo>
                  <a:pt x="48771" y="54616"/>
                </a:lnTo>
                <a:lnTo>
                  <a:pt x="49185" y="54679"/>
                </a:lnTo>
                <a:lnTo>
                  <a:pt x="49413" y="54720"/>
                </a:lnTo>
                <a:lnTo>
                  <a:pt x="49662" y="54782"/>
                </a:lnTo>
                <a:lnTo>
                  <a:pt x="49911" y="54865"/>
                </a:lnTo>
                <a:lnTo>
                  <a:pt x="50201" y="54907"/>
                </a:lnTo>
                <a:lnTo>
                  <a:pt x="50491" y="54948"/>
                </a:lnTo>
                <a:lnTo>
                  <a:pt x="50781" y="54969"/>
                </a:lnTo>
                <a:lnTo>
                  <a:pt x="51092" y="54969"/>
                </a:lnTo>
                <a:lnTo>
                  <a:pt x="51403" y="54948"/>
                </a:lnTo>
                <a:lnTo>
                  <a:pt x="51714" y="54886"/>
                </a:lnTo>
                <a:lnTo>
                  <a:pt x="52004" y="54824"/>
                </a:lnTo>
                <a:lnTo>
                  <a:pt x="52274" y="54720"/>
                </a:lnTo>
                <a:lnTo>
                  <a:pt x="52543" y="54575"/>
                </a:lnTo>
                <a:lnTo>
                  <a:pt x="52771" y="54409"/>
                </a:lnTo>
                <a:lnTo>
                  <a:pt x="52978" y="54202"/>
                </a:lnTo>
                <a:lnTo>
                  <a:pt x="53061" y="54098"/>
                </a:lnTo>
                <a:lnTo>
                  <a:pt x="53144" y="53974"/>
                </a:lnTo>
                <a:lnTo>
                  <a:pt x="53206" y="53849"/>
                </a:lnTo>
                <a:lnTo>
                  <a:pt x="53268" y="53704"/>
                </a:lnTo>
                <a:lnTo>
                  <a:pt x="53310" y="53539"/>
                </a:lnTo>
                <a:lnTo>
                  <a:pt x="53331" y="53373"/>
                </a:lnTo>
                <a:lnTo>
                  <a:pt x="53351" y="53207"/>
                </a:lnTo>
                <a:lnTo>
                  <a:pt x="53372" y="53020"/>
                </a:lnTo>
                <a:lnTo>
                  <a:pt x="53351" y="52647"/>
                </a:lnTo>
                <a:lnTo>
                  <a:pt x="53393" y="52336"/>
                </a:lnTo>
                <a:lnTo>
                  <a:pt x="53414" y="52171"/>
                </a:lnTo>
                <a:lnTo>
                  <a:pt x="53393" y="52005"/>
                </a:lnTo>
                <a:lnTo>
                  <a:pt x="53372" y="51839"/>
                </a:lnTo>
                <a:lnTo>
                  <a:pt x="53372" y="51673"/>
                </a:lnTo>
                <a:lnTo>
                  <a:pt x="53372" y="51362"/>
                </a:lnTo>
                <a:lnTo>
                  <a:pt x="53393" y="51051"/>
                </a:lnTo>
                <a:lnTo>
                  <a:pt x="53393" y="50886"/>
                </a:lnTo>
                <a:lnTo>
                  <a:pt x="53434" y="50284"/>
                </a:lnTo>
                <a:lnTo>
                  <a:pt x="53517" y="49808"/>
                </a:lnTo>
                <a:lnTo>
                  <a:pt x="53538" y="49580"/>
                </a:lnTo>
                <a:lnTo>
                  <a:pt x="53559" y="49352"/>
                </a:lnTo>
                <a:lnTo>
                  <a:pt x="53600" y="48357"/>
                </a:lnTo>
                <a:lnTo>
                  <a:pt x="53621" y="47445"/>
                </a:lnTo>
                <a:lnTo>
                  <a:pt x="53621" y="47362"/>
                </a:lnTo>
                <a:lnTo>
                  <a:pt x="53621" y="47341"/>
                </a:lnTo>
                <a:lnTo>
                  <a:pt x="53600" y="47134"/>
                </a:lnTo>
                <a:lnTo>
                  <a:pt x="53579" y="46927"/>
                </a:lnTo>
                <a:lnTo>
                  <a:pt x="53538" y="46802"/>
                </a:lnTo>
                <a:lnTo>
                  <a:pt x="53517" y="46574"/>
                </a:lnTo>
                <a:lnTo>
                  <a:pt x="53517" y="46408"/>
                </a:lnTo>
                <a:lnTo>
                  <a:pt x="53538" y="46222"/>
                </a:lnTo>
                <a:lnTo>
                  <a:pt x="53600" y="45849"/>
                </a:lnTo>
                <a:lnTo>
                  <a:pt x="53621" y="45662"/>
                </a:lnTo>
                <a:lnTo>
                  <a:pt x="53621" y="45476"/>
                </a:lnTo>
                <a:lnTo>
                  <a:pt x="53579" y="44792"/>
                </a:lnTo>
                <a:lnTo>
                  <a:pt x="53579" y="44585"/>
                </a:lnTo>
                <a:lnTo>
                  <a:pt x="53704" y="43963"/>
                </a:lnTo>
                <a:lnTo>
                  <a:pt x="53849" y="43051"/>
                </a:lnTo>
                <a:lnTo>
                  <a:pt x="53911" y="42740"/>
                </a:lnTo>
                <a:lnTo>
                  <a:pt x="53973" y="42408"/>
                </a:lnTo>
                <a:lnTo>
                  <a:pt x="53973" y="42242"/>
                </a:lnTo>
                <a:lnTo>
                  <a:pt x="53973" y="42077"/>
                </a:lnTo>
                <a:lnTo>
                  <a:pt x="53952" y="41911"/>
                </a:lnTo>
                <a:lnTo>
                  <a:pt x="53911" y="41745"/>
                </a:lnTo>
                <a:lnTo>
                  <a:pt x="53849" y="41517"/>
                </a:lnTo>
                <a:lnTo>
                  <a:pt x="53828" y="41310"/>
                </a:lnTo>
                <a:lnTo>
                  <a:pt x="53849" y="41165"/>
                </a:lnTo>
                <a:lnTo>
                  <a:pt x="53870" y="41040"/>
                </a:lnTo>
                <a:lnTo>
                  <a:pt x="53849" y="40874"/>
                </a:lnTo>
                <a:lnTo>
                  <a:pt x="53828" y="40729"/>
                </a:lnTo>
                <a:lnTo>
                  <a:pt x="53828" y="40563"/>
                </a:lnTo>
                <a:lnTo>
                  <a:pt x="53828" y="40481"/>
                </a:lnTo>
                <a:lnTo>
                  <a:pt x="53870" y="40398"/>
                </a:lnTo>
                <a:lnTo>
                  <a:pt x="53932" y="40253"/>
                </a:lnTo>
                <a:lnTo>
                  <a:pt x="53973" y="40087"/>
                </a:lnTo>
                <a:lnTo>
                  <a:pt x="53973" y="39797"/>
                </a:lnTo>
                <a:lnTo>
                  <a:pt x="53952" y="39506"/>
                </a:lnTo>
                <a:lnTo>
                  <a:pt x="53994" y="39133"/>
                </a:lnTo>
                <a:lnTo>
                  <a:pt x="54077" y="38739"/>
                </a:lnTo>
                <a:lnTo>
                  <a:pt x="54118" y="38429"/>
                </a:lnTo>
                <a:lnTo>
                  <a:pt x="54139" y="38118"/>
                </a:lnTo>
                <a:lnTo>
                  <a:pt x="54201" y="37351"/>
                </a:lnTo>
                <a:lnTo>
                  <a:pt x="54305" y="36853"/>
                </a:lnTo>
                <a:lnTo>
                  <a:pt x="54388" y="36542"/>
                </a:lnTo>
                <a:lnTo>
                  <a:pt x="54408" y="36211"/>
                </a:lnTo>
                <a:lnTo>
                  <a:pt x="54429" y="35734"/>
                </a:lnTo>
                <a:lnTo>
                  <a:pt x="54429" y="35237"/>
                </a:lnTo>
                <a:lnTo>
                  <a:pt x="54408" y="34698"/>
                </a:lnTo>
                <a:lnTo>
                  <a:pt x="54367" y="34408"/>
                </a:lnTo>
                <a:lnTo>
                  <a:pt x="54326" y="34138"/>
                </a:lnTo>
                <a:lnTo>
                  <a:pt x="54263" y="33827"/>
                </a:lnTo>
                <a:lnTo>
                  <a:pt x="54326" y="33475"/>
                </a:lnTo>
                <a:lnTo>
                  <a:pt x="54367" y="33102"/>
                </a:lnTo>
                <a:lnTo>
                  <a:pt x="54408" y="32666"/>
                </a:lnTo>
                <a:lnTo>
                  <a:pt x="54429" y="32231"/>
                </a:lnTo>
                <a:lnTo>
                  <a:pt x="54408" y="31982"/>
                </a:lnTo>
                <a:lnTo>
                  <a:pt x="54388" y="31734"/>
                </a:lnTo>
                <a:lnTo>
                  <a:pt x="54305" y="31216"/>
                </a:lnTo>
                <a:lnTo>
                  <a:pt x="54263" y="31029"/>
                </a:lnTo>
                <a:lnTo>
                  <a:pt x="54222" y="30863"/>
                </a:lnTo>
                <a:lnTo>
                  <a:pt x="54098" y="30532"/>
                </a:lnTo>
                <a:lnTo>
                  <a:pt x="54015" y="30387"/>
                </a:lnTo>
                <a:lnTo>
                  <a:pt x="53952" y="29910"/>
                </a:lnTo>
                <a:lnTo>
                  <a:pt x="53890" y="29537"/>
                </a:lnTo>
                <a:lnTo>
                  <a:pt x="53849" y="28936"/>
                </a:lnTo>
                <a:lnTo>
                  <a:pt x="53849" y="28583"/>
                </a:lnTo>
                <a:lnTo>
                  <a:pt x="53870" y="28231"/>
                </a:lnTo>
                <a:lnTo>
                  <a:pt x="53870" y="27941"/>
                </a:lnTo>
                <a:lnTo>
                  <a:pt x="53870" y="27651"/>
                </a:lnTo>
                <a:lnTo>
                  <a:pt x="53828" y="27049"/>
                </a:lnTo>
                <a:lnTo>
                  <a:pt x="53911" y="26946"/>
                </a:lnTo>
                <a:lnTo>
                  <a:pt x="53932" y="26884"/>
                </a:lnTo>
                <a:lnTo>
                  <a:pt x="53952" y="26821"/>
                </a:lnTo>
                <a:lnTo>
                  <a:pt x="54015" y="26345"/>
                </a:lnTo>
                <a:lnTo>
                  <a:pt x="54056" y="25868"/>
                </a:lnTo>
                <a:lnTo>
                  <a:pt x="54118" y="25163"/>
                </a:lnTo>
                <a:lnTo>
                  <a:pt x="54139" y="24832"/>
                </a:lnTo>
                <a:lnTo>
                  <a:pt x="54160" y="24479"/>
                </a:lnTo>
                <a:lnTo>
                  <a:pt x="54118" y="24127"/>
                </a:lnTo>
                <a:lnTo>
                  <a:pt x="54077" y="23775"/>
                </a:lnTo>
                <a:lnTo>
                  <a:pt x="54056" y="23692"/>
                </a:lnTo>
                <a:lnTo>
                  <a:pt x="54056" y="23630"/>
                </a:lnTo>
                <a:lnTo>
                  <a:pt x="54056" y="22946"/>
                </a:lnTo>
                <a:lnTo>
                  <a:pt x="54077" y="22427"/>
                </a:lnTo>
                <a:lnTo>
                  <a:pt x="54098" y="21909"/>
                </a:lnTo>
                <a:lnTo>
                  <a:pt x="54098" y="21412"/>
                </a:lnTo>
                <a:lnTo>
                  <a:pt x="54098" y="20935"/>
                </a:lnTo>
                <a:lnTo>
                  <a:pt x="53973" y="19836"/>
                </a:lnTo>
                <a:lnTo>
                  <a:pt x="53911" y="19132"/>
                </a:lnTo>
                <a:lnTo>
                  <a:pt x="53890" y="18427"/>
                </a:lnTo>
                <a:lnTo>
                  <a:pt x="53890" y="17867"/>
                </a:lnTo>
                <a:lnTo>
                  <a:pt x="53890" y="17536"/>
                </a:lnTo>
                <a:lnTo>
                  <a:pt x="53890" y="17204"/>
                </a:lnTo>
                <a:lnTo>
                  <a:pt x="53890" y="17038"/>
                </a:lnTo>
                <a:lnTo>
                  <a:pt x="53870" y="16748"/>
                </a:lnTo>
                <a:lnTo>
                  <a:pt x="53849" y="16417"/>
                </a:lnTo>
                <a:lnTo>
                  <a:pt x="53807" y="16064"/>
                </a:lnTo>
                <a:lnTo>
                  <a:pt x="53787" y="15774"/>
                </a:lnTo>
                <a:lnTo>
                  <a:pt x="53787" y="15297"/>
                </a:lnTo>
                <a:lnTo>
                  <a:pt x="53807" y="14841"/>
                </a:lnTo>
                <a:lnTo>
                  <a:pt x="53828" y="14406"/>
                </a:lnTo>
                <a:lnTo>
                  <a:pt x="53828" y="13909"/>
                </a:lnTo>
                <a:lnTo>
                  <a:pt x="53807" y="13639"/>
                </a:lnTo>
                <a:lnTo>
                  <a:pt x="53766" y="13390"/>
                </a:lnTo>
                <a:lnTo>
                  <a:pt x="53724" y="13121"/>
                </a:lnTo>
                <a:lnTo>
                  <a:pt x="53704" y="12872"/>
                </a:lnTo>
                <a:lnTo>
                  <a:pt x="53704" y="12375"/>
                </a:lnTo>
                <a:lnTo>
                  <a:pt x="53724" y="12002"/>
                </a:lnTo>
                <a:lnTo>
                  <a:pt x="53724" y="11939"/>
                </a:lnTo>
                <a:lnTo>
                  <a:pt x="53704" y="11898"/>
                </a:lnTo>
                <a:lnTo>
                  <a:pt x="53662" y="11857"/>
                </a:lnTo>
                <a:lnTo>
                  <a:pt x="53621" y="11836"/>
                </a:lnTo>
                <a:lnTo>
                  <a:pt x="53579" y="11857"/>
                </a:lnTo>
                <a:lnTo>
                  <a:pt x="53538" y="11877"/>
                </a:lnTo>
                <a:lnTo>
                  <a:pt x="53517" y="11939"/>
                </a:lnTo>
                <a:lnTo>
                  <a:pt x="53517" y="12002"/>
                </a:lnTo>
                <a:lnTo>
                  <a:pt x="53517" y="12333"/>
                </a:lnTo>
                <a:lnTo>
                  <a:pt x="53476" y="12686"/>
                </a:lnTo>
                <a:lnTo>
                  <a:pt x="53455" y="13038"/>
                </a:lnTo>
                <a:lnTo>
                  <a:pt x="53434" y="13225"/>
                </a:lnTo>
                <a:lnTo>
                  <a:pt x="53434" y="13390"/>
                </a:lnTo>
                <a:lnTo>
                  <a:pt x="53455" y="13743"/>
                </a:lnTo>
                <a:lnTo>
                  <a:pt x="53455" y="14406"/>
                </a:lnTo>
                <a:lnTo>
                  <a:pt x="53434" y="15090"/>
                </a:lnTo>
                <a:lnTo>
                  <a:pt x="53351" y="15546"/>
                </a:lnTo>
                <a:lnTo>
                  <a:pt x="53331" y="15774"/>
                </a:lnTo>
                <a:lnTo>
                  <a:pt x="53310" y="16023"/>
                </a:lnTo>
                <a:lnTo>
                  <a:pt x="53289" y="17018"/>
                </a:lnTo>
                <a:lnTo>
                  <a:pt x="53289" y="17391"/>
                </a:lnTo>
                <a:lnTo>
                  <a:pt x="53268" y="17246"/>
                </a:lnTo>
                <a:lnTo>
                  <a:pt x="53248" y="16624"/>
                </a:lnTo>
                <a:lnTo>
                  <a:pt x="53227" y="16520"/>
                </a:lnTo>
                <a:lnTo>
                  <a:pt x="53248" y="16251"/>
                </a:lnTo>
                <a:lnTo>
                  <a:pt x="53248" y="15981"/>
                </a:lnTo>
                <a:lnTo>
                  <a:pt x="53268" y="15712"/>
                </a:lnTo>
                <a:lnTo>
                  <a:pt x="53268" y="15422"/>
                </a:lnTo>
                <a:lnTo>
                  <a:pt x="53227" y="14986"/>
                </a:lnTo>
                <a:lnTo>
                  <a:pt x="53186" y="14572"/>
                </a:lnTo>
                <a:lnTo>
                  <a:pt x="53144" y="14219"/>
                </a:lnTo>
                <a:lnTo>
                  <a:pt x="53123" y="13867"/>
                </a:lnTo>
                <a:lnTo>
                  <a:pt x="53144" y="13494"/>
                </a:lnTo>
                <a:lnTo>
                  <a:pt x="53186" y="13017"/>
                </a:lnTo>
                <a:lnTo>
                  <a:pt x="53165" y="12520"/>
                </a:lnTo>
                <a:lnTo>
                  <a:pt x="53206" y="12043"/>
                </a:lnTo>
                <a:lnTo>
                  <a:pt x="53206" y="11587"/>
                </a:lnTo>
                <a:lnTo>
                  <a:pt x="53186" y="11152"/>
                </a:lnTo>
                <a:lnTo>
                  <a:pt x="53144" y="10675"/>
                </a:lnTo>
                <a:lnTo>
                  <a:pt x="53165" y="10323"/>
                </a:lnTo>
                <a:lnTo>
                  <a:pt x="53165" y="9970"/>
                </a:lnTo>
                <a:lnTo>
                  <a:pt x="53186" y="9577"/>
                </a:lnTo>
                <a:lnTo>
                  <a:pt x="53186" y="9204"/>
                </a:lnTo>
                <a:lnTo>
                  <a:pt x="53186" y="8872"/>
                </a:lnTo>
                <a:lnTo>
                  <a:pt x="53144" y="8561"/>
                </a:lnTo>
                <a:lnTo>
                  <a:pt x="53082" y="7981"/>
                </a:lnTo>
                <a:lnTo>
                  <a:pt x="53040" y="7566"/>
                </a:lnTo>
                <a:lnTo>
                  <a:pt x="53040" y="7359"/>
                </a:lnTo>
                <a:lnTo>
                  <a:pt x="53061" y="7027"/>
                </a:lnTo>
                <a:lnTo>
                  <a:pt x="53082" y="6778"/>
                </a:lnTo>
                <a:lnTo>
                  <a:pt x="53103" y="6530"/>
                </a:lnTo>
                <a:lnTo>
                  <a:pt x="53103" y="6240"/>
                </a:lnTo>
                <a:lnTo>
                  <a:pt x="53082" y="5970"/>
                </a:lnTo>
                <a:lnTo>
                  <a:pt x="53103" y="5701"/>
                </a:lnTo>
                <a:lnTo>
                  <a:pt x="53144" y="5493"/>
                </a:lnTo>
                <a:lnTo>
                  <a:pt x="53227" y="5037"/>
                </a:lnTo>
                <a:lnTo>
                  <a:pt x="53268" y="4768"/>
                </a:lnTo>
                <a:lnTo>
                  <a:pt x="53289" y="4498"/>
                </a:lnTo>
                <a:lnTo>
                  <a:pt x="53310" y="3939"/>
                </a:lnTo>
                <a:lnTo>
                  <a:pt x="53414" y="3338"/>
                </a:lnTo>
                <a:lnTo>
                  <a:pt x="53434" y="3048"/>
                </a:lnTo>
                <a:lnTo>
                  <a:pt x="53455" y="2757"/>
                </a:lnTo>
                <a:lnTo>
                  <a:pt x="53455" y="2467"/>
                </a:lnTo>
                <a:lnTo>
                  <a:pt x="53455" y="2198"/>
                </a:lnTo>
                <a:lnTo>
                  <a:pt x="53414" y="1928"/>
                </a:lnTo>
                <a:lnTo>
                  <a:pt x="53372" y="1700"/>
                </a:lnTo>
                <a:lnTo>
                  <a:pt x="53310" y="1472"/>
                </a:lnTo>
                <a:lnTo>
                  <a:pt x="53227" y="1265"/>
                </a:lnTo>
                <a:lnTo>
                  <a:pt x="53123" y="1099"/>
                </a:lnTo>
                <a:lnTo>
                  <a:pt x="52999" y="933"/>
                </a:lnTo>
                <a:lnTo>
                  <a:pt x="52854" y="830"/>
                </a:lnTo>
                <a:lnTo>
                  <a:pt x="52667" y="726"/>
                </a:lnTo>
                <a:lnTo>
                  <a:pt x="52460" y="685"/>
                </a:lnTo>
                <a:lnTo>
                  <a:pt x="52232" y="664"/>
                </a:lnTo>
                <a:lnTo>
                  <a:pt x="51341" y="664"/>
                </a:lnTo>
                <a:lnTo>
                  <a:pt x="49703" y="705"/>
                </a:lnTo>
                <a:lnTo>
                  <a:pt x="46263" y="747"/>
                </a:lnTo>
                <a:lnTo>
                  <a:pt x="44356" y="768"/>
                </a:lnTo>
                <a:lnTo>
                  <a:pt x="39920" y="768"/>
                </a:lnTo>
                <a:lnTo>
                  <a:pt x="37288" y="726"/>
                </a:lnTo>
                <a:lnTo>
                  <a:pt x="36542" y="685"/>
                </a:lnTo>
                <a:lnTo>
                  <a:pt x="35733" y="664"/>
                </a:lnTo>
                <a:lnTo>
                  <a:pt x="34863" y="643"/>
                </a:lnTo>
                <a:lnTo>
                  <a:pt x="36625" y="643"/>
                </a:lnTo>
                <a:lnTo>
                  <a:pt x="36873" y="623"/>
                </a:lnTo>
                <a:lnTo>
                  <a:pt x="37143" y="643"/>
                </a:lnTo>
                <a:lnTo>
                  <a:pt x="37412" y="643"/>
                </a:lnTo>
                <a:lnTo>
                  <a:pt x="37661" y="623"/>
                </a:lnTo>
                <a:lnTo>
                  <a:pt x="37910" y="623"/>
                </a:lnTo>
                <a:lnTo>
                  <a:pt x="38449" y="664"/>
                </a:lnTo>
                <a:lnTo>
                  <a:pt x="38988" y="685"/>
                </a:lnTo>
                <a:lnTo>
                  <a:pt x="39630" y="705"/>
                </a:lnTo>
                <a:lnTo>
                  <a:pt x="40128" y="705"/>
                </a:lnTo>
                <a:lnTo>
                  <a:pt x="40625" y="685"/>
                </a:lnTo>
                <a:lnTo>
                  <a:pt x="41060" y="664"/>
                </a:lnTo>
                <a:lnTo>
                  <a:pt x="41330" y="664"/>
                </a:lnTo>
                <a:lnTo>
                  <a:pt x="41889" y="685"/>
                </a:lnTo>
                <a:lnTo>
                  <a:pt x="42490" y="685"/>
                </a:lnTo>
                <a:lnTo>
                  <a:pt x="43071" y="664"/>
                </a:lnTo>
                <a:lnTo>
                  <a:pt x="43589" y="643"/>
                </a:lnTo>
                <a:lnTo>
                  <a:pt x="44128" y="643"/>
                </a:lnTo>
                <a:lnTo>
                  <a:pt x="44439" y="623"/>
                </a:lnTo>
                <a:lnTo>
                  <a:pt x="45268" y="623"/>
                </a:lnTo>
                <a:lnTo>
                  <a:pt x="45537" y="643"/>
                </a:lnTo>
                <a:lnTo>
                  <a:pt x="50988" y="643"/>
                </a:lnTo>
                <a:lnTo>
                  <a:pt x="51610" y="623"/>
                </a:lnTo>
                <a:lnTo>
                  <a:pt x="52253" y="602"/>
                </a:lnTo>
                <a:lnTo>
                  <a:pt x="53082" y="581"/>
                </a:lnTo>
                <a:lnTo>
                  <a:pt x="53227" y="560"/>
                </a:lnTo>
                <a:lnTo>
                  <a:pt x="53268" y="560"/>
                </a:lnTo>
                <a:lnTo>
                  <a:pt x="53289" y="540"/>
                </a:lnTo>
                <a:lnTo>
                  <a:pt x="53268" y="519"/>
                </a:lnTo>
                <a:lnTo>
                  <a:pt x="53227" y="519"/>
                </a:lnTo>
                <a:lnTo>
                  <a:pt x="53082" y="498"/>
                </a:lnTo>
                <a:lnTo>
                  <a:pt x="52688" y="498"/>
                </a:lnTo>
                <a:lnTo>
                  <a:pt x="52087" y="457"/>
                </a:lnTo>
                <a:lnTo>
                  <a:pt x="51672" y="457"/>
                </a:lnTo>
                <a:lnTo>
                  <a:pt x="51258" y="477"/>
                </a:lnTo>
                <a:lnTo>
                  <a:pt x="50387" y="457"/>
                </a:lnTo>
                <a:lnTo>
                  <a:pt x="49538" y="436"/>
                </a:lnTo>
                <a:lnTo>
                  <a:pt x="48957" y="415"/>
                </a:lnTo>
                <a:lnTo>
                  <a:pt x="48398" y="395"/>
                </a:lnTo>
                <a:lnTo>
                  <a:pt x="47175" y="374"/>
                </a:lnTo>
                <a:lnTo>
                  <a:pt x="46035" y="353"/>
                </a:lnTo>
                <a:lnTo>
                  <a:pt x="45910" y="353"/>
                </a:lnTo>
                <a:lnTo>
                  <a:pt x="45413" y="374"/>
                </a:lnTo>
                <a:lnTo>
                  <a:pt x="45247" y="395"/>
                </a:lnTo>
                <a:lnTo>
                  <a:pt x="44957" y="415"/>
                </a:lnTo>
                <a:lnTo>
                  <a:pt x="44750" y="415"/>
                </a:lnTo>
                <a:lnTo>
                  <a:pt x="44542" y="395"/>
                </a:lnTo>
                <a:lnTo>
                  <a:pt x="44066" y="374"/>
                </a:lnTo>
                <a:lnTo>
                  <a:pt x="42781" y="374"/>
                </a:lnTo>
                <a:lnTo>
                  <a:pt x="42511" y="395"/>
                </a:lnTo>
                <a:lnTo>
                  <a:pt x="41744" y="332"/>
                </a:lnTo>
                <a:lnTo>
                  <a:pt x="40625" y="270"/>
                </a:lnTo>
                <a:lnTo>
                  <a:pt x="39817" y="208"/>
                </a:lnTo>
                <a:lnTo>
                  <a:pt x="39402" y="208"/>
                </a:lnTo>
                <a:lnTo>
                  <a:pt x="39008" y="229"/>
                </a:lnTo>
                <a:lnTo>
                  <a:pt x="38718" y="270"/>
                </a:lnTo>
                <a:lnTo>
                  <a:pt x="38469" y="270"/>
                </a:lnTo>
                <a:lnTo>
                  <a:pt x="38138" y="249"/>
                </a:lnTo>
                <a:lnTo>
                  <a:pt x="37951" y="270"/>
                </a:lnTo>
                <a:lnTo>
                  <a:pt x="37557" y="270"/>
                </a:lnTo>
                <a:lnTo>
                  <a:pt x="37350" y="249"/>
                </a:lnTo>
                <a:lnTo>
                  <a:pt x="37164" y="229"/>
                </a:lnTo>
                <a:lnTo>
                  <a:pt x="36956" y="208"/>
                </a:lnTo>
                <a:lnTo>
                  <a:pt x="35796" y="208"/>
                </a:lnTo>
                <a:lnTo>
                  <a:pt x="35298" y="167"/>
                </a:lnTo>
                <a:lnTo>
                  <a:pt x="34531" y="125"/>
                </a:lnTo>
                <a:lnTo>
                  <a:pt x="33578" y="104"/>
                </a:lnTo>
                <a:lnTo>
                  <a:pt x="32977" y="63"/>
                </a:lnTo>
                <a:lnTo>
                  <a:pt x="32583" y="21"/>
                </a:lnTo>
                <a:lnTo>
                  <a:pt x="32189" y="21"/>
                </a:lnTo>
                <a:lnTo>
                  <a:pt x="31588" y="1"/>
                </a:lnTo>
                <a:close/>
              </a:path>
            </a:pathLst>
          </a:custGeom>
          <a:solidFill>
            <a:schemeClr val="bg1"/>
          </a:solidFill>
          <a:ln>
            <a:noFill/>
          </a:ln>
        </p:spPr>
        <p:txBody>
          <a:bodyPr spcFirstLastPara="1" wrap="square" lIns="121900" tIns="121900" rIns="121900" bIns="121900" anchor="ctr" anchorCtr="0">
            <a:noAutofit/>
          </a:bodyPr>
          <a:lstStyle/>
          <a:p>
            <a:pPr defTabSz="1219231">
              <a:buClr>
                <a:srgbClr val="000000"/>
              </a:buClr>
              <a:defRPr/>
            </a:pPr>
            <a:endParaRPr sz="4800" kern="0">
              <a:solidFill>
                <a:srgbClr val="000000"/>
              </a:solidFill>
              <a:latin typeface="Cambria" panose="02040503050406030204" pitchFamily="18" charset="0"/>
              <a:ea typeface="Cambria" panose="02040503050406030204" pitchFamily="18" charset="0"/>
              <a:cs typeface="Arial"/>
              <a:sym typeface="Arial"/>
            </a:endParaRPr>
          </a:p>
        </p:txBody>
      </p:sp>
      <p:sp>
        <p:nvSpPr>
          <p:cNvPr id="3" name="Freeform 3"/>
          <p:cNvSpPr/>
          <p:nvPr/>
        </p:nvSpPr>
        <p:spPr>
          <a:xfrm rot="-2319581">
            <a:off x="8632934" y="1038544"/>
            <a:ext cx="4651242" cy="4492325"/>
          </a:xfrm>
          <a:custGeom>
            <a:avLst/>
            <a:gdLst/>
            <a:ahLst/>
            <a:cxnLst/>
            <a:rect l="l" t="t" r="r" b="b"/>
            <a:pathLst>
              <a:path w="6976863" h="6738487">
                <a:moveTo>
                  <a:pt x="0" y="0"/>
                </a:moveTo>
                <a:lnTo>
                  <a:pt x="6976864" y="0"/>
                </a:lnTo>
                <a:lnTo>
                  <a:pt x="6976864" y="6738487"/>
                </a:lnTo>
                <a:lnTo>
                  <a:pt x="0" y="6738487"/>
                </a:lnTo>
                <a:lnTo>
                  <a:pt x="0" y="0"/>
                </a:lnTo>
                <a:close/>
              </a:path>
            </a:pathLst>
          </a:custGeom>
          <a:blipFill>
            <a:blip r:embed="rId4"/>
            <a:stretch>
              <a:fillRect/>
            </a:stretch>
          </a:blipFill>
        </p:spPr>
        <p:txBody>
          <a:bodyPr/>
          <a:lstStyle/>
          <a:p>
            <a:endParaRPr lang="en-US"/>
          </a:p>
        </p:txBody>
      </p:sp>
      <p:sp>
        <p:nvSpPr>
          <p:cNvPr id="4" name="Freeform 4"/>
          <p:cNvSpPr/>
          <p:nvPr/>
        </p:nvSpPr>
        <p:spPr>
          <a:xfrm flipH="1">
            <a:off x="-679950" y="-1922593"/>
            <a:ext cx="4651242" cy="4492325"/>
          </a:xfrm>
          <a:custGeom>
            <a:avLst/>
            <a:gdLst/>
            <a:ahLst/>
            <a:cxnLst/>
            <a:rect l="l" t="t" r="r" b="b"/>
            <a:pathLst>
              <a:path w="6976863" h="6738487">
                <a:moveTo>
                  <a:pt x="6976864" y="0"/>
                </a:moveTo>
                <a:lnTo>
                  <a:pt x="0" y="0"/>
                </a:lnTo>
                <a:lnTo>
                  <a:pt x="0" y="6738488"/>
                </a:lnTo>
                <a:lnTo>
                  <a:pt x="6976864" y="6738488"/>
                </a:lnTo>
                <a:lnTo>
                  <a:pt x="6976864" y="0"/>
                </a:lnTo>
                <a:close/>
              </a:path>
            </a:pathLst>
          </a:custGeom>
          <a:blipFill>
            <a:blip r:embed="rId4"/>
            <a:stretch>
              <a:fillRect/>
            </a:stretch>
          </a:blipFill>
        </p:spPr>
        <p:txBody>
          <a:bodyPr/>
          <a:lstStyle/>
          <a:p>
            <a:endParaRPr lang="en-US"/>
          </a:p>
        </p:txBody>
      </p:sp>
      <p:grpSp>
        <p:nvGrpSpPr>
          <p:cNvPr id="16" name="Group 15"/>
          <p:cNvGrpSpPr/>
          <p:nvPr/>
        </p:nvGrpSpPr>
        <p:grpSpPr>
          <a:xfrm>
            <a:off x="0" y="1919458"/>
            <a:ext cx="12192000" cy="3242704"/>
            <a:chOff x="550494" y="1717300"/>
            <a:chExt cx="17316729" cy="4516270"/>
          </a:xfrm>
        </p:grpSpPr>
        <p:sp>
          <p:nvSpPr>
            <p:cNvPr id="15" name="Google Shape;2105;p47">
              <a:extLst>
                <a:ext uri="{FF2B5EF4-FFF2-40B4-BE49-F238E27FC236}">
                  <a16:creationId xmlns:a16="http://schemas.microsoft.com/office/drawing/2014/main" id="{DA3FBF7E-E84E-7E93-863D-5C618E6F7EFA}"/>
                </a:ext>
              </a:extLst>
            </p:cNvPr>
            <p:cNvSpPr/>
            <p:nvPr/>
          </p:nvSpPr>
          <p:spPr>
            <a:xfrm>
              <a:off x="550494" y="1717300"/>
              <a:ext cx="17316729" cy="4516270"/>
            </a:xfrm>
            <a:custGeom>
              <a:avLst/>
              <a:gdLst/>
              <a:ahLst/>
              <a:cxnLst/>
              <a:rect l="l" t="t" r="r" b="b"/>
              <a:pathLst>
                <a:path w="54430" h="54969" extrusionOk="0">
                  <a:moveTo>
                    <a:pt x="16727" y="519"/>
                  </a:moveTo>
                  <a:lnTo>
                    <a:pt x="18344" y="540"/>
                  </a:lnTo>
                  <a:lnTo>
                    <a:pt x="17452" y="560"/>
                  </a:lnTo>
                  <a:lnTo>
                    <a:pt x="15856" y="560"/>
                  </a:lnTo>
                  <a:lnTo>
                    <a:pt x="16727" y="519"/>
                  </a:lnTo>
                  <a:close/>
                  <a:moveTo>
                    <a:pt x="1430" y="12810"/>
                  </a:moveTo>
                  <a:lnTo>
                    <a:pt x="1430" y="13432"/>
                  </a:lnTo>
                  <a:lnTo>
                    <a:pt x="1389" y="13225"/>
                  </a:lnTo>
                  <a:lnTo>
                    <a:pt x="1389" y="13142"/>
                  </a:lnTo>
                  <a:lnTo>
                    <a:pt x="1389" y="13038"/>
                  </a:lnTo>
                  <a:lnTo>
                    <a:pt x="1430" y="12810"/>
                  </a:lnTo>
                  <a:close/>
                  <a:moveTo>
                    <a:pt x="1430" y="13556"/>
                  </a:moveTo>
                  <a:lnTo>
                    <a:pt x="1410" y="13971"/>
                  </a:lnTo>
                  <a:lnTo>
                    <a:pt x="1410" y="13888"/>
                  </a:lnTo>
                  <a:lnTo>
                    <a:pt x="1430" y="13556"/>
                  </a:lnTo>
                  <a:close/>
                  <a:moveTo>
                    <a:pt x="30966" y="1"/>
                  </a:moveTo>
                  <a:lnTo>
                    <a:pt x="30303" y="21"/>
                  </a:lnTo>
                  <a:lnTo>
                    <a:pt x="29640" y="63"/>
                  </a:lnTo>
                  <a:lnTo>
                    <a:pt x="29246" y="84"/>
                  </a:lnTo>
                  <a:lnTo>
                    <a:pt x="28355" y="42"/>
                  </a:lnTo>
                  <a:lnTo>
                    <a:pt x="27816" y="21"/>
                  </a:lnTo>
                  <a:lnTo>
                    <a:pt x="26634" y="21"/>
                  </a:lnTo>
                  <a:lnTo>
                    <a:pt x="26013" y="63"/>
                  </a:lnTo>
                  <a:lnTo>
                    <a:pt x="25577" y="104"/>
                  </a:lnTo>
                  <a:lnTo>
                    <a:pt x="25163" y="146"/>
                  </a:lnTo>
                  <a:lnTo>
                    <a:pt x="24976" y="187"/>
                  </a:lnTo>
                  <a:lnTo>
                    <a:pt x="24396" y="229"/>
                  </a:lnTo>
                  <a:lnTo>
                    <a:pt x="23940" y="249"/>
                  </a:lnTo>
                  <a:lnTo>
                    <a:pt x="23214" y="270"/>
                  </a:lnTo>
                  <a:lnTo>
                    <a:pt x="22344" y="249"/>
                  </a:lnTo>
                  <a:lnTo>
                    <a:pt x="21618" y="249"/>
                  </a:lnTo>
                  <a:lnTo>
                    <a:pt x="20872" y="270"/>
                  </a:lnTo>
                  <a:lnTo>
                    <a:pt x="20748" y="229"/>
                  </a:lnTo>
                  <a:lnTo>
                    <a:pt x="20582" y="208"/>
                  </a:lnTo>
                  <a:lnTo>
                    <a:pt x="19421" y="167"/>
                  </a:lnTo>
                  <a:lnTo>
                    <a:pt x="18530" y="146"/>
                  </a:lnTo>
                  <a:lnTo>
                    <a:pt x="18136" y="125"/>
                  </a:lnTo>
                  <a:lnTo>
                    <a:pt x="17722" y="125"/>
                  </a:lnTo>
                  <a:lnTo>
                    <a:pt x="16830" y="167"/>
                  </a:lnTo>
                  <a:lnTo>
                    <a:pt x="14530" y="167"/>
                  </a:lnTo>
                  <a:lnTo>
                    <a:pt x="13929" y="146"/>
                  </a:lnTo>
                  <a:lnTo>
                    <a:pt x="13328" y="167"/>
                  </a:lnTo>
                  <a:lnTo>
                    <a:pt x="11980" y="208"/>
                  </a:lnTo>
                  <a:lnTo>
                    <a:pt x="10239" y="249"/>
                  </a:lnTo>
                  <a:lnTo>
                    <a:pt x="8519" y="249"/>
                  </a:lnTo>
                  <a:lnTo>
                    <a:pt x="7752" y="270"/>
                  </a:lnTo>
                  <a:lnTo>
                    <a:pt x="6964" y="291"/>
                  </a:lnTo>
                  <a:lnTo>
                    <a:pt x="5824" y="291"/>
                  </a:lnTo>
                  <a:lnTo>
                    <a:pt x="4664" y="270"/>
                  </a:lnTo>
                  <a:lnTo>
                    <a:pt x="4021" y="291"/>
                  </a:lnTo>
                  <a:lnTo>
                    <a:pt x="3379" y="332"/>
                  </a:lnTo>
                  <a:lnTo>
                    <a:pt x="2322" y="312"/>
                  </a:lnTo>
                  <a:lnTo>
                    <a:pt x="2177" y="332"/>
                  </a:lnTo>
                  <a:lnTo>
                    <a:pt x="2135" y="332"/>
                  </a:lnTo>
                  <a:lnTo>
                    <a:pt x="2114" y="374"/>
                  </a:lnTo>
                  <a:lnTo>
                    <a:pt x="2135" y="395"/>
                  </a:lnTo>
                  <a:lnTo>
                    <a:pt x="2156" y="395"/>
                  </a:lnTo>
                  <a:lnTo>
                    <a:pt x="2322" y="415"/>
                  </a:lnTo>
                  <a:lnTo>
                    <a:pt x="2715" y="415"/>
                  </a:lnTo>
                  <a:lnTo>
                    <a:pt x="3586" y="436"/>
                  </a:lnTo>
                  <a:lnTo>
                    <a:pt x="4456" y="436"/>
                  </a:lnTo>
                  <a:lnTo>
                    <a:pt x="6115" y="457"/>
                  </a:lnTo>
                  <a:lnTo>
                    <a:pt x="6695" y="477"/>
                  </a:lnTo>
                  <a:lnTo>
                    <a:pt x="7255" y="498"/>
                  </a:lnTo>
                  <a:lnTo>
                    <a:pt x="7690" y="498"/>
                  </a:lnTo>
                  <a:lnTo>
                    <a:pt x="7172" y="519"/>
                  </a:lnTo>
                  <a:lnTo>
                    <a:pt x="6156" y="540"/>
                  </a:lnTo>
                  <a:lnTo>
                    <a:pt x="2881" y="540"/>
                  </a:lnTo>
                  <a:lnTo>
                    <a:pt x="2591" y="581"/>
                  </a:lnTo>
                  <a:lnTo>
                    <a:pt x="2322" y="643"/>
                  </a:lnTo>
                  <a:lnTo>
                    <a:pt x="2094" y="705"/>
                  </a:lnTo>
                  <a:lnTo>
                    <a:pt x="1907" y="788"/>
                  </a:lnTo>
                  <a:lnTo>
                    <a:pt x="1721" y="892"/>
                  </a:lnTo>
                  <a:lnTo>
                    <a:pt x="1575" y="1016"/>
                  </a:lnTo>
                  <a:lnTo>
                    <a:pt x="1451" y="1141"/>
                  </a:lnTo>
                  <a:lnTo>
                    <a:pt x="1347" y="1265"/>
                  </a:lnTo>
                  <a:lnTo>
                    <a:pt x="1265" y="1410"/>
                  </a:lnTo>
                  <a:lnTo>
                    <a:pt x="1202" y="1555"/>
                  </a:lnTo>
                  <a:lnTo>
                    <a:pt x="1140" y="1680"/>
                  </a:lnTo>
                  <a:lnTo>
                    <a:pt x="1099" y="1825"/>
                  </a:lnTo>
                  <a:lnTo>
                    <a:pt x="1078" y="1970"/>
                  </a:lnTo>
                  <a:lnTo>
                    <a:pt x="1057" y="2219"/>
                  </a:lnTo>
                  <a:lnTo>
                    <a:pt x="1057" y="2571"/>
                  </a:lnTo>
                  <a:lnTo>
                    <a:pt x="1037" y="2923"/>
                  </a:lnTo>
                  <a:lnTo>
                    <a:pt x="995" y="3607"/>
                  </a:lnTo>
                  <a:lnTo>
                    <a:pt x="912" y="4084"/>
                  </a:lnTo>
                  <a:lnTo>
                    <a:pt x="891" y="4312"/>
                  </a:lnTo>
                  <a:lnTo>
                    <a:pt x="871" y="4540"/>
                  </a:lnTo>
                  <a:lnTo>
                    <a:pt x="829" y="5535"/>
                  </a:lnTo>
                  <a:lnTo>
                    <a:pt x="809" y="6447"/>
                  </a:lnTo>
                  <a:lnTo>
                    <a:pt x="809" y="6530"/>
                  </a:lnTo>
                  <a:lnTo>
                    <a:pt x="809" y="6550"/>
                  </a:lnTo>
                  <a:lnTo>
                    <a:pt x="829" y="6758"/>
                  </a:lnTo>
                  <a:lnTo>
                    <a:pt x="850" y="6944"/>
                  </a:lnTo>
                  <a:lnTo>
                    <a:pt x="891" y="7089"/>
                  </a:lnTo>
                  <a:lnTo>
                    <a:pt x="912" y="7317"/>
                  </a:lnTo>
                  <a:lnTo>
                    <a:pt x="912" y="7483"/>
                  </a:lnTo>
                  <a:lnTo>
                    <a:pt x="891" y="7670"/>
                  </a:lnTo>
                  <a:lnTo>
                    <a:pt x="829" y="8043"/>
                  </a:lnTo>
                  <a:lnTo>
                    <a:pt x="809" y="8229"/>
                  </a:lnTo>
                  <a:lnTo>
                    <a:pt x="809" y="8416"/>
                  </a:lnTo>
                  <a:lnTo>
                    <a:pt x="850" y="9100"/>
                  </a:lnTo>
                  <a:lnTo>
                    <a:pt x="850" y="9307"/>
                  </a:lnTo>
                  <a:lnTo>
                    <a:pt x="726" y="9929"/>
                  </a:lnTo>
                  <a:lnTo>
                    <a:pt x="581" y="10841"/>
                  </a:lnTo>
                  <a:lnTo>
                    <a:pt x="518" y="11152"/>
                  </a:lnTo>
                  <a:lnTo>
                    <a:pt x="456" y="11483"/>
                  </a:lnTo>
                  <a:lnTo>
                    <a:pt x="456" y="11649"/>
                  </a:lnTo>
                  <a:lnTo>
                    <a:pt x="456" y="11815"/>
                  </a:lnTo>
                  <a:lnTo>
                    <a:pt x="477" y="11981"/>
                  </a:lnTo>
                  <a:lnTo>
                    <a:pt x="518" y="12147"/>
                  </a:lnTo>
                  <a:lnTo>
                    <a:pt x="581" y="12375"/>
                  </a:lnTo>
                  <a:lnTo>
                    <a:pt x="601" y="12582"/>
                  </a:lnTo>
                  <a:lnTo>
                    <a:pt x="581" y="12706"/>
                  </a:lnTo>
                  <a:lnTo>
                    <a:pt x="560" y="12851"/>
                  </a:lnTo>
                  <a:lnTo>
                    <a:pt x="581" y="12997"/>
                  </a:lnTo>
                  <a:lnTo>
                    <a:pt x="601" y="13162"/>
                  </a:lnTo>
                  <a:lnTo>
                    <a:pt x="601" y="13328"/>
                  </a:lnTo>
                  <a:lnTo>
                    <a:pt x="601" y="13411"/>
                  </a:lnTo>
                  <a:lnTo>
                    <a:pt x="560" y="13494"/>
                  </a:lnTo>
                  <a:lnTo>
                    <a:pt x="498" y="13639"/>
                  </a:lnTo>
                  <a:lnTo>
                    <a:pt x="456" y="13805"/>
                  </a:lnTo>
                  <a:lnTo>
                    <a:pt x="456" y="14095"/>
                  </a:lnTo>
                  <a:lnTo>
                    <a:pt x="477" y="14385"/>
                  </a:lnTo>
                  <a:lnTo>
                    <a:pt x="435" y="14758"/>
                  </a:lnTo>
                  <a:lnTo>
                    <a:pt x="353" y="15152"/>
                  </a:lnTo>
                  <a:lnTo>
                    <a:pt x="311" y="15442"/>
                  </a:lnTo>
                  <a:lnTo>
                    <a:pt x="290" y="15774"/>
                  </a:lnTo>
                  <a:lnTo>
                    <a:pt x="228" y="16541"/>
                  </a:lnTo>
                  <a:lnTo>
                    <a:pt x="125" y="17018"/>
                  </a:lnTo>
                  <a:lnTo>
                    <a:pt x="42" y="17349"/>
                  </a:lnTo>
                  <a:lnTo>
                    <a:pt x="21" y="17660"/>
                  </a:lnTo>
                  <a:lnTo>
                    <a:pt x="0" y="18158"/>
                  </a:lnTo>
                  <a:lnTo>
                    <a:pt x="0" y="18655"/>
                  </a:lnTo>
                  <a:lnTo>
                    <a:pt x="21" y="19194"/>
                  </a:lnTo>
                  <a:lnTo>
                    <a:pt x="62" y="19463"/>
                  </a:lnTo>
                  <a:lnTo>
                    <a:pt x="104" y="19733"/>
                  </a:lnTo>
                  <a:lnTo>
                    <a:pt x="166" y="20044"/>
                  </a:lnTo>
                  <a:lnTo>
                    <a:pt x="104" y="20417"/>
                  </a:lnTo>
                  <a:lnTo>
                    <a:pt x="62" y="20769"/>
                  </a:lnTo>
                  <a:lnTo>
                    <a:pt x="21" y="21204"/>
                  </a:lnTo>
                  <a:lnTo>
                    <a:pt x="21" y="21660"/>
                  </a:lnTo>
                  <a:lnTo>
                    <a:pt x="21" y="21909"/>
                  </a:lnTo>
                  <a:lnTo>
                    <a:pt x="42" y="22158"/>
                  </a:lnTo>
                  <a:lnTo>
                    <a:pt x="125" y="22676"/>
                  </a:lnTo>
                  <a:lnTo>
                    <a:pt x="166" y="22863"/>
                  </a:lnTo>
                  <a:lnTo>
                    <a:pt x="207" y="23028"/>
                  </a:lnTo>
                  <a:lnTo>
                    <a:pt x="332" y="23360"/>
                  </a:lnTo>
                  <a:lnTo>
                    <a:pt x="415" y="23505"/>
                  </a:lnTo>
                  <a:lnTo>
                    <a:pt x="498" y="23982"/>
                  </a:lnTo>
                  <a:lnTo>
                    <a:pt x="539" y="24355"/>
                  </a:lnTo>
                  <a:lnTo>
                    <a:pt x="581" y="24935"/>
                  </a:lnTo>
                  <a:lnTo>
                    <a:pt x="581" y="25288"/>
                  </a:lnTo>
                  <a:lnTo>
                    <a:pt x="560" y="25640"/>
                  </a:lnTo>
                  <a:lnTo>
                    <a:pt x="560" y="25951"/>
                  </a:lnTo>
                  <a:lnTo>
                    <a:pt x="560" y="26241"/>
                  </a:lnTo>
                  <a:lnTo>
                    <a:pt x="601" y="26842"/>
                  </a:lnTo>
                  <a:lnTo>
                    <a:pt x="518" y="26946"/>
                  </a:lnTo>
                  <a:lnTo>
                    <a:pt x="498" y="27008"/>
                  </a:lnTo>
                  <a:lnTo>
                    <a:pt x="477" y="27070"/>
                  </a:lnTo>
                  <a:lnTo>
                    <a:pt x="415" y="27547"/>
                  </a:lnTo>
                  <a:lnTo>
                    <a:pt x="373" y="28003"/>
                  </a:lnTo>
                  <a:lnTo>
                    <a:pt x="311" y="28728"/>
                  </a:lnTo>
                  <a:lnTo>
                    <a:pt x="290" y="29060"/>
                  </a:lnTo>
                  <a:lnTo>
                    <a:pt x="270" y="29412"/>
                  </a:lnTo>
                  <a:lnTo>
                    <a:pt x="311" y="29765"/>
                  </a:lnTo>
                  <a:lnTo>
                    <a:pt x="353" y="30117"/>
                  </a:lnTo>
                  <a:lnTo>
                    <a:pt x="373" y="30200"/>
                  </a:lnTo>
                  <a:lnTo>
                    <a:pt x="373" y="30262"/>
                  </a:lnTo>
                  <a:lnTo>
                    <a:pt x="373" y="30946"/>
                  </a:lnTo>
                  <a:lnTo>
                    <a:pt x="373" y="31464"/>
                  </a:lnTo>
                  <a:lnTo>
                    <a:pt x="332" y="31982"/>
                  </a:lnTo>
                  <a:lnTo>
                    <a:pt x="332" y="32459"/>
                  </a:lnTo>
                  <a:lnTo>
                    <a:pt x="353" y="32957"/>
                  </a:lnTo>
                  <a:lnTo>
                    <a:pt x="456" y="34055"/>
                  </a:lnTo>
                  <a:lnTo>
                    <a:pt x="518" y="34760"/>
                  </a:lnTo>
                  <a:lnTo>
                    <a:pt x="539" y="35465"/>
                  </a:lnTo>
                  <a:lnTo>
                    <a:pt x="539" y="36024"/>
                  </a:lnTo>
                  <a:lnTo>
                    <a:pt x="539" y="36356"/>
                  </a:lnTo>
                  <a:lnTo>
                    <a:pt x="539" y="36688"/>
                  </a:lnTo>
                  <a:lnTo>
                    <a:pt x="539" y="36853"/>
                  </a:lnTo>
                  <a:lnTo>
                    <a:pt x="560" y="37144"/>
                  </a:lnTo>
                  <a:lnTo>
                    <a:pt x="581" y="37475"/>
                  </a:lnTo>
                  <a:lnTo>
                    <a:pt x="622" y="37828"/>
                  </a:lnTo>
                  <a:lnTo>
                    <a:pt x="643" y="38118"/>
                  </a:lnTo>
                  <a:lnTo>
                    <a:pt x="643" y="38594"/>
                  </a:lnTo>
                  <a:lnTo>
                    <a:pt x="622" y="39050"/>
                  </a:lnTo>
                  <a:lnTo>
                    <a:pt x="601" y="39486"/>
                  </a:lnTo>
                  <a:lnTo>
                    <a:pt x="601" y="39983"/>
                  </a:lnTo>
                  <a:lnTo>
                    <a:pt x="622" y="40232"/>
                  </a:lnTo>
                  <a:lnTo>
                    <a:pt x="663" y="40501"/>
                  </a:lnTo>
                  <a:lnTo>
                    <a:pt x="705" y="40771"/>
                  </a:lnTo>
                  <a:lnTo>
                    <a:pt x="726" y="41019"/>
                  </a:lnTo>
                  <a:lnTo>
                    <a:pt x="726" y="41517"/>
                  </a:lnTo>
                  <a:lnTo>
                    <a:pt x="705" y="41890"/>
                  </a:lnTo>
                  <a:lnTo>
                    <a:pt x="705" y="41952"/>
                  </a:lnTo>
                  <a:lnTo>
                    <a:pt x="726" y="41994"/>
                  </a:lnTo>
                  <a:lnTo>
                    <a:pt x="767" y="42035"/>
                  </a:lnTo>
                  <a:lnTo>
                    <a:pt x="850" y="42035"/>
                  </a:lnTo>
                  <a:lnTo>
                    <a:pt x="891" y="42014"/>
                  </a:lnTo>
                  <a:lnTo>
                    <a:pt x="912" y="41952"/>
                  </a:lnTo>
                  <a:lnTo>
                    <a:pt x="912" y="41890"/>
                  </a:lnTo>
                  <a:lnTo>
                    <a:pt x="912" y="41558"/>
                  </a:lnTo>
                  <a:lnTo>
                    <a:pt x="954" y="41206"/>
                  </a:lnTo>
                  <a:lnTo>
                    <a:pt x="974" y="40854"/>
                  </a:lnTo>
                  <a:lnTo>
                    <a:pt x="995" y="40667"/>
                  </a:lnTo>
                  <a:lnTo>
                    <a:pt x="995" y="40501"/>
                  </a:lnTo>
                  <a:lnTo>
                    <a:pt x="974" y="40149"/>
                  </a:lnTo>
                  <a:lnTo>
                    <a:pt x="974" y="39465"/>
                  </a:lnTo>
                  <a:lnTo>
                    <a:pt x="995" y="38802"/>
                  </a:lnTo>
                  <a:lnTo>
                    <a:pt x="1078" y="38346"/>
                  </a:lnTo>
                  <a:lnTo>
                    <a:pt x="1099" y="38097"/>
                  </a:lnTo>
                  <a:lnTo>
                    <a:pt x="1119" y="37869"/>
                  </a:lnTo>
                  <a:lnTo>
                    <a:pt x="1140" y="36874"/>
                  </a:lnTo>
                  <a:lnTo>
                    <a:pt x="1182" y="35299"/>
                  </a:lnTo>
                  <a:lnTo>
                    <a:pt x="1182" y="35237"/>
                  </a:lnTo>
                  <a:lnTo>
                    <a:pt x="1306" y="34656"/>
                  </a:lnTo>
                  <a:lnTo>
                    <a:pt x="1347" y="34490"/>
                  </a:lnTo>
                  <a:lnTo>
                    <a:pt x="1347" y="34304"/>
                  </a:lnTo>
                  <a:lnTo>
                    <a:pt x="1368" y="33952"/>
                  </a:lnTo>
                  <a:lnTo>
                    <a:pt x="1347" y="33309"/>
                  </a:lnTo>
                  <a:lnTo>
                    <a:pt x="1327" y="32666"/>
                  </a:lnTo>
                  <a:lnTo>
                    <a:pt x="1285" y="31423"/>
                  </a:lnTo>
                  <a:lnTo>
                    <a:pt x="1244" y="30822"/>
                  </a:lnTo>
                  <a:lnTo>
                    <a:pt x="1182" y="30200"/>
                  </a:lnTo>
                  <a:lnTo>
                    <a:pt x="1182" y="29371"/>
                  </a:lnTo>
                  <a:lnTo>
                    <a:pt x="1223" y="28542"/>
                  </a:lnTo>
                  <a:lnTo>
                    <a:pt x="1223" y="28480"/>
                  </a:lnTo>
                  <a:lnTo>
                    <a:pt x="1285" y="29081"/>
                  </a:lnTo>
                  <a:lnTo>
                    <a:pt x="1347" y="29640"/>
                  </a:lnTo>
                  <a:lnTo>
                    <a:pt x="1451" y="30179"/>
                  </a:lnTo>
                  <a:lnTo>
                    <a:pt x="1513" y="30428"/>
                  </a:lnTo>
                  <a:lnTo>
                    <a:pt x="1596" y="30677"/>
                  </a:lnTo>
                  <a:lnTo>
                    <a:pt x="1555" y="31195"/>
                  </a:lnTo>
                  <a:lnTo>
                    <a:pt x="1534" y="31775"/>
                  </a:lnTo>
                  <a:lnTo>
                    <a:pt x="1534" y="32356"/>
                  </a:lnTo>
                  <a:lnTo>
                    <a:pt x="1575" y="32915"/>
                  </a:lnTo>
                  <a:lnTo>
                    <a:pt x="1555" y="33350"/>
                  </a:lnTo>
                  <a:lnTo>
                    <a:pt x="1555" y="33703"/>
                  </a:lnTo>
                  <a:lnTo>
                    <a:pt x="1575" y="33972"/>
                  </a:lnTo>
                  <a:lnTo>
                    <a:pt x="1596" y="34221"/>
                  </a:lnTo>
                  <a:lnTo>
                    <a:pt x="1638" y="34408"/>
                  </a:lnTo>
                  <a:lnTo>
                    <a:pt x="1679" y="34594"/>
                  </a:lnTo>
                  <a:lnTo>
                    <a:pt x="1783" y="34988"/>
                  </a:lnTo>
                  <a:lnTo>
                    <a:pt x="1783" y="35071"/>
                  </a:lnTo>
                  <a:lnTo>
                    <a:pt x="1721" y="35195"/>
                  </a:lnTo>
                  <a:lnTo>
                    <a:pt x="1679" y="35361"/>
                  </a:lnTo>
                  <a:lnTo>
                    <a:pt x="1658" y="35548"/>
                  </a:lnTo>
                  <a:lnTo>
                    <a:pt x="1638" y="35755"/>
                  </a:lnTo>
                  <a:lnTo>
                    <a:pt x="1596" y="36211"/>
                  </a:lnTo>
                  <a:lnTo>
                    <a:pt x="1617" y="36667"/>
                  </a:lnTo>
                  <a:lnTo>
                    <a:pt x="1596" y="37144"/>
                  </a:lnTo>
                  <a:lnTo>
                    <a:pt x="1575" y="37600"/>
                  </a:lnTo>
                  <a:lnTo>
                    <a:pt x="1596" y="38056"/>
                  </a:lnTo>
                  <a:lnTo>
                    <a:pt x="1638" y="38511"/>
                  </a:lnTo>
                  <a:lnTo>
                    <a:pt x="1638" y="38885"/>
                  </a:lnTo>
                  <a:lnTo>
                    <a:pt x="1638" y="39216"/>
                  </a:lnTo>
                  <a:lnTo>
                    <a:pt x="1596" y="39817"/>
                  </a:lnTo>
                  <a:lnTo>
                    <a:pt x="1596" y="40107"/>
                  </a:lnTo>
                  <a:lnTo>
                    <a:pt x="1617" y="40356"/>
                  </a:lnTo>
                  <a:lnTo>
                    <a:pt x="1638" y="40605"/>
                  </a:lnTo>
                  <a:lnTo>
                    <a:pt x="1679" y="40833"/>
                  </a:lnTo>
                  <a:lnTo>
                    <a:pt x="1783" y="41310"/>
                  </a:lnTo>
                  <a:lnTo>
                    <a:pt x="1783" y="41869"/>
                  </a:lnTo>
                  <a:lnTo>
                    <a:pt x="1741" y="42512"/>
                  </a:lnTo>
                  <a:lnTo>
                    <a:pt x="1721" y="43113"/>
                  </a:lnTo>
                  <a:lnTo>
                    <a:pt x="1721" y="43631"/>
                  </a:lnTo>
                  <a:lnTo>
                    <a:pt x="1700" y="44087"/>
                  </a:lnTo>
                  <a:lnTo>
                    <a:pt x="1575" y="44419"/>
                  </a:lnTo>
                  <a:lnTo>
                    <a:pt x="1534" y="44585"/>
                  </a:lnTo>
                  <a:lnTo>
                    <a:pt x="1493" y="44750"/>
                  </a:lnTo>
                  <a:lnTo>
                    <a:pt x="1430" y="45269"/>
                  </a:lnTo>
                  <a:lnTo>
                    <a:pt x="1368" y="46077"/>
                  </a:lnTo>
                  <a:lnTo>
                    <a:pt x="1347" y="46678"/>
                  </a:lnTo>
                  <a:lnTo>
                    <a:pt x="1368" y="47403"/>
                  </a:lnTo>
                  <a:lnTo>
                    <a:pt x="1410" y="48108"/>
                  </a:lnTo>
                  <a:lnTo>
                    <a:pt x="1430" y="48419"/>
                  </a:lnTo>
                  <a:lnTo>
                    <a:pt x="1493" y="48668"/>
                  </a:lnTo>
                  <a:lnTo>
                    <a:pt x="1430" y="49476"/>
                  </a:lnTo>
                  <a:lnTo>
                    <a:pt x="1410" y="50430"/>
                  </a:lnTo>
                  <a:lnTo>
                    <a:pt x="1410" y="51570"/>
                  </a:lnTo>
                  <a:lnTo>
                    <a:pt x="1430" y="52627"/>
                  </a:lnTo>
                  <a:lnTo>
                    <a:pt x="1451" y="53103"/>
                  </a:lnTo>
                  <a:lnTo>
                    <a:pt x="1493" y="53559"/>
                  </a:lnTo>
                  <a:lnTo>
                    <a:pt x="1534" y="53808"/>
                  </a:lnTo>
                  <a:lnTo>
                    <a:pt x="1575" y="54015"/>
                  </a:lnTo>
                  <a:lnTo>
                    <a:pt x="1638" y="54181"/>
                  </a:lnTo>
                  <a:lnTo>
                    <a:pt x="1700" y="54326"/>
                  </a:lnTo>
                  <a:lnTo>
                    <a:pt x="1783" y="54451"/>
                  </a:lnTo>
                  <a:lnTo>
                    <a:pt x="1845" y="54533"/>
                  </a:lnTo>
                  <a:lnTo>
                    <a:pt x="1928" y="54616"/>
                  </a:lnTo>
                  <a:lnTo>
                    <a:pt x="2031" y="54658"/>
                  </a:lnTo>
                  <a:lnTo>
                    <a:pt x="2135" y="54699"/>
                  </a:lnTo>
                  <a:lnTo>
                    <a:pt x="2239" y="54699"/>
                  </a:lnTo>
                  <a:lnTo>
                    <a:pt x="2446" y="54720"/>
                  </a:lnTo>
                  <a:lnTo>
                    <a:pt x="2943" y="54679"/>
                  </a:lnTo>
                  <a:lnTo>
                    <a:pt x="3959" y="54679"/>
                  </a:lnTo>
                  <a:lnTo>
                    <a:pt x="5679" y="54658"/>
                  </a:lnTo>
                  <a:lnTo>
                    <a:pt x="7358" y="54658"/>
                  </a:lnTo>
                  <a:lnTo>
                    <a:pt x="9389" y="54637"/>
                  </a:lnTo>
                  <a:lnTo>
                    <a:pt x="12063" y="54679"/>
                  </a:lnTo>
                  <a:lnTo>
                    <a:pt x="13431" y="54699"/>
                  </a:lnTo>
                  <a:lnTo>
                    <a:pt x="16478" y="54699"/>
                  </a:lnTo>
                  <a:lnTo>
                    <a:pt x="19028" y="54720"/>
                  </a:lnTo>
                  <a:lnTo>
                    <a:pt x="20333" y="54741"/>
                  </a:lnTo>
                  <a:lnTo>
                    <a:pt x="21722" y="54761"/>
                  </a:lnTo>
                  <a:lnTo>
                    <a:pt x="23131" y="54741"/>
                  </a:lnTo>
                  <a:lnTo>
                    <a:pt x="27194" y="54741"/>
                  </a:lnTo>
                  <a:lnTo>
                    <a:pt x="29453" y="54761"/>
                  </a:lnTo>
                  <a:lnTo>
                    <a:pt x="32023" y="54782"/>
                  </a:lnTo>
                  <a:lnTo>
                    <a:pt x="35008" y="54803"/>
                  </a:lnTo>
                  <a:lnTo>
                    <a:pt x="36335" y="54803"/>
                  </a:lnTo>
                  <a:lnTo>
                    <a:pt x="37247" y="54782"/>
                  </a:lnTo>
                  <a:lnTo>
                    <a:pt x="38076" y="54761"/>
                  </a:lnTo>
                  <a:lnTo>
                    <a:pt x="39216" y="54741"/>
                  </a:lnTo>
                  <a:lnTo>
                    <a:pt x="41910" y="54782"/>
                  </a:lnTo>
                  <a:lnTo>
                    <a:pt x="43796" y="54782"/>
                  </a:lnTo>
                  <a:lnTo>
                    <a:pt x="46532" y="54761"/>
                  </a:lnTo>
                  <a:lnTo>
                    <a:pt x="46947" y="54761"/>
                  </a:lnTo>
                  <a:lnTo>
                    <a:pt x="47320" y="54720"/>
                  </a:lnTo>
                  <a:lnTo>
                    <a:pt x="48045" y="54637"/>
                  </a:lnTo>
                  <a:lnTo>
                    <a:pt x="48398" y="54616"/>
                  </a:lnTo>
                  <a:lnTo>
                    <a:pt x="48771" y="54616"/>
                  </a:lnTo>
                  <a:lnTo>
                    <a:pt x="49185" y="54679"/>
                  </a:lnTo>
                  <a:lnTo>
                    <a:pt x="49413" y="54720"/>
                  </a:lnTo>
                  <a:lnTo>
                    <a:pt x="49662" y="54782"/>
                  </a:lnTo>
                  <a:lnTo>
                    <a:pt x="49911" y="54865"/>
                  </a:lnTo>
                  <a:lnTo>
                    <a:pt x="50201" y="54907"/>
                  </a:lnTo>
                  <a:lnTo>
                    <a:pt x="50491" y="54948"/>
                  </a:lnTo>
                  <a:lnTo>
                    <a:pt x="50781" y="54969"/>
                  </a:lnTo>
                  <a:lnTo>
                    <a:pt x="51092" y="54969"/>
                  </a:lnTo>
                  <a:lnTo>
                    <a:pt x="51403" y="54948"/>
                  </a:lnTo>
                  <a:lnTo>
                    <a:pt x="51714" y="54886"/>
                  </a:lnTo>
                  <a:lnTo>
                    <a:pt x="52004" y="54824"/>
                  </a:lnTo>
                  <a:lnTo>
                    <a:pt x="52274" y="54720"/>
                  </a:lnTo>
                  <a:lnTo>
                    <a:pt x="52543" y="54575"/>
                  </a:lnTo>
                  <a:lnTo>
                    <a:pt x="52771" y="54409"/>
                  </a:lnTo>
                  <a:lnTo>
                    <a:pt x="52978" y="54202"/>
                  </a:lnTo>
                  <a:lnTo>
                    <a:pt x="53061" y="54098"/>
                  </a:lnTo>
                  <a:lnTo>
                    <a:pt x="53144" y="53974"/>
                  </a:lnTo>
                  <a:lnTo>
                    <a:pt x="53206" y="53849"/>
                  </a:lnTo>
                  <a:lnTo>
                    <a:pt x="53268" y="53704"/>
                  </a:lnTo>
                  <a:lnTo>
                    <a:pt x="53310" y="53539"/>
                  </a:lnTo>
                  <a:lnTo>
                    <a:pt x="53331" y="53373"/>
                  </a:lnTo>
                  <a:lnTo>
                    <a:pt x="53351" y="53207"/>
                  </a:lnTo>
                  <a:lnTo>
                    <a:pt x="53372" y="53020"/>
                  </a:lnTo>
                  <a:lnTo>
                    <a:pt x="53351" y="52647"/>
                  </a:lnTo>
                  <a:lnTo>
                    <a:pt x="53393" y="52336"/>
                  </a:lnTo>
                  <a:lnTo>
                    <a:pt x="53414" y="52171"/>
                  </a:lnTo>
                  <a:lnTo>
                    <a:pt x="53393" y="52005"/>
                  </a:lnTo>
                  <a:lnTo>
                    <a:pt x="53372" y="51839"/>
                  </a:lnTo>
                  <a:lnTo>
                    <a:pt x="53372" y="51673"/>
                  </a:lnTo>
                  <a:lnTo>
                    <a:pt x="53372" y="51362"/>
                  </a:lnTo>
                  <a:lnTo>
                    <a:pt x="53393" y="51051"/>
                  </a:lnTo>
                  <a:lnTo>
                    <a:pt x="53393" y="50886"/>
                  </a:lnTo>
                  <a:lnTo>
                    <a:pt x="53434" y="50284"/>
                  </a:lnTo>
                  <a:lnTo>
                    <a:pt x="53517" y="49808"/>
                  </a:lnTo>
                  <a:lnTo>
                    <a:pt x="53538" y="49580"/>
                  </a:lnTo>
                  <a:lnTo>
                    <a:pt x="53559" y="49352"/>
                  </a:lnTo>
                  <a:lnTo>
                    <a:pt x="53600" y="48357"/>
                  </a:lnTo>
                  <a:lnTo>
                    <a:pt x="53621" y="47445"/>
                  </a:lnTo>
                  <a:lnTo>
                    <a:pt x="53621" y="47362"/>
                  </a:lnTo>
                  <a:lnTo>
                    <a:pt x="53621" y="47341"/>
                  </a:lnTo>
                  <a:lnTo>
                    <a:pt x="53600" y="47134"/>
                  </a:lnTo>
                  <a:lnTo>
                    <a:pt x="53579" y="46927"/>
                  </a:lnTo>
                  <a:lnTo>
                    <a:pt x="53538" y="46802"/>
                  </a:lnTo>
                  <a:lnTo>
                    <a:pt x="53517" y="46574"/>
                  </a:lnTo>
                  <a:lnTo>
                    <a:pt x="53517" y="46408"/>
                  </a:lnTo>
                  <a:lnTo>
                    <a:pt x="53538" y="46222"/>
                  </a:lnTo>
                  <a:lnTo>
                    <a:pt x="53600" y="45849"/>
                  </a:lnTo>
                  <a:lnTo>
                    <a:pt x="53621" y="45662"/>
                  </a:lnTo>
                  <a:lnTo>
                    <a:pt x="53621" y="45476"/>
                  </a:lnTo>
                  <a:lnTo>
                    <a:pt x="53579" y="44792"/>
                  </a:lnTo>
                  <a:lnTo>
                    <a:pt x="53579" y="44585"/>
                  </a:lnTo>
                  <a:lnTo>
                    <a:pt x="53704" y="43963"/>
                  </a:lnTo>
                  <a:lnTo>
                    <a:pt x="53849" y="43051"/>
                  </a:lnTo>
                  <a:lnTo>
                    <a:pt x="53911" y="42740"/>
                  </a:lnTo>
                  <a:lnTo>
                    <a:pt x="53973" y="42408"/>
                  </a:lnTo>
                  <a:lnTo>
                    <a:pt x="53973" y="42242"/>
                  </a:lnTo>
                  <a:lnTo>
                    <a:pt x="53973" y="42077"/>
                  </a:lnTo>
                  <a:lnTo>
                    <a:pt x="53952" y="41911"/>
                  </a:lnTo>
                  <a:lnTo>
                    <a:pt x="53911" y="41745"/>
                  </a:lnTo>
                  <a:lnTo>
                    <a:pt x="53849" y="41517"/>
                  </a:lnTo>
                  <a:lnTo>
                    <a:pt x="53828" y="41310"/>
                  </a:lnTo>
                  <a:lnTo>
                    <a:pt x="53849" y="41165"/>
                  </a:lnTo>
                  <a:lnTo>
                    <a:pt x="53870" y="41040"/>
                  </a:lnTo>
                  <a:lnTo>
                    <a:pt x="53849" y="40874"/>
                  </a:lnTo>
                  <a:lnTo>
                    <a:pt x="53828" y="40729"/>
                  </a:lnTo>
                  <a:lnTo>
                    <a:pt x="53828" y="40563"/>
                  </a:lnTo>
                  <a:lnTo>
                    <a:pt x="53828" y="40481"/>
                  </a:lnTo>
                  <a:lnTo>
                    <a:pt x="53870" y="40398"/>
                  </a:lnTo>
                  <a:lnTo>
                    <a:pt x="53932" y="40253"/>
                  </a:lnTo>
                  <a:lnTo>
                    <a:pt x="53973" y="40087"/>
                  </a:lnTo>
                  <a:lnTo>
                    <a:pt x="53973" y="39797"/>
                  </a:lnTo>
                  <a:lnTo>
                    <a:pt x="53952" y="39506"/>
                  </a:lnTo>
                  <a:lnTo>
                    <a:pt x="53994" y="39133"/>
                  </a:lnTo>
                  <a:lnTo>
                    <a:pt x="54077" y="38739"/>
                  </a:lnTo>
                  <a:lnTo>
                    <a:pt x="54118" y="38429"/>
                  </a:lnTo>
                  <a:lnTo>
                    <a:pt x="54139" y="38118"/>
                  </a:lnTo>
                  <a:lnTo>
                    <a:pt x="54201" y="37351"/>
                  </a:lnTo>
                  <a:lnTo>
                    <a:pt x="54305" y="36853"/>
                  </a:lnTo>
                  <a:lnTo>
                    <a:pt x="54388" y="36542"/>
                  </a:lnTo>
                  <a:lnTo>
                    <a:pt x="54408" y="36211"/>
                  </a:lnTo>
                  <a:lnTo>
                    <a:pt x="54429" y="35734"/>
                  </a:lnTo>
                  <a:lnTo>
                    <a:pt x="54429" y="35237"/>
                  </a:lnTo>
                  <a:lnTo>
                    <a:pt x="54408" y="34698"/>
                  </a:lnTo>
                  <a:lnTo>
                    <a:pt x="54367" y="34408"/>
                  </a:lnTo>
                  <a:lnTo>
                    <a:pt x="54326" y="34138"/>
                  </a:lnTo>
                  <a:lnTo>
                    <a:pt x="54263" y="33827"/>
                  </a:lnTo>
                  <a:lnTo>
                    <a:pt x="54326" y="33475"/>
                  </a:lnTo>
                  <a:lnTo>
                    <a:pt x="54367" y="33102"/>
                  </a:lnTo>
                  <a:lnTo>
                    <a:pt x="54408" y="32666"/>
                  </a:lnTo>
                  <a:lnTo>
                    <a:pt x="54429" y="32231"/>
                  </a:lnTo>
                  <a:lnTo>
                    <a:pt x="54408" y="31982"/>
                  </a:lnTo>
                  <a:lnTo>
                    <a:pt x="54388" y="31734"/>
                  </a:lnTo>
                  <a:lnTo>
                    <a:pt x="54305" y="31216"/>
                  </a:lnTo>
                  <a:lnTo>
                    <a:pt x="54263" y="31029"/>
                  </a:lnTo>
                  <a:lnTo>
                    <a:pt x="54222" y="30863"/>
                  </a:lnTo>
                  <a:lnTo>
                    <a:pt x="54098" y="30532"/>
                  </a:lnTo>
                  <a:lnTo>
                    <a:pt x="54015" y="30387"/>
                  </a:lnTo>
                  <a:lnTo>
                    <a:pt x="53952" y="29910"/>
                  </a:lnTo>
                  <a:lnTo>
                    <a:pt x="53890" y="29537"/>
                  </a:lnTo>
                  <a:lnTo>
                    <a:pt x="53849" y="28936"/>
                  </a:lnTo>
                  <a:lnTo>
                    <a:pt x="53849" y="28583"/>
                  </a:lnTo>
                  <a:lnTo>
                    <a:pt x="53870" y="28231"/>
                  </a:lnTo>
                  <a:lnTo>
                    <a:pt x="53870" y="27941"/>
                  </a:lnTo>
                  <a:lnTo>
                    <a:pt x="53870" y="27651"/>
                  </a:lnTo>
                  <a:lnTo>
                    <a:pt x="53828" y="27049"/>
                  </a:lnTo>
                  <a:lnTo>
                    <a:pt x="53911" y="26946"/>
                  </a:lnTo>
                  <a:lnTo>
                    <a:pt x="53932" y="26884"/>
                  </a:lnTo>
                  <a:lnTo>
                    <a:pt x="53952" y="26821"/>
                  </a:lnTo>
                  <a:lnTo>
                    <a:pt x="54015" y="26345"/>
                  </a:lnTo>
                  <a:lnTo>
                    <a:pt x="54056" y="25868"/>
                  </a:lnTo>
                  <a:lnTo>
                    <a:pt x="54118" y="25163"/>
                  </a:lnTo>
                  <a:lnTo>
                    <a:pt x="54139" y="24832"/>
                  </a:lnTo>
                  <a:lnTo>
                    <a:pt x="54160" y="24479"/>
                  </a:lnTo>
                  <a:lnTo>
                    <a:pt x="54118" y="24127"/>
                  </a:lnTo>
                  <a:lnTo>
                    <a:pt x="54077" y="23775"/>
                  </a:lnTo>
                  <a:lnTo>
                    <a:pt x="54056" y="23692"/>
                  </a:lnTo>
                  <a:lnTo>
                    <a:pt x="54056" y="23630"/>
                  </a:lnTo>
                  <a:lnTo>
                    <a:pt x="54056" y="22946"/>
                  </a:lnTo>
                  <a:lnTo>
                    <a:pt x="54077" y="22427"/>
                  </a:lnTo>
                  <a:lnTo>
                    <a:pt x="54098" y="21909"/>
                  </a:lnTo>
                  <a:lnTo>
                    <a:pt x="54098" y="21412"/>
                  </a:lnTo>
                  <a:lnTo>
                    <a:pt x="54098" y="20935"/>
                  </a:lnTo>
                  <a:lnTo>
                    <a:pt x="53973" y="19836"/>
                  </a:lnTo>
                  <a:lnTo>
                    <a:pt x="53911" y="19132"/>
                  </a:lnTo>
                  <a:lnTo>
                    <a:pt x="53890" y="18427"/>
                  </a:lnTo>
                  <a:lnTo>
                    <a:pt x="53890" y="17867"/>
                  </a:lnTo>
                  <a:lnTo>
                    <a:pt x="53890" y="17536"/>
                  </a:lnTo>
                  <a:lnTo>
                    <a:pt x="53890" y="17204"/>
                  </a:lnTo>
                  <a:lnTo>
                    <a:pt x="53890" y="17038"/>
                  </a:lnTo>
                  <a:lnTo>
                    <a:pt x="53870" y="16748"/>
                  </a:lnTo>
                  <a:lnTo>
                    <a:pt x="53849" y="16417"/>
                  </a:lnTo>
                  <a:lnTo>
                    <a:pt x="53807" y="16064"/>
                  </a:lnTo>
                  <a:lnTo>
                    <a:pt x="53787" y="15774"/>
                  </a:lnTo>
                  <a:lnTo>
                    <a:pt x="53787" y="15297"/>
                  </a:lnTo>
                  <a:lnTo>
                    <a:pt x="53807" y="14841"/>
                  </a:lnTo>
                  <a:lnTo>
                    <a:pt x="53828" y="14406"/>
                  </a:lnTo>
                  <a:lnTo>
                    <a:pt x="53828" y="13909"/>
                  </a:lnTo>
                  <a:lnTo>
                    <a:pt x="53807" y="13639"/>
                  </a:lnTo>
                  <a:lnTo>
                    <a:pt x="53766" y="13390"/>
                  </a:lnTo>
                  <a:lnTo>
                    <a:pt x="53724" y="13121"/>
                  </a:lnTo>
                  <a:lnTo>
                    <a:pt x="53704" y="12872"/>
                  </a:lnTo>
                  <a:lnTo>
                    <a:pt x="53704" y="12375"/>
                  </a:lnTo>
                  <a:lnTo>
                    <a:pt x="53724" y="12002"/>
                  </a:lnTo>
                  <a:lnTo>
                    <a:pt x="53724" y="11939"/>
                  </a:lnTo>
                  <a:lnTo>
                    <a:pt x="53704" y="11898"/>
                  </a:lnTo>
                  <a:lnTo>
                    <a:pt x="53662" y="11857"/>
                  </a:lnTo>
                  <a:lnTo>
                    <a:pt x="53621" y="11836"/>
                  </a:lnTo>
                  <a:lnTo>
                    <a:pt x="53579" y="11857"/>
                  </a:lnTo>
                  <a:lnTo>
                    <a:pt x="53538" y="11877"/>
                  </a:lnTo>
                  <a:lnTo>
                    <a:pt x="53517" y="11939"/>
                  </a:lnTo>
                  <a:lnTo>
                    <a:pt x="53517" y="12002"/>
                  </a:lnTo>
                  <a:lnTo>
                    <a:pt x="53517" y="12333"/>
                  </a:lnTo>
                  <a:lnTo>
                    <a:pt x="53476" y="12686"/>
                  </a:lnTo>
                  <a:lnTo>
                    <a:pt x="53455" y="13038"/>
                  </a:lnTo>
                  <a:lnTo>
                    <a:pt x="53434" y="13225"/>
                  </a:lnTo>
                  <a:lnTo>
                    <a:pt x="53434" y="13390"/>
                  </a:lnTo>
                  <a:lnTo>
                    <a:pt x="53455" y="13743"/>
                  </a:lnTo>
                  <a:lnTo>
                    <a:pt x="53455" y="14406"/>
                  </a:lnTo>
                  <a:lnTo>
                    <a:pt x="53434" y="15090"/>
                  </a:lnTo>
                  <a:lnTo>
                    <a:pt x="53351" y="15546"/>
                  </a:lnTo>
                  <a:lnTo>
                    <a:pt x="53331" y="15774"/>
                  </a:lnTo>
                  <a:lnTo>
                    <a:pt x="53310" y="16023"/>
                  </a:lnTo>
                  <a:lnTo>
                    <a:pt x="53289" y="17018"/>
                  </a:lnTo>
                  <a:lnTo>
                    <a:pt x="53289" y="17391"/>
                  </a:lnTo>
                  <a:lnTo>
                    <a:pt x="53268" y="17246"/>
                  </a:lnTo>
                  <a:lnTo>
                    <a:pt x="53248" y="16624"/>
                  </a:lnTo>
                  <a:lnTo>
                    <a:pt x="53227" y="16520"/>
                  </a:lnTo>
                  <a:lnTo>
                    <a:pt x="53248" y="16251"/>
                  </a:lnTo>
                  <a:lnTo>
                    <a:pt x="53248" y="15981"/>
                  </a:lnTo>
                  <a:lnTo>
                    <a:pt x="53268" y="15712"/>
                  </a:lnTo>
                  <a:lnTo>
                    <a:pt x="53268" y="15422"/>
                  </a:lnTo>
                  <a:lnTo>
                    <a:pt x="53227" y="14986"/>
                  </a:lnTo>
                  <a:lnTo>
                    <a:pt x="53186" y="14572"/>
                  </a:lnTo>
                  <a:lnTo>
                    <a:pt x="53144" y="14219"/>
                  </a:lnTo>
                  <a:lnTo>
                    <a:pt x="53123" y="13867"/>
                  </a:lnTo>
                  <a:lnTo>
                    <a:pt x="53144" y="13494"/>
                  </a:lnTo>
                  <a:lnTo>
                    <a:pt x="53186" y="13017"/>
                  </a:lnTo>
                  <a:lnTo>
                    <a:pt x="53165" y="12520"/>
                  </a:lnTo>
                  <a:lnTo>
                    <a:pt x="53206" y="12043"/>
                  </a:lnTo>
                  <a:lnTo>
                    <a:pt x="53206" y="11587"/>
                  </a:lnTo>
                  <a:lnTo>
                    <a:pt x="53186" y="11152"/>
                  </a:lnTo>
                  <a:lnTo>
                    <a:pt x="53144" y="10675"/>
                  </a:lnTo>
                  <a:lnTo>
                    <a:pt x="53165" y="10323"/>
                  </a:lnTo>
                  <a:lnTo>
                    <a:pt x="53165" y="9970"/>
                  </a:lnTo>
                  <a:lnTo>
                    <a:pt x="53186" y="9577"/>
                  </a:lnTo>
                  <a:lnTo>
                    <a:pt x="53186" y="9204"/>
                  </a:lnTo>
                  <a:lnTo>
                    <a:pt x="53186" y="8872"/>
                  </a:lnTo>
                  <a:lnTo>
                    <a:pt x="53144" y="8561"/>
                  </a:lnTo>
                  <a:lnTo>
                    <a:pt x="53082" y="7981"/>
                  </a:lnTo>
                  <a:lnTo>
                    <a:pt x="53040" y="7566"/>
                  </a:lnTo>
                  <a:lnTo>
                    <a:pt x="53040" y="7359"/>
                  </a:lnTo>
                  <a:lnTo>
                    <a:pt x="53061" y="7027"/>
                  </a:lnTo>
                  <a:lnTo>
                    <a:pt x="53082" y="6778"/>
                  </a:lnTo>
                  <a:lnTo>
                    <a:pt x="53103" y="6530"/>
                  </a:lnTo>
                  <a:lnTo>
                    <a:pt x="53103" y="6240"/>
                  </a:lnTo>
                  <a:lnTo>
                    <a:pt x="53082" y="5970"/>
                  </a:lnTo>
                  <a:lnTo>
                    <a:pt x="53103" y="5701"/>
                  </a:lnTo>
                  <a:lnTo>
                    <a:pt x="53144" y="5493"/>
                  </a:lnTo>
                  <a:lnTo>
                    <a:pt x="53227" y="5037"/>
                  </a:lnTo>
                  <a:lnTo>
                    <a:pt x="53268" y="4768"/>
                  </a:lnTo>
                  <a:lnTo>
                    <a:pt x="53289" y="4498"/>
                  </a:lnTo>
                  <a:lnTo>
                    <a:pt x="53310" y="3939"/>
                  </a:lnTo>
                  <a:lnTo>
                    <a:pt x="53414" y="3338"/>
                  </a:lnTo>
                  <a:lnTo>
                    <a:pt x="53434" y="3048"/>
                  </a:lnTo>
                  <a:lnTo>
                    <a:pt x="53455" y="2757"/>
                  </a:lnTo>
                  <a:lnTo>
                    <a:pt x="53455" y="2467"/>
                  </a:lnTo>
                  <a:lnTo>
                    <a:pt x="53455" y="2198"/>
                  </a:lnTo>
                  <a:lnTo>
                    <a:pt x="53414" y="1928"/>
                  </a:lnTo>
                  <a:lnTo>
                    <a:pt x="53372" y="1700"/>
                  </a:lnTo>
                  <a:lnTo>
                    <a:pt x="53310" y="1472"/>
                  </a:lnTo>
                  <a:lnTo>
                    <a:pt x="53227" y="1265"/>
                  </a:lnTo>
                  <a:lnTo>
                    <a:pt x="53123" y="1099"/>
                  </a:lnTo>
                  <a:lnTo>
                    <a:pt x="52999" y="933"/>
                  </a:lnTo>
                  <a:lnTo>
                    <a:pt x="52854" y="830"/>
                  </a:lnTo>
                  <a:lnTo>
                    <a:pt x="52667" y="726"/>
                  </a:lnTo>
                  <a:lnTo>
                    <a:pt x="52460" y="685"/>
                  </a:lnTo>
                  <a:lnTo>
                    <a:pt x="52232" y="664"/>
                  </a:lnTo>
                  <a:lnTo>
                    <a:pt x="51341" y="664"/>
                  </a:lnTo>
                  <a:lnTo>
                    <a:pt x="49703" y="705"/>
                  </a:lnTo>
                  <a:lnTo>
                    <a:pt x="46263" y="747"/>
                  </a:lnTo>
                  <a:lnTo>
                    <a:pt x="44356" y="768"/>
                  </a:lnTo>
                  <a:lnTo>
                    <a:pt x="39920" y="768"/>
                  </a:lnTo>
                  <a:lnTo>
                    <a:pt x="37288" y="726"/>
                  </a:lnTo>
                  <a:lnTo>
                    <a:pt x="36542" y="685"/>
                  </a:lnTo>
                  <a:lnTo>
                    <a:pt x="35733" y="664"/>
                  </a:lnTo>
                  <a:lnTo>
                    <a:pt x="34863" y="643"/>
                  </a:lnTo>
                  <a:lnTo>
                    <a:pt x="36625" y="643"/>
                  </a:lnTo>
                  <a:lnTo>
                    <a:pt x="36873" y="623"/>
                  </a:lnTo>
                  <a:lnTo>
                    <a:pt x="37143" y="643"/>
                  </a:lnTo>
                  <a:lnTo>
                    <a:pt x="37412" y="643"/>
                  </a:lnTo>
                  <a:lnTo>
                    <a:pt x="37661" y="623"/>
                  </a:lnTo>
                  <a:lnTo>
                    <a:pt x="37910" y="623"/>
                  </a:lnTo>
                  <a:lnTo>
                    <a:pt x="38449" y="664"/>
                  </a:lnTo>
                  <a:lnTo>
                    <a:pt x="38988" y="685"/>
                  </a:lnTo>
                  <a:lnTo>
                    <a:pt x="39630" y="705"/>
                  </a:lnTo>
                  <a:lnTo>
                    <a:pt x="40128" y="705"/>
                  </a:lnTo>
                  <a:lnTo>
                    <a:pt x="40625" y="685"/>
                  </a:lnTo>
                  <a:lnTo>
                    <a:pt x="41060" y="664"/>
                  </a:lnTo>
                  <a:lnTo>
                    <a:pt x="41330" y="664"/>
                  </a:lnTo>
                  <a:lnTo>
                    <a:pt x="41889" y="685"/>
                  </a:lnTo>
                  <a:lnTo>
                    <a:pt x="42490" y="685"/>
                  </a:lnTo>
                  <a:lnTo>
                    <a:pt x="43071" y="664"/>
                  </a:lnTo>
                  <a:lnTo>
                    <a:pt x="43589" y="643"/>
                  </a:lnTo>
                  <a:lnTo>
                    <a:pt x="44128" y="643"/>
                  </a:lnTo>
                  <a:lnTo>
                    <a:pt x="44439" y="623"/>
                  </a:lnTo>
                  <a:lnTo>
                    <a:pt x="45268" y="623"/>
                  </a:lnTo>
                  <a:lnTo>
                    <a:pt x="45537" y="643"/>
                  </a:lnTo>
                  <a:lnTo>
                    <a:pt x="50988" y="643"/>
                  </a:lnTo>
                  <a:lnTo>
                    <a:pt x="51610" y="623"/>
                  </a:lnTo>
                  <a:lnTo>
                    <a:pt x="52253" y="602"/>
                  </a:lnTo>
                  <a:lnTo>
                    <a:pt x="53082" y="581"/>
                  </a:lnTo>
                  <a:lnTo>
                    <a:pt x="53227" y="560"/>
                  </a:lnTo>
                  <a:lnTo>
                    <a:pt x="53268" y="560"/>
                  </a:lnTo>
                  <a:lnTo>
                    <a:pt x="53289" y="540"/>
                  </a:lnTo>
                  <a:lnTo>
                    <a:pt x="53268" y="519"/>
                  </a:lnTo>
                  <a:lnTo>
                    <a:pt x="53227" y="519"/>
                  </a:lnTo>
                  <a:lnTo>
                    <a:pt x="53082" y="498"/>
                  </a:lnTo>
                  <a:lnTo>
                    <a:pt x="52688" y="498"/>
                  </a:lnTo>
                  <a:lnTo>
                    <a:pt x="52087" y="457"/>
                  </a:lnTo>
                  <a:lnTo>
                    <a:pt x="51672" y="457"/>
                  </a:lnTo>
                  <a:lnTo>
                    <a:pt x="51258" y="477"/>
                  </a:lnTo>
                  <a:lnTo>
                    <a:pt x="50387" y="457"/>
                  </a:lnTo>
                  <a:lnTo>
                    <a:pt x="49538" y="436"/>
                  </a:lnTo>
                  <a:lnTo>
                    <a:pt x="48957" y="415"/>
                  </a:lnTo>
                  <a:lnTo>
                    <a:pt x="48398" y="395"/>
                  </a:lnTo>
                  <a:lnTo>
                    <a:pt x="47175" y="374"/>
                  </a:lnTo>
                  <a:lnTo>
                    <a:pt x="46035" y="353"/>
                  </a:lnTo>
                  <a:lnTo>
                    <a:pt x="45910" y="353"/>
                  </a:lnTo>
                  <a:lnTo>
                    <a:pt x="45413" y="374"/>
                  </a:lnTo>
                  <a:lnTo>
                    <a:pt x="45247" y="395"/>
                  </a:lnTo>
                  <a:lnTo>
                    <a:pt x="44957" y="415"/>
                  </a:lnTo>
                  <a:lnTo>
                    <a:pt x="44750" y="415"/>
                  </a:lnTo>
                  <a:lnTo>
                    <a:pt x="44542" y="395"/>
                  </a:lnTo>
                  <a:lnTo>
                    <a:pt x="44066" y="374"/>
                  </a:lnTo>
                  <a:lnTo>
                    <a:pt x="42781" y="374"/>
                  </a:lnTo>
                  <a:lnTo>
                    <a:pt x="42511" y="395"/>
                  </a:lnTo>
                  <a:lnTo>
                    <a:pt x="41744" y="332"/>
                  </a:lnTo>
                  <a:lnTo>
                    <a:pt x="40625" y="270"/>
                  </a:lnTo>
                  <a:lnTo>
                    <a:pt x="39817" y="208"/>
                  </a:lnTo>
                  <a:lnTo>
                    <a:pt x="39402" y="208"/>
                  </a:lnTo>
                  <a:lnTo>
                    <a:pt x="39008" y="229"/>
                  </a:lnTo>
                  <a:lnTo>
                    <a:pt x="38718" y="270"/>
                  </a:lnTo>
                  <a:lnTo>
                    <a:pt x="38469" y="270"/>
                  </a:lnTo>
                  <a:lnTo>
                    <a:pt x="38138" y="249"/>
                  </a:lnTo>
                  <a:lnTo>
                    <a:pt x="37951" y="270"/>
                  </a:lnTo>
                  <a:lnTo>
                    <a:pt x="37557" y="270"/>
                  </a:lnTo>
                  <a:lnTo>
                    <a:pt x="37350" y="249"/>
                  </a:lnTo>
                  <a:lnTo>
                    <a:pt x="37164" y="229"/>
                  </a:lnTo>
                  <a:lnTo>
                    <a:pt x="36956" y="208"/>
                  </a:lnTo>
                  <a:lnTo>
                    <a:pt x="35796" y="208"/>
                  </a:lnTo>
                  <a:lnTo>
                    <a:pt x="35298" y="167"/>
                  </a:lnTo>
                  <a:lnTo>
                    <a:pt x="34531" y="125"/>
                  </a:lnTo>
                  <a:lnTo>
                    <a:pt x="33578" y="104"/>
                  </a:lnTo>
                  <a:lnTo>
                    <a:pt x="32977" y="63"/>
                  </a:lnTo>
                  <a:lnTo>
                    <a:pt x="32583" y="21"/>
                  </a:lnTo>
                  <a:lnTo>
                    <a:pt x="32189" y="21"/>
                  </a:lnTo>
                  <a:lnTo>
                    <a:pt x="31588" y="1"/>
                  </a:lnTo>
                  <a:close/>
                </a:path>
              </a:pathLst>
            </a:custGeom>
            <a:solidFill>
              <a:srgbClr val="FBEFD6"/>
            </a:solidFill>
            <a:ln>
              <a:noFill/>
            </a:ln>
            <a:effectLst>
              <a:softEdge rad="317500"/>
            </a:effectLst>
          </p:spPr>
          <p:txBody>
            <a:bodyPr spcFirstLastPara="1" wrap="square" lIns="121900" tIns="121900" rIns="121900" bIns="121900" anchor="ctr" anchorCtr="0">
              <a:noAutofit/>
            </a:bodyPr>
            <a:lstStyle/>
            <a:p>
              <a:pPr defTabSz="1219231">
                <a:buClr>
                  <a:srgbClr val="000000"/>
                </a:buClr>
                <a:defRPr/>
              </a:pPr>
              <a:endParaRPr sz="4800" kern="0">
                <a:solidFill>
                  <a:srgbClr val="000000"/>
                </a:solidFill>
                <a:latin typeface="Cambria" panose="02040503050406030204" pitchFamily="18" charset="0"/>
                <a:ea typeface="Cambria" panose="02040503050406030204" pitchFamily="18" charset="0"/>
                <a:cs typeface="Arial"/>
                <a:sym typeface="Arial"/>
              </a:endParaRPr>
            </a:p>
          </p:txBody>
        </p:sp>
        <p:sp>
          <p:nvSpPr>
            <p:cNvPr id="13" name="Rectangle 12"/>
            <p:cNvSpPr/>
            <p:nvPr/>
          </p:nvSpPr>
          <p:spPr>
            <a:xfrm>
              <a:off x="1086811" y="2018886"/>
              <a:ext cx="15709101" cy="3986494"/>
            </a:xfrm>
            <a:prstGeom prst="rect">
              <a:avLst/>
            </a:prstGeom>
          </p:spPr>
          <p:txBody>
            <a:bodyPr wrap="square">
              <a:spAutoFit/>
            </a:bodyPr>
            <a:lstStyle/>
            <a:p>
              <a:pPr algn="ctr" defTabSz="609630">
                <a:lnSpc>
                  <a:spcPct val="150000"/>
                </a:lnSpc>
                <a:defRPr/>
              </a:pPr>
              <a:r>
                <a:rPr lang="en-US" sz="4000" b="1" kern="0" dirty="0" err="1">
                  <a:solidFill>
                    <a:prstClr val="black"/>
                  </a:solidFill>
                  <a:latin typeface="Cambria" panose="02040503050406030204" pitchFamily="18" charset="0"/>
                  <a:ea typeface="Cambria" panose="02040503050406030204" pitchFamily="18" charset="0"/>
                  <a:cs typeface="Arial"/>
                  <a:sym typeface="Arial"/>
                </a:rPr>
                <a:t>Em</a:t>
              </a:r>
              <a:r>
                <a:rPr lang="en-US" sz="4000" b="1" kern="0" dirty="0">
                  <a:solidFill>
                    <a:prstClr val="black"/>
                  </a:solidFill>
                  <a:latin typeface="Cambria" panose="02040503050406030204" pitchFamily="18" charset="0"/>
                  <a:ea typeface="Cambria" panose="02040503050406030204" pitchFamily="18" charset="0"/>
                  <a:cs typeface="Arial"/>
                  <a:sym typeface="Arial"/>
                </a:rPr>
                <a:t> </a:t>
              </a:r>
              <a:r>
                <a:rPr lang="en-US" sz="4000" b="1" kern="0" dirty="0" err="1">
                  <a:solidFill>
                    <a:prstClr val="black"/>
                  </a:solidFill>
                  <a:latin typeface="Cambria" panose="02040503050406030204" pitchFamily="18" charset="0"/>
                  <a:ea typeface="Cambria" panose="02040503050406030204" pitchFamily="18" charset="0"/>
                  <a:cs typeface="Arial"/>
                  <a:sym typeface="Arial"/>
                </a:rPr>
                <a:t>hãy</a:t>
              </a:r>
              <a:r>
                <a:rPr lang="en-US" sz="4000" b="1" kern="0" dirty="0">
                  <a:solidFill>
                    <a:prstClr val="black"/>
                  </a:solidFill>
                  <a:latin typeface="Cambria" panose="02040503050406030204" pitchFamily="18" charset="0"/>
                  <a:ea typeface="Cambria" panose="02040503050406030204" pitchFamily="18" charset="0"/>
                  <a:cs typeface="Arial"/>
                  <a:sym typeface="Arial"/>
                </a:rPr>
                <a:t> </a:t>
              </a:r>
              <a:r>
                <a:rPr lang="en-US" sz="4000" b="1" kern="0" dirty="0" err="1">
                  <a:solidFill>
                    <a:prstClr val="black"/>
                  </a:solidFill>
                  <a:latin typeface="Cambria" panose="02040503050406030204" pitchFamily="18" charset="0"/>
                  <a:ea typeface="Cambria" panose="02040503050406030204" pitchFamily="18" charset="0"/>
                  <a:cs typeface="Arial"/>
                  <a:sym typeface="Arial"/>
                </a:rPr>
                <a:t>viết</a:t>
              </a:r>
              <a:r>
                <a:rPr lang="en-US" sz="4000" b="1" kern="0" dirty="0">
                  <a:solidFill>
                    <a:prstClr val="black"/>
                  </a:solidFill>
                  <a:latin typeface="Cambria" panose="02040503050406030204" pitchFamily="18" charset="0"/>
                  <a:ea typeface="Cambria" panose="02040503050406030204" pitchFamily="18" charset="0"/>
                  <a:cs typeface="Arial"/>
                  <a:sym typeface="Arial"/>
                </a:rPr>
                <a:t> </a:t>
              </a:r>
              <a:r>
                <a:rPr lang="en-US" sz="4000" b="1" kern="0" dirty="0" err="1">
                  <a:solidFill>
                    <a:prstClr val="black"/>
                  </a:solidFill>
                  <a:latin typeface="Cambria" panose="02040503050406030204" pitchFamily="18" charset="0"/>
                  <a:ea typeface="Cambria" panose="02040503050406030204" pitchFamily="18" charset="0"/>
                  <a:cs typeface="Arial"/>
                  <a:sym typeface="Arial"/>
                </a:rPr>
                <a:t>tiếp</a:t>
              </a:r>
              <a:r>
                <a:rPr lang="en-US" sz="4000" b="1" kern="0" dirty="0">
                  <a:solidFill>
                    <a:prstClr val="black"/>
                  </a:solidFill>
                  <a:latin typeface="Cambria" panose="02040503050406030204" pitchFamily="18" charset="0"/>
                  <a:ea typeface="Cambria" panose="02040503050406030204" pitchFamily="18" charset="0"/>
                  <a:cs typeface="Arial"/>
                  <a:sym typeface="Arial"/>
                </a:rPr>
                <a:t> </a:t>
              </a:r>
              <a:r>
                <a:rPr lang="en-US" sz="4000" b="1" kern="0" dirty="0" err="1">
                  <a:solidFill>
                    <a:prstClr val="black"/>
                  </a:solidFill>
                  <a:latin typeface="Cambria" panose="02040503050406030204" pitchFamily="18" charset="0"/>
                  <a:ea typeface="Cambria" panose="02040503050406030204" pitchFamily="18" charset="0"/>
                  <a:cs typeface="Arial"/>
                  <a:sym typeface="Arial"/>
                </a:rPr>
                <a:t>các</a:t>
              </a:r>
              <a:r>
                <a:rPr lang="en-US" sz="4000" b="1" kern="0" dirty="0">
                  <a:solidFill>
                    <a:prstClr val="black"/>
                  </a:solidFill>
                  <a:latin typeface="Cambria" panose="02040503050406030204" pitchFamily="18" charset="0"/>
                  <a:ea typeface="Cambria" panose="02040503050406030204" pitchFamily="18" charset="0"/>
                  <a:cs typeface="Arial"/>
                  <a:sym typeface="Arial"/>
                </a:rPr>
                <a:t> </a:t>
              </a:r>
              <a:r>
                <a:rPr lang="en-US" sz="4000" b="1" kern="0" dirty="0" err="1">
                  <a:solidFill>
                    <a:prstClr val="black"/>
                  </a:solidFill>
                  <a:latin typeface="Cambria" panose="02040503050406030204" pitchFamily="18" charset="0"/>
                  <a:ea typeface="Cambria" panose="02040503050406030204" pitchFamily="18" charset="0"/>
                  <a:cs typeface="Arial"/>
                  <a:sym typeface="Arial"/>
                </a:rPr>
                <a:t>câu</a:t>
              </a:r>
              <a:r>
                <a:rPr lang="en-US" sz="4000" b="1" kern="0" dirty="0">
                  <a:solidFill>
                    <a:prstClr val="black"/>
                  </a:solidFill>
                  <a:latin typeface="Cambria" panose="02040503050406030204" pitchFamily="18" charset="0"/>
                  <a:ea typeface="Cambria" panose="02040503050406030204" pitchFamily="18" charset="0"/>
                  <a:cs typeface="Arial"/>
                  <a:sym typeface="Arial"/>
                </a:rPr>
                <a:t> </a:t>
              </a:r>
              <a:r>
                <a:rPr lang="en-US" sz="4000" b="1" kern="0" dirty="0" err="1">
                  <a:solidFill>
                    <a:prstClr val="black"/>
                  </a:solidFill>
                  <a:latin typeface="Cambria" panose="02040503050406030204" pitchFamily="18" charset="0"/>
                  <a:ea typeface="Cambria" panose="02040503050406030204" pitchFamily="18" charset="0"/>
                  <a:cs typeface="Arial"/>
                  <a:sym typeface="Arial"/>
                </a:rPr>
                <a:t>ch</a:t>
              </a:r>
              <a:r>
                <a:rPr lang="en-US" sz="4000" b="1" kern="0" dirty="0">
                  <a:solidFill>
                    <a:prstClr val="black"/>
                  </a:solidFill>
                  <a:latin typeface="Cambria" panose="02040503050406030204" pitchFamily="18" charset="0"/>
                  <a:ea typeface="Cambria" panose="02040503050406030204" pitchFamily="18" charset="0"/>
                  <a:cs typeface="Arial"/>
                  <a:sym typeface="Arial"/>
                </a:rPr>
                <a:t>o </a:t>
              </a:r>
              <a:r>
                <a:rPr lang="en-US" sz="4000" b="1" kern="0" dirty="0" err="1">
                  <a:solidFill>
                    <a:prstClr val="black"/>
                  </a:solidFill>
                  <a:latin typeface="Cambria" panose="02040503050406030204" pitchFamily="18" charset="0"/>
                  <a:ea typeface="Cambria" panose="02040503050406030204" pitchFamily="18" charset="0"/>
                  <a:cs typeface="Arial"/>
                  <a:sym typeface="Arial"/>
                </a:rPr>
                <a:t>câu</a:t>
              </a:r>
              <a:r>
                <a:rPr lang="en-US" sz="4000" b="1" kern="0" dirty="0">
                  <a:solidFill>
                    <a:prstClr val="black"/>
                  </a:solidFill>
                  <a:latin typeface="Cambria" panose="02040503050406030204" pitchFamily="18" charset="0"/>
                  <a:ea typeface="Cambria" panose="02040503050406030204" pitchFamily="18" charset="0"/>
                  <a:cs typeface="Arial"/>
                  <a:sym typeface="Arial"/>
                </a:rPr>
                <a:t> </a:t>
              </a:r>
              <a:r>
                <a:rPr lang="en-US" sz="4000" b="1" kern="0" dirty="0" err="1">
                  <a:solidFill>
                    <a:prstClr val="black"/>
                  </a:solidFill>
                  <a:latin typeface="Cambria" panose="02040503050406030204" pitchFamily="18" charset="0"/>
                  <a:ea typeface="Cambria" panose="02040503050406030204" pitchFamily="18" charset="0"/>
                  <a:cs typeface="Arial"/>
                  <a:sym typeface="Arial"/>
                </a:rPr>
                <a:t>văn</a:t>
              </a:r>
              <a:r>
                <a:rPr lang="en-US" sz="4000" b="1" kern="0" dirty="0">
                  <a:solidFill>
                    <a:prstClr val="black"/>
                  </a:solidFill>
                  <a:latin typeface="Cambria" panose="02040503050406030204" pitchFamily="18" charset="0"/>
                  <a:ea typeface="Cambria" panose="02040503050406030204" pitchFamily="18" charset="0"/>
                  <a:cs typeface="Arial"/>
                  <a:sym typeface="Arial"/>
                </a:rPr>
                <a:t> </a:t>
              </a:r>
              <a:r>
                <a:rPr lang="en-US" sz="4000" b="1" kern="0" dirty="0" err="1">
                  <a:solidFill>
                    <a:prstClr val="black"/>
                  </a:solidFill>
                  <a:latin typeface="Cambria" panose="02040503050406030204" pitchFamily="18" charset="0"/>
                  <a:ea typeface="Cambria" panose="02040503050406030204" pitchFamily="18" charset="0"/>
                  <a:cs typeface="Arial"/>
                  <a:sym typeface="Arial"/>
                </a:rPr>
                <a:t>sau</a:t>
              </a:r>
              <a:r>
                <a:rPr lang="en-US" sz="4000" b="1" kern="0" dirty="0">
                  <a:solidFill>
                    <a:prstClr val="black"/>
                  </a:solidFill>
                  <a:latin typeface="Cambria" panose="02040503050406030204" pitchFamily="18" charset="0"/>
                  <a:ea typeface="Cambria" panose="02040503050406030204" pitchFamily="18" charset="0"/>
                  <a:cs typeface="Arial"/>
                  <a:sym typeface="Arial"/>
                </a:rPr>
                <a:t>:</a:t>
              </a:r>
            </a:p>
            <a:p>
              <a:pPr algn="ctr" defTabSz="609630">
                <a:lnSpc>
                  <a:spcPct val="150000"/>
                </a:lnSpc>
                <a:defRPr/>
              </a:pPr>
              <a:r>
                <a:rPr lang="vi-VN" sz="4000" i="1" kern="0">
                  <a:solidFill>
                    <a:prstClr val="black"/>
                  </a:solidFill>
                  <a:latin typeface="Cambria" panose="02040503050406030204" pitchFamily="18" charset="0"/>
                  <a:ea typeface="Cambria" panose="02040503050406030204" pitchFamily="18" charset="0"/>
                  <a:cs typeface="Arial"/>
                  <a:sym typeface="Arial"/>
                </a:rPr>
                <a:t>Dưới sân trường, những cây phượng vĩ tỏa bóng mát rượi</a:t>
              </a:r>
              <a:r>
                <a:rPr lang="en-US" sz="4000" i="1" kern="0">
                  <a:solidFill>
                    <a:prstClr val="black"/>
                  </a:solidFill>
                  <a:latin typeface="Cambria" panose="02040503050406030204" pitchFamily="18" charset="0"/>
                  <a:ea typeface="Cambria" panose="02040503050406030204" pitchFamily="18" charset="0"/>
                  <a:cs typeface="Arial"/>
                  <a:sym typeface="Arial"/>
                </a:rPr>
                <a:t>.</a:t>
              </a:r>
              <a:endParaRPr lang="en-GB" sz="1333" i="1" kern="0" dirty="0">
                <a:solidFill>
                  <a:sysClr val="windowText" lastClr="000000"/>
                </a:solidFill>
              </a:endParaRPr>
            </a:p>
          </p:txBody>
        </p:sp>
      </p:grpSp>
      <p:pic>
        <p:nvPicPr>
          <p:cNvPr id="2" name="Picture 1"/>
          <p:cNvPicPr>
            <a:picLocks noChangeAspect="1"/>
          </p:cNvPicPr>
          <p:nvPr/>
        </p:nvPicPr>
        <p:blipFill>
          <a:blip r:embed="rId5"/>
          <a:stretch>
            <a:fillRect/>
          </a:stretch>
        </p:blipFill>
        <p:spPr>
          <a:xfrm>
            <a:off x="831286" y="810394"/>
            <a:ext cx="10872142" cy="1129890"/>
          </a:xfrm>
          <a:prstGeom prst="rect">
            <a:avLst/>
          </a:prstGeom>
        </p:spPr>
      </p:pic>
    </p:spTree>
    <p:extLst>
      <p:ext uri="{BB962C8B-B14F-4D97-AF65-F5344CB8AC3E}">
        <p14:creationId xmlns:p14="http://schemas.microsoft.com/office/powerpoint/2010/main" val="614470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1000"/>
                                        <p:tgtEl>
                                          <p:spTgt spid="4"/>
                                        </p:tgtEl>
                                      </p:cBhvr>
                                    </p:animEffect>
                                    <p:anim calcmode="lin" valueType="num">
                                      <p:cBhvr>
                                        <p:cTn id="33" dur="1000" fill="hold"/>
                                        <p:tgtEl>
                                          <p:spTgt spid="4"/>
                                        </p:tgtEl>
                                        <p:attrNameLst>
                                          <p:attrName>ppt_x</p:attrName>
                                        </p:attrNameLst>
                                      </p:cBhvr>
                                      <p:tavLst>
                                        <p:tav tm="0">
                                          <p:val>
                                            <p:strVal val="#ppt_x"/>
                                          </p:val>
                                        </p:tav>
                                        <p:tav tm="100000">
                                          <p:val>
                                            <p:strVal val="#ppt_x"/>
                                          </p:val>
                                        </p:tav>
                                      </p:tavLst>
                                    </p:anim>
                                    <p:anim calcmode="lin" valueType="num">
                                      <p:cBhvr>
                                        <p:cTn id="34" dur="1000" fill="hold"/>
                                        <p:tgtEl>
                                          <p:spTgt spid="4"/>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barn(inVertical)">
                                      <p:cBhvr>
                                        <p:cTn id="4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7256851" y="3353812"/>
            <a:ext cx="4651242" cy="4492325"/>
          </a:xfrm>
          <a:custGeom>
            <a:avLst/>
            <a:gdLst/>
            <a:ahLst/>
            <a:cxnLst/>
            <a:rect l="l" t="t" r="r" b="b"/>
            <a:pathLst>
              <a:path w="6976863" h="6738487">
                <a:moveTo>
                  <a:pt x="0" y="0"/>
                </a:moveTo>
                <a:lnTo>
                  <a:pt x="6976864" y="0"/>
                </a:lnTo>
                <a:lnTo>
                  <a:pt x="6976864" y="6738487"/>
                </a:lnTo>
                <a:lnTo>
                  <a:pt x="0" y="6738487"/>
                </a:lnTo>
                <a:lnTo>
                  <a:pt x="0" y="0"/>
                </a:lnTo>
                <a:close/>
              </a:path>
            </a:pathLst>
          </a:custGeom>
          <a:blipFill>
            <a:blip r:embed="rId2"/>
            <a:stretch>
              <a:fillRect/>
            </a:stretch>
          </a:blipFill>
        </p:spPr>
        <p:txBody>
          <a:bodyPr/>
          <a:lstStyle/>
          <a:p>
            <a:endParaRPr lang="en-US"/>
          </a:p>
        </p:txBody>
      </p:sp>
      <p:sp>
        <p:nvSpPr>
          <p:cNvPr id="4" name="Freeform 4"/>
          <p:cNvSpPr/>
          <p:nvPr/>
        </p:nvSpPr>
        <p:spPr>
          <a:xfrm>
            <a:off x="671590" y="5121763"/>
            <a:ext cx="10499337" cy="2100875"/>
          </a:xfrm>
          <a:custGeom>
            <a:avLst/>
            <a:gdLst/>
            <a:ahLst/>
            <a:cxnLst/>
            <a:rect l="l" t="t" r="r" b="b"/>
            <a:pathLst>
              <a:path w="15749006" h="3151313">
                <a:moveTo>
                  <a:pt x="0" y="0"/>
                </a:moveTo>
                <a:lnTo>
                  <a:pt x="15749006" y="0"/>
                </a:lnTo>
                <a:lnTo>
                  <a:pt x="15749006" y="3151312"/>
                </a:lnTo>
                <a:lnTo>
                  <a:pt x="0" y="3151312"/>
                </a:lnTo>
                <a:lnTo>
                  <a:pt x="0" y="0"/>
                </a:lnTo>
                <a:close/>
              </a:path>
            </a:pathLst>
          </a:custGeom>
          <a:blipFill>
            <a:blip r:embed="rId3"/>
            <a:stretch>
              <a:fillRect/>
            </a:stretch>
          </a:blipFill>
        </p:spPr>
        <p:txBody>
          <a:bodyPr/>
          <a:lstStyle/>
          <a:p>
            <a:endParaRPr lang="en-US"/>
          </a:p>
        </p:txBody>
      </p:sp>
      <p:sp>
        <p:nvSpPr>
          <p:cNvPr id="6" name="Freeform 6"/>
          <p:cNvSpPr/>
          <p:nvPr/>
        </p:nvSpPr>
        <p:spPr>
          <a:xfrm flipH="1">
            <a:off x="-1639821" y="-1560363"/>
            <a:ext cx="4651242" cy="4492325"/>
          </a:xfrm>
          <a:custGeom>
            <a:avLst/>
            <a:gdLst/>
            <a:ahLst/>
            <a:cxnLst/>
            <a:rect l="l" t="t" r="r" b="b"/>
            <a:pathLst>
              <a:path w="6976863" h="6738487">
                <a:moveTo>
                  <a:pt x="6976864" y="0"/>
                </a:moveTo>
                <a:lnTo>
                  <a:pt x="0" y="0"/>
                </a:lnTo>
                <a:lnTo>
                  <a:pt x="0" y="6738488"/>
                </a:lnTo>
                <a:lnTo>
                  <a:pt x="6976864" y="6738488"/>
                </a:lnTo>
                <a:lnTo>
                  <a:pt x="6976864" y="0"/>
                </a:lnTo>
                <a:close/>
              </a:path>
            </a:pathLst>
          </a:custGeom>
          <a:blipFill>
            <a:blip r:embed="rId2"/>
            <a:stretch>
              <a:fillRect/>
            </a:stretch>
          </a:blipFill>
        </p:spPr>
        <p:txBody>
          <a:bodyPr/>
          <a:lstStyle/>
          <a:p>
            <a:endParaRPr lang="en-US"/>
          </a:p>
        </p:txBody>
      </p:sp>
      <p:sp>
        <p:nvSpPr>
          <p:cNvPr id="11" name="Freeform 7"/>
          <p:cNvSpPr/>
          <p:nvPr/>
        </p:nvSpPr>
        <p:spPr>
          <a:xfrm>
            <a:off x="7463730" y="4896148"/>
            <a:ext cx="5199009" cy="2552105"/>
          </a:xfrm>
          <a:custGeom>
            <a:avLst/>
            <a:gdLst/>
            <a:ahLst/>
            <a:cxnLst/>
            <a:rect l="l" t="t" r="r" b="b"/>
            <a:pathLst>
              <a:path w="7798514" h="3828157">
                <a:moveTo>
                  <a:pt x="0" y="0"/>
                </a:moveTo>
                <a:lnTo>
                  <a:pt x="7798514" y="0"/>
                </a:lnTo>
                <a:lnTo>
                  <a:pt x="7798514" y="3828158"/>
                </a:lnTo>
                <a:lnTo>
                  <a:pt x="0" y="3828158"/>
                </a:lnTo>
                <a:lnTo>
                  <a:pt x="0" y="0"/>
                </a:lnTo>
                <a:close/>
              </a:path>
            </a:pathLst>
          </a:custGeom>
          <a:blipFill>
            <a:blip r:embed="rId4"/>
            <a:stretch>
              <a:fillRect/>
            </a:stretch>
          </a:blipFill>
        </p:spPr>
        <p:txBody>
          <a:bodyPr/>
          <a:lstStyle/>
          <a:p>
            <a:endParaRPr lang="en-US"/>
          </a:p>
        </p:txBody>
      </p:sp>
      <p:sp>
        <p:nvSpPr>
          <p:cNvPr id="12" name="Freeform 9"/>
          <p:cNvSpPr/>
          <p:nvPr/>
        </p:nvSpPr>
        <p:spPr>
          <a:xfrm flipH="1">
            <a:off x="-571753" y="4643472"/>
            <a:ext cx="5199009" cy="2552105"/>
          </a:xfrm>
          <a:custGeom>
            <a:avLst/>
            <a:gdLst/>
            <a:ahLst/>
            <a:cxnLst/>
            <a:rect l="l" t="t" r="r" b="b"/>
            <a:pathLst>
              <a:path w="7798514" h="3828157">
                <a:moveTo>
                  <a:pt x="7798515" y="0"/>
                </a:moveTo>
                <a:lnTo>
                  <a:pt x="0" y="0"/>
                </a:lnTo>
                <a:lnTo>
                  <a:pt x="0" y="3828157"/>
                </a:lnTo>
                <a:lnTo>
                  <a:pt x="7798515" y="3828157"/>
                </a:lnTo>
                <a:lnTo>
                  <a:pt x="7798515" y="0"/>
                </a:lnTo>
                <a:close/>
              </a:path>
            </a:pathLst>
          </a:custGeom>
          <a:blipFill>
            <a:blip r:embed="rId4"/>
            <a:stretch>
              <a:fillRect/>
            </a:stretch>
          </a:blipFill>
        </p:spPr>
        <p:txBody>
          <a:bodyPr/>
          <a:lstStyle/>
          <a:p>
            <a:endParaRPr lang="en-US"/>
          </a:p>
        </p:txBody>
      </p:sp>
      <p:pic>
        <p:nvPicPr>
          <p:cNvPr id="5" name="Picture 4"/>
          <p:cNvPicPr>
            <a:picLocks noChangeAspect="1"/>
          </p:cNvPicPr>
          <p:nvPr/>
        </p:nvPicPr>
        <p:blipFill>
          <a:blip r:embed="rId5"/>
          <a:stretch>
            <a:fillRect/>
          </a:stretch>
        </p:blipFill>
        <p:spPr>
          <a:xfrm>
            <a:off x="652874" y="617314"/>
            <a:ext cx="10872142" cy="4629297"/>
          </a:xfrm>
          <a:prstGeom prst="rect">
            <a:avLst/>
          </a:prstGeom>
        </p:spPr>
      </p:pic>
    </p:spTree>
    <p:extLst>
      <p:ext uri="{BB962C8B-B14F-4D97-AF65-F5344CB8AC3E}">
        <p14:creationId xmlns:p14="http://schemas.microsoft.com/office/powerpoint/2010/main" val="3376926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barn(inVertical)">
                                      <p:cBhvr>
                                        <p:cTn id="3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1260</Words>
  <Application>Microsoft Office PowerPoint</Application>
  <PresentationFormat>Widescreen</PresentationFormat>
  <Paragraphs>38</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Calibri Light</vt:lpstr>
      <vt:lpstr>Cambria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Cúc Lê</cp:lastModifiedBy>
  <cp:revision>3</cp:revision>
  <dcterms:created xsi:type="dcterms:W3CDTF">2025-02-07T07:40:16Z</dcterms:created>
  <dcterms:modified xsi:type="dcterms:W3CDTF">2025-02-18T08:11:39Z</dcterms:modified>
</cp:coreProperties>
</file>