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4" r:id="rId6"/>
    <p:sldId id="474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32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1602470B-28C0-4F11-8C36-E613132BF091}"/>
    <pc:docChg chg="delSld delMainMaster">
      <pc:chgData name="Ngọc Đỗ" userId="2f07f5d2c440dd9f" providerId="LiveId" clId="{1602470B-28C0-4F11-8C36-E613132BF091}" dt="2025-02-28T08:31:30.678" v="4" actId="47"/>
      <pc:docMkLst>
        <pc:docMk/>
      </pc:docMkLst>
      <pc:sldChg chg="del">
        <pc:chgData name="Ngọc Đỗ" userId="2f07f5d2c440dd9f" providerId="LiveId" clId="{1602470B-28C0-4F11-8C36-E613132BF091}" dt="2025-02-28T08:31:28.841" v="1" actId="47"/>
        <pc:sldMkLst>
          <pc:docMk/>
          <pc:sldMk cId="0" sldId="466"/>
        </pc:sldMkLst>
      </pc:sldChg>
      <pc:sldChg chg="del">
        <pc:chgData name="Ngọc Đỗ" userId="2f07f5d2c440dd9f" providerId="LiveId" clId="{1602470B-28C0-4F11-8C36-E613132BF091}" dt="2025-02-28T08:31:30.073" v="3" actId="47"/>
        <pc:sldMkLst>
          <pc:docMk/>
          <pc:sldMk cId="0" sldId="470"/>
        </pc:sldMkLst>
      </pc:sldChg>
      <pc:sldChg chg="del">
        <pc:chgData name="Ngọc Đỗ" userId="2f07f5d2c440dd9f" providerId="LiveId" clId="{1602470B-28C0-4F11-8C36-E613132BF091}" dt="2025-02-28T08:31:29.311" v="2" actId="47"/>
        <pc:sldMkLst>
          <pc:docMk/>
          <pc:sldMk cId="0" sldId="471"/>
        </pc:sldMkLst>
      </pc:sldChg>
      <pc:sldChg chg="del">
        <pc:chgData name="Ngọc Đỗ" userId="2f07f5d2c440dd9f" providerId="LiveId" clId="{1602470B-28C0-4F11-8C36-E613132BF091}" dt="2025-02-28T08:31:30.678" v="4" actId="47"/>
        <pc:sldMkLst>
          <pc:docMk/>
          <pc:sldMk cId="0" sldId="472"/>
        </pc:sldMkLst>
      </pc:sldChg>
      <pc:sldChg chg="del">
        <pc:chgData name="Ngọc Đỗ" userId="2f07f5d2c440dd9f" providerId="LiveId" clId="{1602470B-28C0-4F11-8C36-E613132BF091}" dt="2025-02-28T08:31:28.066" v="0" actId="47"/>
        <pc:sldMkLst>
          <pc:docMk/>
          <pc:sldMk cId="1160444093" sldId="473"/>
        </pc:sldMkLst>
      </pc:sldChg>
      <pc:sldMasterChg chg="del delSldLayout">
        <pc:chgData name="Ngọc Đỗ" userId="2f07f5d2c440dd9f" providerId="LiveId" clId="{1602470B-28C0-4F11-8C36-E613132BF091}" dt="2025-02-28T08:31:30.678" v="4" actId="47"/>
        <pc:sldMasterMkLst>
          <pc:docMk/>
          <pc:sldMasterMk cId="1772294294" sldId="2147483660"/>
        </pc:sldMasterMkLst>
        <pc:sldLayoutChg chg="del">
          <pc:chgData name="Ngọc Đỗ" userId="2f07f5d2c440dd9f" providerId="LiveId" clId="{1602470B-28C0-4F11-8C36-E613132BF091}" dt="2025-02-28T08:31:30.678" v="4" actId="47"/>
          <pc:sldLayoutMkLst>
            <pc:docMk/>
            <pc:sldMasterMk cId="1772294294" sldId="2147483660"/>
            <pc:sldLayoutMk cId="446689985" sldId="2147483661"/>
          </pc:sldLayoutMkLst>
        </pc:sldLayoutChg>
        <pc:sldLayoutChg chg="del">
          <pc:chgData name="Ngọc Đỗ" userId="2f07f5d2c440dd9f" providerId="LiveId" clId="{1602470B-28C0-4F11-8C36-E613132BF091}" dt="2025-02-28T08:31:30.678" v="4" actId="47"/>
          <pc:sldLayoutMkLst>
            <pc:docMk/>
            <pc:sldMasterMk cId="1772294294" sldId="2147483660"/>
            <pc:sldLayoutMk cId="143623772" sldId="2147483662"/>
          </pc:sldLayoutMkLst>
        </pc:sldLayoutChg>
        <pc:sldLayoutChg chg="del">
          <pc:chgData name="Ngọc Đỗ" userId="2f07f5d2c440dd9f" providerId="LiveId" clId="{1602470B-28C0-4F11-8C36-E613132BF091}" dt="2025-02-28T08:31:30.678" v="4" actId="47"/>
          <pc:sldLayoutMkLst>
            <pc:docMk/>
            <pc:sldMasterMk cId="1772294294" sldId="2147483660"/>
            <pc:sldLayoutMk cId="3820631036" sldId="2147483663"/>
          </pc:sldLayoutMkLst>
        </pc:sldLayoutChg>
        <pc:sldLayoutChg chg="del">
          <pc:chgData name="Ngọc Đỗ" userId="2f07f5d2c440dd9f" providerId="LiveId" clId="{1602470B-28C0-4F11-8C36-E613132BF091}" dt="2025-02-28T08:31:30.678" v="4" actId="47"/>
          <pc:sldLayoutMkLst>
            <pc:docMk/>
            <pc:sldMasterMk cId="1772294294" sldId="2147483660"/>
            <pc:sldLayoutMk cId="260047500" sldId="2147483664"/>
          </pc:sldLayoutMkLst>
        </pc:sldLayoutChg>
        <pc:sldLayoutChg chg="del">
          <pc:chgData name="Ngọc Đỗ" userId="2f07f5d2c440dd9f" providerId="LiveId" clId="{1602470B-28C0-4F11-8C36-E613132BF091}" dt="2025-02-28T08:31:30.678" v="4" actId="47"/>
          <pc:sldLayoutMkLst>
            <pc:docMk/>
            <pc:sldMasterMk cId="1772294294" sldId="2147483660"/>
            <pc:sldLayoutMk cId="1259065564" sldId="2147483665"/>
          </pc:sldLayoutMkLst>
        </pc:sldLayoutChg>
        <pc:sldLayoutChg chg="del">
          <pc:chgData name="Ngọc Đỗ" userId="2f07f5d2c440dd9f" providerId="LiveId" clId="{1602470B-28C0-4F11-8C36-E613132BF091}" dt="2025-02-28T08:31:30.678" v="4" actId="47"/>
          <pc:sldLayoutMkLst>
            <pc:docMk/>
            <pc:sldMasterMk cId="1772294294" sldId="2147483660"/>
            <pc:sldLayoutMk cId="4150547518" sldId="2147483666"/>
          </pc:sldLayoutMkLst>
        </pc:sldLayoutChg>
        <pc:sldLayoutChg chg="del">
          <pc:chgData name="Ngọc Đỗ" userId="2f07f5d2c440dd9f" providerId="LiveId" clId="{1602470B-28C0-4F11-8C36-E613132BF091}" dt="2025-02-28T08:31:30.678" v="4" actId="47"/>
          <pc:sldLayoutMkLst>
            <pc:docMk/>
            <pc:sldMasterMk cId="1772294294" sldId="2147483660"/>
            <pc:sldLayoutMk cId="1954003838" sldId="2147483667"/>
          </pc:sldLayoutMkLst>
        </pc:sldLayoutChg>
        <pc:sldLayoutChg chg="del">
          <pc:chgData name="Ngọc Đỗ" userId="2f07f5d2c440dd9f" providerId="LiveId" clId="{1602470B-28C0-4F11-8C36-E613132BF091}" dt="2025-02-28T08:31:30.678" v="4" actId="47"/>
          <pc:sldLayoutMkLst>
            <pc:docMk/>
            <pc:sldMasterMk cId="1772294294" sldId="2147483660"/>
            <pc:sldLayoutMk cId="501915457" sldId="2147483668"/>
          </pc:sldLayoutMkLst>
        </pc:sldLayoutChg>
        <pc:sldLayoutChg chg="del">
          <pc:chgData name="Ngọc Đỗ" userId="2f07f5d2c440dd9f" providerId="LiveId" clId="{1602470B-28C0-4F11-8C36-E613132BF091}" dt="2025-02-28T08:31:30.678" v="4" actId="47"/>
          <pc:sldLayoutMkLst>
            <pc:docMk/>
            <pc:sldMasterMk cId="1772294294" sldId="2147483660"/>
            <pc:sldLayoutMk cId="901918539" sldId="2147483669"/>
          </pc:sldLayoutMkLst>
        </pc:sldLayoutChg>
        <pc:sldLayoutChg chg="del">
          <pc:chgData name="Ngọc Đỗ" userId="2f07f5d2c440dd9f" providerId="LiveId" clId="{1602470B-28C0-4F11-8C36-E613132BF091}" dt="2025-02-28T08:31:30.678" v="4" actId="47"/>
          <pc:sldLayoutMkLst>
            <pc:docMk/>
            <pc:sldMasterMk cId="1772294294" sldId="2147483660"/>
            <pc:sldLayoutMk cId="1257694343" sldId="2147483670"/>
          </pc:sldLayoutMkLst>
        </pc:sldLayoutChg>
        <pc:sldLayoutChg chg="del">
          <pc:chgData name="Ngọc Đỗ" userId="2f07f5d2c440dd9f" providerId="LiveId" clId="{1602470B-28C0-4F11-8C36-E613132BF091}" dt="2025-02-28T08:31:30.678" v="4" actId="47"/>
          <pc:sldLayoutMkLst>
            <pc:docMk/>
            <pc:sldMasterMk cId="1772294294" sldId="2147483660"/>
            <pc:sldLayoutMk cId="540522362" sldId="2147483671"/>
          </pc:sldLayoutMkLst>
        </pc:sldLayoutChg>
        <pc:sldLayoutChg chg="del">
          <pc:chgData name="Ngọc Đỗ" userId="2f07f5d2c440dd9f" providerId="LiveId" clId="{1602470B-28C0-4F11-8C36-E613132BF091}" dt="2025-02-28T08:31:30.678" v="4" actId="47"/>
          <pc:sldLayoutMkLst>
            <pc:docMk/>
            <pc:sldMasterMk cId="1772294294" sldId="2147483660"/>
            <pc:sldLayoutMk cId="2320373802" sldId="2147483672"/>
          </pc:sldLayoutMkLst>
        </pc:sldLayoutChg>
        <pc:sldLayoutChg chg="del">
          <pc:chgData name="Ngọc Đỗ" userId="2f07f5d2c440dd9f" providerId="LiveId" clId="{1602470B-28C0-4F11-8C36-E613132BF091}" dt="2025-02-28T08:31:28.066" v="0" actId="47"/>
          <pc:sldLayoutMkLst>
            <pc:docMk/>
            <pc:sldMasterMk cId="1772294294" sldId="2147483660"/>
            <pc:sldLayoutMk cId="3136954635" sldId="214748367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Mùa đông Tuyết Lạnh, Nền Mùa đông, Vẽ Tay, Tuyết Hình nền Vector để tải  xuống miễn phí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0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0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ộ hình ảnh cây thông noel trang trí giáng sinh 3d ấn tượ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386" y="1"/>
            <a:ext cx="12515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6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68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Ảnh Noel - Hình nền giáng sinh đẹp và lung linh nhất 20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67"/>
            <a:ext cx="12192000" cy="690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04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3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9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28/02/2025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3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9">
            <a:extLst>
              <a:ext uri="{FF2B5EF4-FFF2-40B4-BE49-F238E27FC236}">
                <a16:creationId xmlns:a16="http://schemas.microsoft.com/office/drawing/2014/main" id="{F476A1C8-1E69-4EF4-930D-4542A5D3D2C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13" name="矩形 10">
            <a:extLst>
              <a:ext uri="{FF2B5EF4-FFF2-40B4-BE49-F238E27FC236}">
                <a16:creationId xmlns:a16="http://schemas.microsoft.com/office/drawing/2014/main" id="{A32A9826-4125-4AE4-81B4-648E662014CA}"/>
              </a:ext>
            </a:extLst>
          </p:cNvPr>
          <p:cNvSpPr/>
          <p:nvPr userDrawn="1"/>
        </p:nvSpPr>
        <p:spPr>
          <a:xfrm>
            <a:off x="457200" y="457200"/>
            <a:ext cx="11269980" cy="590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9B43FDBC-EE57-4CA9-96AC-48E2377C7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4" r="35943"/>
          <a:stretch/>
        </p:blipFill>
        <p:spPr>
          <a:xfrm flipH="1">
            <a:off x="7829550" y="4569808"/>
            <a:ext cx="5162550" cy="29047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BD57816A-29D2-43AD-80EF-8446611D3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6" t="-1" b="57501"/>
          <a:stretch/>
        </p:blipFill>
        <p:spPr>
          <a:xfrm flipH="1">
            <a:off x="-7620" y="-33967"/>
            <a:ext cx="4591050" cy="1991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95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7.pn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8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31" y="1128008"/>
            <a:ext cx="6379821" cy="51498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4251" y="4247535"/>
            <a:ext cx="2850141" cy="2762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1852" y="5017952"/>
            <a:ext cx="1898173" cy="1840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9" y="-2054693"/>
            <a:ext cx="10149362" cy="7539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4" y="2443272"/>
            <a:ext cx="3381786" cy="439323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59392"/>
            <a:ext cx="1538972" cy="1523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CCBC4E-5553-390A-97AD-4AEAECBC3B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9205" y="1114503"/>
            <a:ext cx="4304149" cy="11339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D7643E-95BA-7C1B-D0CB-B3DD210315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9680" y="2033053"/>
            <a:ext cx="8179440" cy="20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6713" y="-495914"/>
            <a:ext cx="1905337" cy="1905337"/>
          </a:xfrm>
          <a:prstGeom prst="rect">
            <a:avLst/>
          </a:prstGeom>
        </p:spPr>
      </p:pic>
      <p:pic>
        <p:nvPicPr>
          <p:cNvPr id="3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87930" y="25678"/>
            <a:ext cx="1905337" cy="1905337"/>
          </a:xfrm>
          <a:prstGeom prst="rect">
            <a:avLst/>
          </a:prstGeom>
        </p:spPr>
      </p:pic>
      <p:pic>
        <p:nvPicPr>
          <p:cNvPr id="4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62788" y="-274077"/>
            <a:ext cx="1905337" cy="1905337"/>
          </a:xfrm>
          <a:prstGeom prst="rect">
            <a:avLst/>
          </a:prstGeom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38679" y="-30459"/>
            <a:ext cx="1905337" cy="1905337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66276" y="-397082"/>
            <a:ext cx="1905337" cy="1905337"/>
          </a:xfrm>
          <a:prstGeom prst="rect">
            <a:avLst/>
          </a:prstGeom>
        </p:spPr>
      </p:pic>
      <p:pic>
        <p:nvPicPr>
          <p:cNvPr id="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85051" y="-250708"/>
            <a:ext cx="1905337" cy="1905337"/>
          </a:xfrm>
          <a:prstGeom prst="rect">
            <a:avLst/>
          </a:prstGeom>
        </p:spPr>
      </p:pic>
      <p:pic>
        <p:nvPicPr>
          <p:cNvPr id="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68125" y="-151896"/>
            <a:ext cx="1905337" cy="1905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908" y="3793730"/>
            <a:ext cx="3270910" cy="3270910"/>
          </a:xfrm>
          <a:prstGeom prst="rect">
            <a:avLst/>
          </a:prstGeom>
        </p:spPr>
      </p:pic>
      <p:pic>
        <p:nvPicPr>
          <p:cNvPr id="11" name="Picture 2" descr="Cây Thông Noel đã tách nền file PNG và PS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23" y="3470284"/>
            <a:ext cx="6463291" cy="430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4.googleusercontent.com/8ZtZeo6swa8-5ZQbGpV-Mox3jbZnoRfWzmbXobSQoz3lR-lyckD-Fp8U12xg_xi6Lr1k1SjVpVY33RY7pOEcf5ahpKUjd12NFd_2jXsIy6n27daVhrPPaQuvUgNX9pWYDfIjDsE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86" y="5429185"/>
            <a:ext cx="1062745" cy="145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340" y="635390"/>
            <a:ext cx="159620" cy="146284"/>
          </a:xfrm>
          <a:prstGeom prst="rect">
            <a:avLst/>
          </a:prstGeom>
        </p:spPr>
      </p:pic>
      <p:pic>
        <p:nvPicPr>
          <p:cNvPr id="15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06" y="942152"/>
            <a:ext cx="217598" cy="129820"/>
          </a:xfrm>
          <a:prstGeom prst="rect">
            <a:avLst/>
          </a:prstGeom>
        </p:spPr>
      </p:pic>
      <p:pic>
        <p:nvPicPr>
          <p:cNvPr id="16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812" y="210076"/>
            <a:ext cx="159620" cy="146284"/>
          </a:xfrm>
          <a:prstGeom prst="rect">
            <a:avLst/>
          </a:prstGeom>
        </p:spPr>
      </p:pic>
      <p:pic>
        <p:nvPicPr>
          <p:cNvPr id="17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278" y="624305"/>
            <a:ext cx="217598" cy="129820"/>
          </a:xfrm>
          <a:prstGeom prst="rect">
            <a:avLst/>
          </a:prstGeom>
        </p:spPr>
      </p:pic>
      <p:pic>
        <p:nvPicPr>
          <p:cNvPr id="18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340" y="1898660"/>
            <a:ext cx="159620" cy="146284"/>
          </a:xfrm>
          <a:prstGeom prst="rect">
            <a:avLst/>
          </a:prstGeom>
        </p:spPr>
      </p:pic>
      <p:pic>
        <p:nvPicPr>
          <p:cNvPr id="19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406" y="2205422"/>
            <a:ext cx="217598" cy="129820"/>
          </a:xfrm>
          <a:prstGeom prst="rect">
            <a:avLst/>
          </a:prstGeom>
        </p:spPr>
      </p:pic>
      <p:pic>
        <p:nvPicPr>
          <p:cNvPr id="20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558" y="489106"/>
            <a:ext cx="159620" cy="146284"/>
          </a:xfrm>
          <a:prstGeom prst="rect">
            <a:avLst/>
          </a:prstGeom>
        </p:spPr>
      </p:pic>
      <p:pic>
        <p:nvPicPr>
          <p:cNvPr id="21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7705" y="877242"/>
            <a:ext cx="217598" cy="129820"/>
          </a:xfrm>
          <a:prstGeom prst="rect">
            <a:avLst/>
          </a:prstGeom>
        </p:spPr>
      </p:pic>
      <p:pic>
        <p:nvPicPr>
          <p:cNvPr id="22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527" y="455347"/>
            <a:ext cx="159620" cy="146284"/>
          </a:xfrm>
          <a:prstGeom prst="rect">
            <a:avLst/>
          </a:prstGeom>
        </p:spPr>
      </p:pic>
      <p:pic>
        <p:nvPicPr>
          <p:cNvPr id="23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679" y="721417"/>
            <a:ext cx="217598" cy="129820"/>
          </a:xfrm>
          <a:prstGeom prst="rect">
            <a:avLst/>
          </a:prstGeom>
        </p:spPr>
      </p:pic>
      <p:pic>
        <p:nvPicPr>
          <p:cNvPr id="24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085" y="-10659"/>
            <a:ext cx="159620" cy="146284"/>
          </a:xfrm>
          <a:prstGeom prst="rect">
            <a:avLst/>
          </a:prstGeom>
        </p:spPr>
      </p:pic>
      <p:pic>
        <p:nvPicPr>
          <p:cNvPr id="25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151" y="296103"/>
            <a:ext cx="217598" cy="129820"/>
          </a:xfrm>
          <a:prstGeom prst="rect">
            <a:avLst/>
          </a:prstGeom>
        </p:spPr>
      </p:pic>
      <p:pic>
        <p:nvPicPr>
          <p:cNvPr id="26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144" y="3104600"/>
            <a:ext cx="159620" cy="146284"/>
          </a:xfrm>
          <a:prstGeom prst="rect">
            <a:avLst/>
          </a:prstGeom>
        </p:spPr>
      </p:pic>
      <p:pic>
        <p:nvPicPr>
          <p:cNvPr id="27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280" y="2456326"/>
            <a:ext cx="217598" cy="129820"/>
          </a:xfrm>
          <a:prstGeom prst="rect">
            <a:avLst/>
          </a:prstGeom>
        </p:spPr>
      </p:pic>
      <p:pic>
        <p:nvPicPr>
          <p:cNvPr id="28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712" y="3324000"/>
            <a:ext cx="159620" cy="146284"/>
          </a:xfrm>
          <a:prstGeom prst="rect">
            <a:avLst/>
          </a:prstGeom>
        </p:spPr>
      </p:pic>
      <p:pic>
        <p:nvPicPr>
          <p:cNvPr id="29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081" y="2278722"/>
            <a:ext cx="217598" cy="129820"/>
          </a:xfrm>
          <a:prstGeom prst="rect">
            <a:avLst/>
          </a:prstGeom>
        </p:spPr>
      </p:pic>
      <p:pic>
        <p:nvPicPr>
          <p:cNvPr id="30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066" y="1666353"/>
            <a:ext cx="159620" cy="146284"/>
          </a:xfrm>
          <a:prstGeom prst="rect">
            <a:avLst/>
          </a:prstGeom>
        </p:spPr>
      </p:pic>
      <p:pic>
        <p:nvPicPr>
          <p:cNvPr id="31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4485" y="812332"/>
            <a:ext cx="217598" cy="129820"/>
          </a:xfrm>
          <a:prstGeom prst="rect">
            <a:avLst/>
          </a:prstGeom>
        </p:spPr>
      </p:pic>
      <p:pic>
        <p:nvPicPr>
          <p:cNvPr id="32" name="star 4 - 9Slide.vn">
            <a:extLst>
              <a:ext uri="{FF2B5EF4-FFF2-40B4-BE49-F238E27FC236}">
                <a16:creationId xmlns:a16="http://schemas.microsoft.com/office/drawing/2014/main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653" y="1756782"/>
            <a:ext cx="159620" cy="146284"/>
          </a:xfrm>
          <a:prstGeom prst="rect">
            <a:avLst/>
          </a:prstGeom>
        </p:spPr>
      </p:pic>
      <p:pic>
        <p:nvPicPr>
          <p:cNvPr id="33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277" y="398669"/>
            <a:ext cx="217598" cy="129820"/>
          </a:xfrm>
          <a:prstGeom prst="rect">
            <a:avLst/>
          </a:prstGeom>
        </p:spPr>
      </p:pic>
      <p:pic>
        <p:nvPicPr>
          <p:cNvPr id="34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76" y="1517865"/>
            <a:ext cx="217598" cy="129820"/>
          </a:xfrm>
          <a:prstGeom prst="rect">
            <a:avLst/>
          </a:prstGeom>
        </p:spPr>
      </p:pic>
      <p:pic>
        <p:nvPicPr>
          <p:cNvPr id="35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35" y="443902"/>
            <a:ext cx="217598" cy="129820"/>
          </a:xfrm>
          <a:prstGeom prst="rect">
            <a:avLst/>
          </a:prstGeom>
        </p:spPr>
      </p:pic>
      <p:pic>
        <p:nvPicPr>
          <p:cNvPr id="36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53" y="1812637"/>
            <a:ext cx="217598" cy="129820"/>
          </a:xfrm>
          <a:prstGeom prst="rect">
            <a:avLst/>
          </a:prstGeom>
        </p:spPr>
      </p:pic>
      <p:pic>
        <p:nvPicPr>
          <p:cNvPr id="37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7" y="1230009"/>
            <a:ext cx="217598" cy="129820"/>
          </a:xfrm>
          <a:prstGeom prst="rect">
            <a:avLst/>
          </a:prstGeom>
        </p:spPr>
      </p:pic>
      <p:pic>
        <p:nvPicPr>
          <p:cNvPr id="38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138" y="1626962"/>
            <a:ext cx="217598" cy="129820"/>
          </a:xfrm>
          <a:prstGeom prst="rect">
            <a:avLst/>
          </a:prstGeom>
        </p:spPr>
      </p:pic>
      <p:pic>
        <p:nvPicPr>
          <p:cNvPr id="39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461" y="3218843"/>
            <a:ext cx="217598" cy="129820"/>
          </a:xfrm>
          <a:prstGeom prst="rect">
            <a:avLst/>
          </a:prstGeom>
        </p:spPr>
      </p:pic>
      <p:pic>
        <p:nvPicPr>
          <p:cNvPr id="40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06" y="1094552"/>
            <a:ext cx="217598" cy="129820"/>
          </a:xfrm>
          <a:prstGeom prst="rect">
            <a:avLst/>
          </a:prstGeom>
        </p:spPr>
      </p:pic>
      <p:pic>
        <p:nvPicPr>
          <p:cNvPr id="41" name="star 6 - 9Slide.vn">
            <a:extLst>
              <a:ext uri="{FF2B5EF4-FFF2-40B4-BE49-F238E27FC236}">
                <a16:creationId xmlns:a16="http://schemas.microsoft.com/office/drawing/2014/main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478" y="1087144"/>
            <a:ext cx="217598" cy="1298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7259E2A-07BA-F6F0-2537-A22FD5124C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9981" y="1044348"/>
            <a:ext cx="6151397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4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64" y="1100299"/>
            <a:ext cx="6379821" cy="514989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523875" y="815299"/>
            <a:ext cx="11209364" cy="563312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7"/>
          <p:cNvGrpSpPr/>
          <p:nvPr/>
        </p:nvGrpSpPr>
        <p:grpSpPr>
          <a:xfrm>
            <a:off x="11187269" y="-727540"/>
            <a:ext cx="1010876" cy="2605584"/>
            <a:chOff x="0" y="0"/>
            <a:chExt cx="1069588" cy="2756919"/>
          </a:xfrm>
        </p:grpSpPr>
        <p:sp>
          <p:nvSpPr>
            <p:cNvPr id="16" name="AutoShape 8"/>
            <p:cNvSpPr/>
            <p:nvPr/>
          </p:nvSpPr>
          <p:spPr>
            <a:xfrm rot="-5400000">
              <a:off x="-703859" y="1113392"/>
              <a:ext cx="1759937" cy="0"/>
            </a:xfrm>
            <a:prstGeom prst="line">
              <a:avLst/>
            </a:prstGeom>
            <a:ln w="6818" cap="rnd">
              <a:solidFill>
                <a:srgbClr val="F48F7A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7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1996770"/>
              <a:ext cx="359037" cy="457107"/>
            </a:xfrm>
            <a:prstGeom prst="rect">
              <a:avLst/>
            </a:prstGeom>
          </p:spPr>
        </p:pic>
        <p:sp>
          <p:nvSpPr>
            <p:cNvPr id="18" name="AutoShape 10"/>
            <p:cNvSpPr/>
            <p:nvPr/>
          </p:nvSpPr>
          <p:spPr>
            <a:xfrm rot="-5400000">
              <a:off x="-373534" y="876560"/>
              <a:ext cx="1759937" cy="0"/>
            </a:xfrm>
            <a:prstGeom prst="line">
              <a:avLst/>
            </a:prstGeom>
            <a:ln w="6818" cap="rnd">
              <a:solidFill>
                <a:srgbClr val="7CADB0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9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35944" y="1410604"/>
              <a:ext cx="547799" cy="586166"/>
            </a:xfrm>
            <a:prstGeom prst="rect">
              <a:avLst/>
            </a:prstGeom>
          </p:spPr>
        </p:pic>
        <p:sp>
          <p:nvSpPr>
            <p:cNvPr id="20" name="AutoShape 12"/>
            <p:cNvSpPr/>
            <p:nvPr/>
          </p:nvSpPr>
          <p:spPr>
            <a:xfrm rot="-5400000">
              <a:off x="-51815" y="1570499"/>
              <a:ext cx="1759937" cy="0"/>
            </a:xfrm>
            <a:prstGeom prst="line">
              <a:avLst/>
            </a:prstGeom>
            <a:ln w="6818" cap="rnd">
              <a:solidFill>
                <a:srgbClr val="538087"/>
              </a:solidFill>
              <a:prstDash val="sys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1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93537" y="2150835"/>
              <a:ext cx="476051" cy="60608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81578" y="7259"/>
            <a:ext cx="10753983" cy="1635337"/>
            <a:chOff x="74901" y="26405"/>
            <a:chExt cx="10753983" cy="16353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10" y="428227"/>
              <a:ext cx="5673564" cy="11558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1" y="507515"/>
              <a:ext cx="1154227" cy="11542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8927">
              <a:off x="378996" y="416927"/>
              <a:ext cx="955258" cy="530382"/>
            </a:xfrm>
            <a:prstGeom prst="rect">
              <a:avLst/>
            </a:prstGeom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866314" y="662298"/>
              <a:ext cx="513733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4" name="Picture 40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 rot="-2581230">
              <a:off x="9612786" y="26405"/>
              <a:ext cx="686855" cy="664531"/>
            </a:xfrm>
            <a:prstGeom prst="rect">
              <a:avLst/>
            </a:prstGeom>
          </p:spPr>
        </p:pic>
        <p:pic>
          <p:nvPicPr>
            <p:cNvPr id="22" name="Pictur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6243086">
              <a:off x="10149185" y="181875"/>
              <a:ext cx="708020" cy="651378"/>
            </a:xfrm>
            <a:prstGeom prst="rect">
              <a:avLst/>
            </a:prstGeom>
          </p:spPr>
        </p:pic>
      </p:grpSp>
      <p:pic>
        <p:nvPicPr>
          <p:cNvPr id="23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11235561" y="61604"/>
            <a:ext cx="617429" cy="573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38AE5E-2CB7-B99B-1E44-3486890E3571}"/>
              </a:ext>
            </a:extLst>
          </p:cNvPr>
          <p:cNvSpPr txBox="1"/>
          <p:nvPr/>
        </p:nvSpPr>
        <p:spPr>
          <a:xfrm>
            <a:off x="1028700" y="1819275"/>
            <a:ext cx="9801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Hình bên là hình khai triển của hình nào dưới đây?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8307E74-3449-FE9C-AB3C-8200CF1ED98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98218" y="2597505"/>
            <a:ext cx="7614564" cy="352989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20BEC24E-FAE4-8179-841F-9222E3B24EAF}"/>
              </a:ext>
            </a:extLst>
          </p:cNvPr>
          <p:cNvSpPr/>
          <p:nvPr/>
        </p:nvSpPr>
        <p:spPr>
          <a:xfrm>
            <a:off x="4791075" y="5486400"/>
            <a:ext cx="371475" cy="409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3F609F67-4D10-79F8-5D6D-C8CE7CE81CE8}"/>
              </a:ext>
            </a:extLst>
          </p:cNvPr>
          <p:cNvSpPr/>
          <p:nvPr/>
        </p:nvSpPr>
        <p:spPr>
          <a:xfrm>
            <a:off x="466725" y="986749"/>
            <a:ext cx="11209364" cy="563312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3075" y="0"/>
            <a:ext cx="10776679" cy="1228725"/>
            <a:chOff x="593886" y="222068"/>
            <a:chExt cx="10776679" cy="134282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86" y="409081"/>
              <a:ext cx="10632867" cy="1155814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93886" y="222068"/>
              <a:ext cx="1234914" cy="1229818"/>
              <a:chOff x="1037786" y="461588"/>
              <a:chExt cx="1020873" cy="100817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786" y="657463"/>
                <a:ext cx="812299" cy="81229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8927">
                <a:off x="1103401" y="461588"/>
                <a:ext cx="955258" cy="530382"/>
              </a:xfrm>
              <a:prstGeom prst="rect">
                <a:avLst/>
              </a:prstGeom>
            </p:spPr>
          </p:pic>
        </p:grp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573711" y="681252"/>
              <a:ext cx="97968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 đây là một số hình khai triển của hình lập phương.</a:t>
              </a:r>
              <a:endParaRPr lang="en-US" altLang="en-US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EF06DC9-6FF8-BB04-DA1F-6B3CF0A43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575" y="1290638"/>
            <a:ext cx="9152711" cy="19718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ACB525E-D356-01B6-0C28-6D186847DACF}"/>
              </a:ext>
            </a:extLst>
          </p:cNvPr>
          <p:cNvSpPr txBox="1"/>
          <p:nvPr/>
        </p:nvSpPr>
        <p:spPr>
          <a:xfrm>
            <a:off x="581025" y="3905250"/>
            <a:ext cx="4657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hãy chọn một hình khai triển và làm theo các bưới dưới đây để gấp được một hình lập phương.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7FD60F9-405C-F2C8-F816-FFF2860CF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299" y="3131461"/>
            <a:ext cx="5339146" cy="32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64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CC9FD2D6-9410-767B-DDC9-26CBC50E0F03}"/>
              </a:ext>
            </a:extLst>
          </p:cNvPr>
          <p:cNvSpPr/>
          <p:nvPr/>
        </p:nvSpPr>
        <p:spPr>
          <a:xfrm>
            <a:off x="428625" y="214112"/>
            <a:ext cx="11536952" cy="188900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 cách thực hành như bài tập trên, em hãy kiểm tra trong những hình dưới đây, hình nào là hình khai triển của hình lập phương.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2F223C-79DD-F87F-2F4B-1E4873451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2352674"/>
            <a:ext cx="5414963" cy="4288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FB12D1-7323-C0D9-8D51-C930DB5B4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762" y="3190875"/>
            <a:ext cx="16312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3F609F67-4D10-79F8-5D6D-C8CE7CE81CE8}"/>
              </a:ext>
            </a:extLst>
          </p:cNvPr>
          <p:cNvSpPr/>
          <p:nvPr/>
        </p:nvSpPr>
        <p:spPr>
          <a:xfrm>
            <a:off x="466725" y="986749"/>
            <a:ext cx="11209364" cy="563312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3075" y="171122"/>
            <a:ext cx="10662379" cy="1057603"/>
            <a:chOff x="593886" y="409081"/>
            <a:chExt cx="10662379" cy="11558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86" y="409081"/>
              <a:ext cx="10632867" cy="1155814"/>
            </a:xfrm>
            <a:prstGeom prst="rect">
              <a:avLst/>
            </a:prstGeom>
          </p:spPr>
        </p:pic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932361" y="483471"/>
              <a:ext cx="10323904" cy="1042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R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ô-bốt cần cắt đi hình chữ nhật nào trong hình dưới đây để phần còn lại là hình khai triển của một hình hộp chữ nhật?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89D552E-BE94-19B0-E988-A12D944B9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051" y="1690687"/>
            <a:ext cx="7455978" cy="4148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8F7C1-AF5B-665F-9389-70D8E50CB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225" y="2928937"/>
            <a:ext cx="726252" cy="919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17EA40-F2B0-FB60-3714-36DA21AE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0" y="2919412"/>
            <a:ext cx="650052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16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7" y="-1605136"/>
            <a:ext cx="6976000" cy="5226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47" y="3807374"/>
            <a:ext cx="3175906" cy="3175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06" y="4922892"/>
            <a:ext cx="1840048" cy="1840048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64" y="2110760"/>
            <a:ext cx="4314631" cy="4508745"/>
          </a:xfrm>
          <a:prstGeom prst="rect">
            <a:avLst/>
          </a:prstGeom>
        </p:spPr>
      </p:pic>
      <p:pic>
        <p:nvPicPr>
          <p:cNvPr id="9" name="Picture 2" descr="Cây Thông Noel đã tách nền file PNG và PS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59" y="2510708"/>
            <a:ext cx="5563275" cy="370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210">
            <a:off x="2194603" y="1254925"/>
            <a:ext cx="867582" cy="9858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52112">
            <a:off x="6739090" y="493234"/>
            <a:ext cx="983239" cy="1653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4F8E84-8FFD-B967-14A6-BED7FB5D81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0531" y="498735"/>
            <a:ext cx="5273497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8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115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Ngọc Đỗ</cp:lastModifiedBy>
  <cp:revision>44</cp:revision>
  <dcterms:created xsi:type="dcterms:W3CDTF">2022-11-23T13:59:53Z</dcterms:created>
  <dcterms:modified xsi:type="dcterms:W3CDTF">2025-02-28T08:31:36Z</dcterms:modified>
</cp:coreProperties>
</file>