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sldIdLst>
    <p:sldId id="284" r:id="rId5"/>
    <p:sldId id="303" r:id="rId6"/>
    <p:sldId id="304" r:id="rId7"/>
    <p:sldId id="305" r:id="rId8"/>
    <p:sldId id="306" r:id="rId9"/>
    <p:sldId id="28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66FF99"/>
    <a:srgbClr val="FFFF66"/>
    <a:srgbClr val="00FFFF"/>
    <a:srgbClr val="CC66FF"/>
    <a:srgbClr val="54C379"/>
    <a:srgbClr val="CCFFFF"/>
    <a:srgbClr val="009999"/>
    <a:srgbClr val="E6FAFE"/>
    <a:srgbClr val="FFE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1791" autoAdjust="0"/>
  </p:normalViewPr>
  <p:slideViewPr>
    <p:cSldViewPr snapToGrid="0">
      <p:cViewPr varScale="1">
        <p:scale>
          <a:sx n="60" d="100"/>
          <a:sy n="60" d="100"/>
        </p:scale>
        <p:origin x="6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D5019-5D4B-427C-9612-E597B39EB3B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8A976-40C2-48FE-AF3D-CCCCFE60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1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16E8-D369-4144-B301-7416DD4BF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C471E-0752-4551-AB64-1F790B296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57D75-F2B2-46DD-A06C-3BC32E0B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9065-BF97-49D6-9D54-F6EBB69F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70D04-E05B-4CA4-884C-DB843BCA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9AA8-10D1-457B-B137-1BAB6612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BD320-1079-4537-82DB-D124337A0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DB08B-4278-4C47-A120-35F435C3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58173-AF4D-4887-A2D2-FDF84E3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21BE-1D65-4600-B931-37C8C8A1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DB697-2710-4774-B700-0D4459F5C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6483A-9012-4C24-B624-DCE02FF85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40F5-5310-4A6F-BAE1-59A8354D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2F22E-B2D8-4DC7-A989-BC001873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222B-FEE9-49CC-9BBE-DD5C6DC4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C6BB-97D3-4255-B7E1-017F5D92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E5E5-5282-4D69-975C-3597BA14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55457-C0BC-482A-971B-45119F81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2992-0697-430C-8051-1D248174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E6479-B931-4084-8911-419EF843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9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248C-A225-42CD-942F-B5162025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7D4FC-C44D-4092-8920-A139EB642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DA002-6AAA-4983-A20D-4613E5A1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4DD3E-6EC2-4DAF-BFF1-06725D4B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3CA01-B6E2-417F-AF2D-0FDE88F9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7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FD07-1E4C-4FFD-88A1-75E7763B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DD73-4249-4FE5-8371-3412A1C2B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D1285-1161-4AA7-85C5-49183854A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B0C8D-09B2-4A55-8103-296BB2C7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A73CA-A3F5-4546-BF01-E2C11F81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3F0AE-775C-4C48-8994-F16CC69D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6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E119E-48EC-436F-98D5-2668D216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9E86D-8349-47F0-9A28-AE3B2FC0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11436-4207-4DCD-BD51-41E992D59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604A0-B31A-4EB8-89A8-45BD72D58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C6FE0-258C-4862-B91F-BB9173535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BE7F7-5494-4CB6-9476-DC97F636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36DB7-E8E8-4542-BCB1-85A626F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3B4F5-4369-4977-A2A5-1C163FE1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9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2FA0-2553-44B4-833B-A0195AD4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811B8-ECA4-4130-9237-DD73ED0F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35CBA-358B-46F7-9682-303257E4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94AA6-72CE-4B78-B1C0-D10CA67F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CA045-4382-42C8-ABC4-9EEC9BE4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1C7DB-4D6C-461A-A5A6-FD29FFEF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E812C-8BA6-411C-9E8F-0863F8BF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9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7C20-B7B3-48B4-AB66-33679180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EE4A-8E41-4029-A728-E7FEDEA37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89355-D6EC-4A28-A685-35ED08F0C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F6D83-5F12-4B2D-A2B0-5F9B729C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2A512-4AB7-4345-93C5-745D9F11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9FED7-CA14-4433-9F30-D7B96EC1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1E65-BA50-4684-B3E7-442EA36B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65D2E-6181-4684-BB59-42DAEFB3A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364C6-F8A3-4689-97D0-5510EB729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7075A-014B-4F95-B0D5-68DF8CCF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3E13F-9D71-4E2B-9B78-94B4F873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A5E93-3B64-4A46-BE03-CE6E635B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4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AE3DC4A-933A-6208-F8E4-5E0A93AE5F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139" y="74012"/>
            <a:ext cx="1440047" cy="14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0EBA2-51BD-2D22-028F-8FF9A85B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763" y="-1"/>
            <a:ext cx="12464763" cy="7066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5954EA-6771-ECC4-1A94-AD54CBC6A0B9}"/>
              </a:ext>
            </a:extLst>
          </p:cNvPr>
          <p:cNvSpPr txBox="1"/>
          <p:nvPr/>
        </p:nvSpPr>
        <p:spPr>
          <a:xfrm>
            <a:off x="3528875" y="338845"/>
            <a:ext cx="4563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Thứ</a:t>
            </a:r>
            <a:r>
              <a:rPr lang="en-US" sz="2400" dirty="0">
                <a:solidFill>
                  <a:schemeClr val="bg1"/>
                </a:solidFill>
              </a:rPr>
              <a:t> … </a:t>
            </a:r>
            <a:r>
              <a:rPr lang="en-US" sz="2400" dirty="0" err="1">
                <a:solidFill>
                  <a:schemeClr val="bg1"/>
                </a:solidFill>
              </a:rPr>
              <a:t>ngày</a:t>
            </a:r>
            <a:r>
              <a:rPr lang="en-US" sz="2400" dirty="0">
                <a:solidFill>
                  <a:schemeClr val="bg1"/>
                </a:solidFill>
              </a:rPr>
              <a:t> … </a:t>
            </a:r>
            <a:r>
              <a:rPr lang="en-US" sz="2400" dirty="0" err="1">
                <a:solidFill>
                  <a:schemeClr val="bg1"/>
                </a:solidFill>
              </a:rPr>
              <a:t>tháng</a:t>
            </a:r>
            <a:r>
              <a:rPr lang="en-US" sz="2400" dirty="0">
                <a:solidFill>
                  <a:schemeClr val="bg1"/>
                </a:solidFill>
              </a:rPr>
              <a:t> ... </a:t>
            </a:r>
            <a:r>
              <a:rPr lang="en-US" sz="2400" dirty="0" err="1">
                <a:solidFill>
                  <a:schemeClr val="bg1"/>
                </a:solidFill>
              </a:rPr>
              <a:t>năm</a:t>
            </a:r>
            <a:r>
              <a:rPr lang="en-US" sz="2400" dirty="0">
                <a:solidFill>
                  <a:schemeClr val="bg1"/>
                </a:solidFill>
              </a:rPr>
              <a:t> …</a:t>
            </a:r>
            <a:endParaRPr lang="vi-VN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F5B5EC-A886-EBAF-8884-1A3BFD7E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787" y="615278"/>
            <a:ext cx="1450974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75EC6-1C32-0FD0-7CFE-8844B83BF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120" y="1583586"/>
            <a:ext cx="599898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5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0E4FEF-872A-098E-4236-2B110F90E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763" y="-1"/>
            <a:ext cx="12464763" cy="7066625"/>
          </a:xfrm>
          <a:prstGeom prst="rect">
            <a:avLst/>
          </a:prstGeom>
        </p:spPr>
      </p:pic>
      <p:pic>
        <p:nvPicPr>
          <p:cNvPr id="3" name="Picture 2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62EE63E7-DC74-BCC8-270A-71F35746A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44" y="1015655"/>
            <a:ext cx="4957591" cy="130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76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7" y="668846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C4777-E6DF-D9B9-4D7A-360DEBA5A3CD}"/>
              </a:ext>
            </a:extLst>
          </p:cNvPr>
          <p:cNvSpPr txBox="1"/>
          <p:nvPr/>
        </p:nvSpPr>
        <p:spPr>
          <a:xfrm>
            <a:off x="605928" y="1553378"/>
            <a:ext cx="10994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Mỗi hình dưới đây được xếp từ các hình lập phương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 c</a:t>
            </a: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. Hỏi hình nào dưới đây có thể tích lớn nhất?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61F56F-5E12-2520-2490-E2F340872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91" y="2952692"/>
            <a:ext cx="10229850" cy="24288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82B0ACC-8EC2-1623-0428-7BE555C8F916}"/>
              </a:ext>
            </a:extLst>
          </p:cNvPr>
          <p:cNvSpPr/>
          <p:nvPr/>
        </p:nvSpPr>
        <p:spPr>
          <a:xfrm>
            <a:off x="4307595" y="4902506"/>
            <a:ext cx="506775" cy="4957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44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7" y="668846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ECA47-E096-0B75-4C76-6A0AAF9152A1}"/>
              </a:ext>
            </a:extLst>
          </p:cNvPr>
          <p:cNvSpPr txBox="1"/>
          <p:nvPr/>
        </p:nvSpPr>
        <p:spPr>
          <a:xfrm>
            <a:off x="470542" y="1517145"/>
            <a:ext cx="11141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cả năm 2022, nhà Nam đã sử dụng 174 m3 nước sinh hoạt. Vậy trung bình mỗi tháng, nhà Nam dùng hết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 nước sinh hoạt.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7B587-2949-2A77-4D52-ECD93F493E6A}"/>
              </a:ext>
            </a:extLst>
          </p:cNvPr>
          <p:cNvSpPr/>
          <p:nvPr/>
        </p:nvSpPr>
        <p:spPr>
          <a:xfrm>
            <a:off x="3710849" y="2796448"/>
            <a:ext cx="892366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9E31C7-01CB-7298-D5F1-571C7847A6EE}"/>
              </a:ext>
            </a:extLst>
          </p:cNvPr>
          <p:cNvSpPr txBox="1"/>
          <p:nvPr/>
        </p:nvSpPr>
        <p:spPr>
          <a:xfrm>
            <a:off x="1421176" y="3811836"/>
            <a:ext cx="9507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năm có 12 tháng.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bình mỗi tháng, nhà Nam dùng hết số mét khối nước sinh hoạt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174 : 12 = 14,5 (m</a:t>
            </a:r>
            <a:r>
              <a:rPr lang="vi-VN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76616-24DF-B2E7-CA7E-4B265D942361}"/>
              </a:ext>
            </a:extLst>
          </p:cNvPr>
          <p:cNvSpPr/>
          <p:nvPr/>
        </p:nvSpPr>
        <p:spPr>
          <a:xfrm>
            <a:off x="3709013" y="2794612"/>
            <a:ext cx="951122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14,5</a:t>
            </a:r>
          </a:p>
        </p:txBody>
      </p:sp>
    </p:spTree>
    <p:extLst>
      <p:ext uri="{BB962C8B-B14F-4D97-AF65-F5344CB8AC3E}">
        <p14:creationId xmlns:p14="http://schemas.microsoft.com/office/powerpoint/2010/main" val="1209460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5" grpId="0"/>
      <p:bldP spid="6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6" y="668846"/>
            <a:ext cx="95217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Rô-bốt có 3 hộp màu xanh, đỏ và vàng. Thể tích của các hộp là: 25 cm</a:t>
            </a: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, 24,5 cm</a:t>
            </a: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, 25,75 dm</a:t>
            </a: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. Biết hộp màu vàng có thể tích lớn nhất và hộp màu xanh có thể tích lớn hơn hộp màu đỏ. Hãy cho biết thể tích của mỗi chiếc hộp.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9EC0E-93A1-3B79-679E-538184D0CDF4}"/>
              </a:ext>
            </a:extLst>
          </p:cNvPr>
          <p:cNvSpPr txBox="1"/>
          <p:nvPr/>
        </p:nvSpPr>
        <p:spPr>
          <a:xfrm>
            <a:off x="616945" y="2721166"/>
            <a:ext cx="10796530" cy="299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Đổi: 25,75 dm</a:t>
            </a:r>
            <a:r>
              <a:rPr lang="vi-VN" sz="32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25 750 cm</a:t>
            </a:r>
            <a:r>
              <a:rPr lang="vi-VN" sz="32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Hộp màu vàng có thể tích lớn nhất nên thể tích của hộp màu vàng là 25,75 dm</a:t>
            </a:r>
            <a:r>
              <a:rPr lang="vi-VN" sz="32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Hộp màu xanh có thể tích lớn hơn hộp màu đỏ nên thể tích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vi-VN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màu xanh là 25 cm</a:t>
            </a:r>
            <a:r>
              <a:rPr lang="vi-VN" sz="32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và thể tích 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ộ</a:t>
            </a:r>
            <a:r>
              <a:rPr lang="vi-VN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 màu đỏ là 24,5 cm</a:t>
            </a:r>
            <a:r>
              <a:rPr lang="vi-VN" sz="32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83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E58355-CD9C-442E-B67D-0F94A736F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614" y="0"/>
            <a:ext cx="1213384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CB0DC3-F174-B205-2ECC-914D52458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612" y="272548"/>
            <a:ext cx="475529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80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4CE3B0948A614B80FA854A9E9C047F" ma:contentTypeVersion="10" ma:contentTypeDescription="Create a new document." ma:contentTypeScope="" ma:versionID="f2b4adca4d93a26afcd0a7580f0ee0aa">
  <xsd:schema xmlns:xsd="http://www.w3.org/2001/XMLSchema" xmlns:xs="http://www.w3.org/2001/XMLSchema" xmlns:p="http://schemas.microsoft.com/office/2006/metadata/properties" xmlns:ns3="39b4d614-387f-4869-a043-b320c2c8d431" targetNamespace="http://schemas.microsoft.com/office/2006/metadata/properties" ma:root="true" ma:fieldsID="5026ddd5adc1812c8217b3d49ac81158" ns3:_="">
    <xsd:import namespace="39b4d614-387f-4869-a043-b320c2c8d4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4d614-387f-4869-a043-b320c2c8d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60426D-5F6E-4987-BA4F-6C073446B5E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9b4d614-387f-4869-a043-b320c2c8d43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D0F2E9-3BA7-4E6C-BD51-A93D8846B4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F6F8AA-3751-4A14-B626-6503E1D62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4d614-387f-4869-a043-b320c2c8d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1621</TotalTime>
  <Words>229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Cúc Lê</cp:lastModifiedBy>
  <cp:revision>31</cp:revision>
  <dcterms:created xsi:type="dcterms:W3CDTF">2022-07-12T06:50:44Z</dcterms:created>
  <dcterms:modified xsi:type="dcterms:W3CDTF">2025-02-18T08:05:37Z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0x010100544CE3B0948A614B80FA854A9E9C047F</vt:lpwstr>
  </property>
</Properties>
</file>