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 id="2147483709" r:id="rId7"/>
  </p:sldMasterIdLst>
  <p:notesMasterIdLst>
    <p:notesMasterId r:id="rId34"/>
  </p:notesMasterIdLst>
  <p:sldIdLst>
    <p:sldId id="429" r:id="rId8"/>
    <p:sldId id="262" r:id="rId9"/>
    <p:sldId id="263" r:id="rId10"/>
    <p:sldId id="305" r:id="rId11"/>
    <p:sldId id="304" r:id="rId12"/>
    <p:sldId id="422" r:id="rId13"/>
    <p:sldId id="312" r:id="rId14"/>
    <p:sldId id="265" r:id="rId15"/>
    <p:sldId id="266" r:id="rId16"/>
    <p:sldId id="276" r:id="rId17"/>
    <p:sldId id="349" r:id="rId18"/>
    <p:sldId id="346" r:id="rId19"/>
    <p:sldId id="414" r:id="rId20"/>
    <p:sldId id="431" r:id="rId21"/>
    <p:sldId id="415" r:id="rId22"/>
    <p:sldId id="416" r:id="rId23"/>
    <p:sldId id="417" r:id="rId24"/>
    <p:sldId id="374" r:id="rId25"/>
    <p:sldId id="352" r:id="rId26"/>
    <p:sldId id="428" r:id="rId27"/>
    <p:sldId id="432" r:id="rId28"/>
    <p:sldId id="264" r:id="rId29"/>
    <p:sldId id="433" r:id="rId30"/>
    <p:sldId id="434" r:id="rId31"/>
    <p:sldId id="358" r:id="rId32"/>
    <p:sldId id="33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CCFFFF"/>
    <a:srgbClr val="FF0066"/>
    <a:srgbClr val="00A200"/>
    <a:srgbClr val="FADD06"/>
    <a:srgbClr val="F6F8FC"/>
    <a:srgbClr val="FFCCFF"/>
    <a:srgbClr val="649B3F"/>
    <a:srgbClr val="C3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92579-4760-41CB-84C3-35967B1A7809}" v="1" dt="2025-02-28T08:33:30.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showGuides="1">
      <p:cViewPr varScale="1">
        <p:scale>
          <a:sx n="71" d="100"/>
          <a:sy n="71" d="100"/>
        </p:scale>
        <p:origin x="864" y="33"/>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60692579-4760-41CB-84C3-35967B1A7809}"/>
    <pc:docChg chg="delSld modSld">
      <pc:chgData name="Ngọc Đỗ" userId="2f07f5d2c440dd9f" providerId="LiveId" clId="{60692579-4760-41CB-84C3-35967B1A7809}" dt="2025-02-28T08:33:39.744" v="4" actId="47"/>
      <pc:docMkLst>
        <pc:docMk/>
      </pc:docMkLst>
      <pc:sldChg chg="del">
        <pc:chgData name="Ngọc Đỗ" userId="2f07f5d2c440dd9f" providerId="LiveId" clId="{60692579-4760-41CB-84C3-35967B1A7809}" dt="2025-02-28T08:33:37.239" v="2" actId="47"/>
        <pc:sldMkLst>
          <pc:docMk/>
          <pc:sldMk cId="2621373648" sldId="257"/>
        </pc:sldMkLst>
      </pc:sldChg>
      <pc:sldChg chg="del">
        <pc:chgData name="Ngọc Đỗ" userId="2f07f5d2c440dd9f" providerId="LiveId" clId="{60692579-4760-41CB-84C3-35967B1A7809}" dt="2025-02-28T08:33:36.574" v="1" actId="47"/>
        <pc:sldMkLst>
          <pc:docMk/>
          <pc:sldMk cId="513569865" sldId="267"/>
        </pc:sldMkLst>
      </pc:sldChg>
      <pc:sldChg chg="modSp">
        <pc:chgData name="Ngọc Đỗ" userId="2f07f5d2c440dd9f" providerId="LiveId" clId="{60692579-4760-41CB-84C3-35967B1A7809}" dt="2025-02-28T08:33:30.892" v="0"/>
        <pc:sldMkLst>
          <pc:docMk/>
          <pc:sldMk cId="3650113068" sldId="276"/>
        </pc:sldMkLst>
        <pc:graphicFrameChg chg="mod">
          <ac:chgData name="Ngọc Đỗ" userId="2f07f5d2c440dd9f" providerId="LiveId" clId="{60692579-4760-41CB-84C3-35967B1A7809}" dt="2025-02-28T08:33:30.892" v="0"/>
          <ac:graphicFrameMkLst>
            <pc:docMk/>
            <pc:sldMk cId="3650113068" sldId="276"/>
            <ac:graphicFrameMk id="20" creationId="{73F9A8FA-1199-471E-981B-6424F6838D16}"/>
          </ac:graphicFrameMkLst>
        </pc:graphicFrameChg>
      </pc:sldChg>
      <pc:sldChg chg="del">
        <pc:chgData name="Ngọc Đỗ" userId="2f07f5d2c440dd9f" providerId="LiveId" clId="{60692579-4760-41CB-84C3-35967B1A7809}" dt="2025-02-28T08:33:38.625" v="3" actId="47"/>
        <pc:sldMkLst>
          <pc:docMk/>
          <pc:sldMk cId="3400642564" sldId="376"/>
        </pc:sldMkLst>
      </pc:sldChg>
      <pc:sldChg chg="del">
        <pc:chgData name="Ngọc Đỗ" userId="2f07f5d2c440dd9f" providerId="LiveId" clId="{60692579-4760-41CB-84C3-35967B1A7809}" dt="2025-02-28T08:33:39.744" v="4" actId="47"/>
        <pc:sldMkLst>
          <pc:docMk/>
          <pc:sldMk cId="2784797502" sldId="4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0DA67-801F-48A9-99D7-A9DD4A2AB631}" type="datetimeFigureOut">
              <a:rPr lang="en-US" smtClean="0"/>
              <a:t>28/02/2025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AFF8A-F3EF-43B9-ABB7-3AB6964E0897}" type="slidenum">
              <a:rPr lang="en-US" smtClean="0"/>
              <a:t>‹#›</a:t>
            </a:fld>
            <a:endParaRPr lang="en-US"/>
          </a:p>
        </p:txBody>
      </p:sp>
    </p:spTree>
    <p:extLst>
      <p:ext uri="{BB962C8B-B14F-4D97-AF65-F5344CB8AC3E}">
        <p14:creationId xmlns:p14="http://schemas.microsoft.com/office/powerpoint/2010/main" val="36323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14</a:t>
            </a:fld>
            <a:endParaRPr lang="en-US"/>
          </a:p>
        </p:txBody>
      </p:sp>
    </p:spTree>
    <p:extLst>
      <p:ext uri="{BB962C8B-B14F-4D97-AF65-F5344CB8AC3E}">
        <p14:creationId xmlns:p14="http://schemas.microsoft.com/office/powerpoint/2010/main" val="370350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15</a:t>
            </a:fld>
            <a:endParaRPr lang="en-US"/>
          </a:p>
        </p:txBody>
      </p:sp>
    </p:spTree>
    <p:extLst>
      <p:ext uri="{BB962C8B-B14F-4D97-AF65-F5344CB8AC3E}">
        <p14:creationId xmlns:p14="http://schemas.microsoft.com/office/powerpoint/2010/main" val="74667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D98-A82B-2165-4BCB-B403FF917B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64063-30BD-896A-821F-D673282420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37053-F1AD-00FC-8657-7CA9E50574A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53796BB7-B848-5FA3-1073-694ECCE46F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AB5A05-0594-4F9B-9B89-5093FCEC64C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1036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CDD2-5023-8A81-ABAB-66729C73BC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0CB8-631D-9FCE-1E98-811E5C88B0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2B837-10BD-5BA2-BC82-8AB959D603C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01DDD258-2A46-5CAD-BE92-906095FFC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86D3E-E390-4A27-CBAA-0C06CD70A0F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93560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7E71D-C376-CE34-D3F3-6DF89E9E30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4CC8E-EB06-9275-3FFF-95873505E4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6248-F074-4AD9-A0FF-FF908231A3D1}"/>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F2CE8D01-46F0-82E1-BD02-D206399B0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1ADC7C-D938-6098-5F2E-B38DFB1B830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4896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D98-A82B-2165-4BCB-B403FF917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664063-30BD-896A-821F-D6732824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37053-F1AD-00FC-8657-7CA9E50574AB}"/>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53796BB7-B848-5FA3-1073-694ECCE4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B5A05-0594-4F9B-9B89-5093FCEC64C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30746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9AD5-8D48-BEC7-0D3E-1BE2FD23D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4BF0C-DAC4-BD2B-B7EF-6FC78B3C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5A67-B562-E751-0EC5-6DA12F6D4629}"/>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2F2ACB76-C29E-3F1F-1763-1DDB5E4FC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806AA-DE52-A835-6D1A-820B05A1A653}"/>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1471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6A2E-1779-1392-5EFF-78D3070D3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E813A-CEA5-E20E-4E55-C71F7A30D3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2A20-7324-70C8-7111-B65DC476F04E}"/>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CF02769F-0B5A-AA16-E197-B0A123D9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F948E-81BD-23F5-B44E-6921BC638B4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563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035-1D9B-375C-9290-70AE82463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8A67C-5F4D-0CB5-3A52-8AF2CB60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A7206-5BA4-8E97-5C48-471B952F3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9ADBC-5EC5-6E8F-2AB8-BF358BB6356B}"/>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6" name="Footer Placeholder 5">
            <a:extLst>
              <a:ext uri="{FF2B5EF4-FFF2-40B4-BE49-F238E27FC236}">
                <a16:creationId xmlns:a16="http://schemas.microsoft.com/office/drawing/2014/main" id="{F890129F-2C9E-95AE-7D3D-25534A5E1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D9730-39D1-D0A9-EC9F-AD5A2F253A9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71361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6FC-2935-02C2-4BFB-D2BC1BE5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7453AA-F7E8-C905-6446-97D60C2DA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E5A01-A1E8-19D0-C534-7C4C62B84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4153-C9EA-2A9A-4291-41E5DC5D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8CA4-594A-52A3-834A-7287FAC6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1E54B-E8ED-37F7-59DF-F879132480C9}"/>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8" name="Footer Placeholder 7">
            <a:extLst>
              <a:ext uri="{FF2B5EF4-FFF2-40B4-BE49-F238E27FC236}">
                <a16:creationId xmlns:a16="http://schemas.microsoft.com/office/drawing/2014/main" id="{E80C47B4-E4AF-B6D1-65A3-FD9031421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2FE69D-DF92-E884-44DA-F163838D867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415600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41-B032-2F64-0C6B-CEE21B453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265F3-107B-6342-1C12-F8801E639525}"/>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4" name="Footer Placeholder 3">
            <a:extLst>
              <a:ext uri="{FF2B5EF4-FFF2-40B4-BE49-F238E27FC236}">
                <a16:creationId xmlns:a16="http://schemas.microsoft.com/office/drawing/2014/main" id="{F7E28805-9AD4-8911-2DA7-4A961A6B6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2B003-6F66-8373-A7EB-ED72EC0E0247}"/>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5157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546D-9D50-BD70-7F1B-3E2D0E14DE28}"/>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3" name="Footer Placeholder 2">
            <a:extLst>
              <a:ext uri="{FF2B5EF4-FFF2-40B4-BE49-F238E27FC236}">
                <a16:creationId xmlns:a16="http://schemas.microsoft.com/office/drawing/2014/main" id="{FE815DCE-3968-C519-7C21-6C50EA4F8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54A61-B0E2-51D3-CA25-3E4A288DBB9D}"/>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89769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7787-6C99-906A-964A-D2DC46523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7F85D-71B1-DC7A-3C71-CD9E675D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3447D-7781-64C4-8142-7B12DAED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7F9E-5B54-EB12-6718-46FB298D0ACE}"/>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6" name="Footer Placeholder 5">
            <a:extLst>
              <a:ext uri="{FF2B5EF4-FFF2-40B4-BE49-F238E27FC236}">
                <a16:creationId xmlns:a16="http://schemas.microsoft.com/office/drawing/2014/main" id="{9D630CA5-3769-6A6B-36F2-28155EC6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F0A6A-EE2E-CD8F-8D24-C3B8F76E26F4}"/>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85514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9AD5-8D48-BEC7-0D3E-1BE2FD23D7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4BF0C-DAC4-BD2B-B7EF-6FC78B3C70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5A67-B562-E751-0EC5-6DA12F6D462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2F2ACB76-C29E-3F1F-1763-1DDB5E4FC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4806AA-DE52-A835-6D1A-820B05A1A653}"/>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62035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109E-15F9-2A59-4367-B5C60110C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5F4654-0414-136E-3A38-B4F8D22DE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91E3A-FFBC-1CF8-37C2-858D53635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6227-1D21-F709-DB4C-96F6A0AFA390}"/>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6" name="Footer Placeholder 5">
            <a:extLst>
              <a:ext uri="{FF2B5EF4-FFF2-40B4-BE49-F238E27FC236}">
                <a16:creationId xmlns:a16="http://schemas.microsoft.com/office/drawing/2014/main" id="{D29D4607-B8A3-90A4-E35D-16269B74E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50D38-E183-7752-F577-340509C90B9E}"/>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2628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CDD2-5023-8A81-ABAB-66729C73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30CB8-631D-9FCE-1E98-811E5C88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2B837-10BD-5BA2-BC82-8AB959D603CB}"/>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01DDD258-2A46-5CAD-BE92-906095FF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6D3E-E390-4A27-CBAA-0C06CD70A0F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827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7E71D-C376-CE34-D3F3-6DF89E9E3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4CC8E-EB06-9275-3FFF-95873505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6248-F074-4AD9-A0FF-FF908231A3D1}"/>
              </a:ext>
            </a:extLst>
          </p:cNvPr>
          <p:cNvSpPr>
            <a:spLocks noGrp="1"/>
          </p:cNvSpPr>
          <p:nvPr>
            <p:ph type="dt" sz="half" idx="10"/>
          </p:nvPr>
        </p:nvSpPr>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F2CE8D01-46F0-82E1-BD02-D206399B0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ADC7C-D938-6098-5F2E-B38DFB1B830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628050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4713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0658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78927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424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43869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545324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01950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6A2E-1779-1392-5EFF-78D3070D3B1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E813A-CEA5-E20E-4E55-C71F7A30D3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82A20-7324-70C8-7111-B65DC476F04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CF02769F-0B5A-AA16-E197-B0A123D96F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3F948E-81BD-23F5-B44E-6921BC638B4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812305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231697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52745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6720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28/02/2025</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151695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66FE-424D-C3AA-1934-4BE81A1E3BE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58E284-734C-CEC1-6922-943A512DB7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D8102-48BF-470C-4CC4-43084941CC21}"/>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5" name="Footer Placeholder 4">
            <a:extLst>
              <a:ext uri="{FF2B5EF4-FFF2-40B4-BE49-F238E27FC236}">
                <a16:creationId xmlns:a16="http://schemas.microsoft.com/office/drawing/2014/main" id="{6196120F-69B0-707C-BE20-541FA511D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9AAF87-EEC1-DC76-B5C6-5B1417CF2437}"/>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981930535"/>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8174-AC80-F648-EB4B-CA194E4E09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2987A3-E8B4-85F9-995C-772A4D278C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5049C-60A0-DB92-893E-E8E7DDECECB1}"/>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5" name="Footer Placeholder 4">
            <a:extLst>
              <a:ext uri="{FF2B5EF4-FFF2-40B4-BE49-F238E27FC236}">
                <a16:creationId xmlns:a16="http://schemas.microsoft.com/office/drawing/2014/main" id="{044FEAF4-2446-DD7B-FE1B-B5D2D61BD6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C19E3E-6336-EC66-2E93-062427E23CA8}"/>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326506167"/>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DAD8-BEA2-7680-685D-78661F9398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2E4BB3-01BA-7016-BAAD-61C1992AB0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B15F4-1ECA-FB4C-F5AE-C86F10326A5B}"/>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5" name="Footer Placeholder 4">
            <a:extLst>
              <a:ext uri="{FF2B5EF4-FFF2-40B4-BE49-F238E27FC236}">
                <a16:creationId xmlns:a16="http://schemas.microsoft.com/office/drawing/2014/main" id="{91B1BEA9-F65D-7EBF-F9D9-5A1902EA8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9E08FC-4604-3230-65F6-C820154DE922}"/>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237311792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55C4-0086-2EDE-415D-D1C08B8C01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DECB18-5802-48D3-1C68-31774C46E2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934BF3-1342-32A4-5311-C3E68EF62EE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1B5B27-5C2B-A0D2-DFA0-CE9CA73F276E}"/>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6" name="Footer Placeholder 5">
            <a:extLst>
              <a:ext uri="{FF2B5EF4-FFF2-40B4-BE49-F238E27FC236}">
                <a16:creationId xmlns:a16="http://schemas.microsoft.com/office/drawing/2014/main" id="{8C6BE377-CA1F-F376-8C99-FD629968D4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E672EB-F7EC-97AA-7A28-27806DAF7590}"/>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4009913614"/>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8878-A071-DD75-ACA7-ED973DFFEE0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6A094F-9C7C-B0A7-D90C-2123043931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642B39-9DEF-31C1-70E8-553D122DEC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C54D8E-658F-081B-3127-2DE0681A97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DF622C-11B2-2E36-2109-DD25D73788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615BC-5917-B57E-ECEC-49643075005B}"/>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8" name="Footer Placeholder 7">
            <a:extLst>
              <a:ext uri="{FF2B5EF4-FFF2-40B4-BE49-F238E27FC236}">
                <a16:creationId xmlns:a16="http://schemas.microsoft.com/office/drawing/2014/main" id="{32AB3B15-630F-5E23-759C-20F9A2C31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E248E79-B45E-E2A9-A55D-8AC7345606E2}"/>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44678715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C49C-E2D4-4CDC-0B27-D0389E7BF6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5B338A0-0CB2-5C2F-4F89-5E6FBE4EA92C}"/>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4" name="Footer Placeholder 3">
            <a:extLst>
              <a:ext uri="{FF2B5EF4-FFF2-40B4-BE49-F238E27FC236}">
                <a16:creationId xmlns:a16="http://schemas.microsoft.com/office/drawing/2014/main" id="{77119B43-C9A5-8C78-500C-8A7A4D415A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4CC9495-3778-5759-1ABD-DE1236E83BDF}"/>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33444372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8035-1D9B-375C-9290-70AE82463B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E8A67C-5F4D-0CB5-3A52-8AF2CB609E8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A7206-5BA4-8E97-5C48-471B952F37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9ADBC-5EC5-6E8F-2AB8-BF358BB6356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6" name="Footer Placeholder 5">
            <a:extLst>
              <a:ext uri="{FF2B5EF4-FFF2-40B4-BE49-F238E27FC236}">
                <a16:creationId xmlns:a16="http://schemas.microsoft.com/office/drawing/2014/main" id="{F890129F-2C9E-95AE-7D3D-25534A5E13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FD9730-39D1-D0A9-EC9F-AD5A2F253A9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740740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E8E29-4A85-206F-FD99-BEEA6BD2A1E6}"/>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3" name="Footer Placeholder 2">
            <a:extLst>
              <a:ext uri="{FF2B5EF4-FFF2-40B4-BE49-F238E27FC236}">
                <a16:creationId xmlns:a16="http://schemas.microsoft.com/office/drawing/2014/main" id="{37D0421D-05F9-0BF6-2444-C573115B84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8AF6EB6-CDCD-B275-DF50-F15682657027}"/>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4909505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E191-30CF-FB84-65D3-A76E169F12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CF98C-B6C8-2637-571E-A8587C413C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6D20D1-16E5-392C-D19E-D83090C483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C6316-9874-74E2-B76C-F9A3488A00DF}"/>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6" name="Footer Placeholder 5">
            <a:extLst>
              <a:ext uri="{FF2B5EF4-FFF2-40B4-BE49-F238E27FC236}">
                <a16:creationId xmlns:a16="http://schemas.microsoft.com/office/drawing/2014/main" id="{31D49006-A786-77CF-85E5-62E0D8C55B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435C4C-114E-0231-B0BC-781C09903574}"/>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48998118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1B6B-425E-EFCF-677D-0968F90E0B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B03B4-5303-79CD-7CF6-9A57B0322C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7DCEC-ACA2-E803-4271-E6C5E1BA0D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33745-6C43-FB1F-22D7-6A903D8134BC}"/>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6" name="Footer Placeholder 5">
            <a:extLst>
              <a:ext uri="{FF2B5EF4-FFF2-40B4-BE49-F238E27FC236}">
                <a16:creationId xmlns:a16="http://schemas.microsoft.com/office/drawing/2014/main" id="{EABEA8B5-455D-CB9F-B6B1-BC42258588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D2C317-0F78-2EA5-23A1-378E5B4F4E26}"/>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341767235"/>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264B-F486-DE23-9D83-82781118F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B32072-65A9-A1FD-FA8F-7D06598DD9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A975F-5345-B1B6-D3B8-8F8D19E86675}"/>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5" name="Footer Placeholder 4">
            <a:extLst>
              <a:ext uri="{FF2B5EF4-FFF2-40B4-BE49-F238E27FC236}">
                <a16:creationId xmlns:a16="http://schemas.microsoft.com/office/drawing/2014/main" id="{1B983F22-7519-FC6F-D5CE-C1C460D6F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D470C5-4671-A3DF-452B-4FBE5C45C90A}"/>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848599022"/>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EDBCF-69A2-E4C0-B689-8133D99CF01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2CBA12-E857-98F9-2578-AFAF785FEC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DE80F-5B54-6787-3C31-AFBD5B1D1398}"/>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28/02/2025</a:t>
            </a:fld>
            <a:endParaRPr lang="en-US"/>
          </a:p>
        </p:txBody>
      </p:sp>
      <p:sp>
        <p:nvSpPr>
          <p:cNvPr id="5" name="Footer Placeholder 4">
            <a:extLst>
              <a:ext uri="{FF2B5EF4-FFF2-40B4-BE49-F238E27FC236}">
                <a16:creationId xmlns:a16="http://schemas.microsoft.com/office/drawing/2014/main" id="{A3E66704-254C-D337-F85D-38B39531BA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0D4E99-391E-8591-01B6-BE388AABA969}"/>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42377964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56FC-2935-02C2-4BFB-D2BC1BE57C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87453AA-F7E8-C905-6446-97D60C2DA6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E5A01-A1E8-19D0-C534-7C4C62B845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4153-C9EA-2A9A-4291-41E5DC5D76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8CA4-594A-52A3-834A-7287FAC6E6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1E54B-E8ED-37F7-59DF-F879132480C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8" name="Footer Placeholder 7">
            <a:extLst>
              <a:ext uri="{FF2B5EF4-FFF2-40B4-BE49-F238E27FC236}">
                <a16:creationId xmlns:a16="http://schemas.microsoft.com/office/drawing/2014/main" id="{E80C47B4-E4AF-B6D1-65A3-FD90314215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FE69D-DF92-E884-44DA-F163838D867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2957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2441-B032-2F64-0C6B-CEE21B4533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CF265F3-107B-6342-1C12-F8801E639525}"/>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4" name="Footer Placeholder 3">
            <a:extLst>
              <a:ext uri="{FF2B5EF4-FFF2-40B4-BE49-F238E27FC236}">
                <a16:creationId xmlns:a16="http://schemas.microsoft.com/office/drawing/2014/main" id="{F7E28805-9AD4-8911-2DA7-4A961A6B6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422B003-6F66-8373-A7EB-ED72EC0E0247}"/>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2404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546D-9D50-BD70-7F1B-3E2D0E14DE28}"/>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3" name="Footer Placeholder 2">
            <a:extLst>
              <a:ext uri="{FF2B5EF4-FFF2-40B4-BE49-F238E27FC236}">
                <a16:creationId xmlns:a16="http://schemas.microsoft.com/office/drawing/2014/main" id="{FE815DCE-3968-C519-7C21-6C50EA4F8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5A54A61-B0E2-51D3-CA25-3E4A288DBB9D}"/>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366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7787-6C99-906A-964A-D2DC465234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7F85D-71B1-DC7A-3C71-CD9E675D993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E3447D-7781-64C4-8142-7B12DAED6D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37F9E-5B54-EB12-6718-46FB298D0AC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6" name="Footer Placeholder 5">
            <a:extLst>
              <a:ext uri="{FF2B5EF4-FFF2-40B4-BE49-F238E27FC236}">
                <a16:creationId xmlns:a16="http://schemas.microsoft.com/office/drawing/2014/main" id="{9D630CA5-3769-6A6B-36F2-28155EC6EE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BF0A6A-EE2E-CD8F-8D24-C3B8F76E26F4}"/>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7775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109E-15F9-2A59-4367-B5C60110CC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5F4654-0414-136E-3A38-B4F8D22DE9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91E3A-FFBC-1CF8-37C2-858D536351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6227-1D21-F709-DB4C-96F6A0AFA390}"/>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28/02/2025</a:t>
            </a:fld>
            <a:endParaRPr lang="en-US"/>
          </a:p>
        </p:txBody>
      </p:sp>
      <p:sp>
        <p:nvSpPr>
          <p:cNvPr id="6" name="Footer Placeholder 5">
            <a:extLst>
              <a:ext uri="{FF2B5EF4-FFF2-40B4-BE49-F238E27FC236}">
                <a16:creationId xmlns:a16="http://schemas.microsoft.com/office/drawing/2014/main" id="{D29D4607-B8A3-90A4-E35D-16269B74E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950D38-E183-7752-F577-340509C90B9E}"/>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8756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grpSp>
        <p:nvGrpSpPr>
          <p:cNvPr id="13" name="Group 12">
            <a:extLst>
              <a:ext uri="{FF2B5EF4-FFF2-40B4-BE49-F238E27FC236}">
                <a16:creationId xmlns:a16="http://schemas.microsoft.com/office/drawing/2014/main"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5" name="Freeform 28">
              <a:extLst>
                <a:ext uri="{FF2B5EF4-FFF2-40B4-BE49-F238E27FC236}">
                  <a16:creationId xmlns:a16="http://schemas.microsoft.com/office/drawing/2014/main"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6" name="Freeform 28">
              <a:extLst>
                <a:ext uri="{FF2B5EF4-FFF2-40B4-BE49-F238E27FC236}">
                  <a16:creationId xmlns:a16="http://schemas.microsoft.com/office/drawing/2014/main"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7" name="Freeform 28">
              <a:extLst>
                <a:ext uri="{FF2B5EF4-FFF2-40B4-BE49-F238E27FC236}">
                  <a16:creationId xmlns:a16="http://schemas.microsoft.com/office/drawing/2014/main"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grpSp>
      <p:pic>
        <p:nvPicPr>
          <p:cNvPr id="3" name="Picture 2" descr="A round pink label with white text and a black background&#10;&#10;Description automatically generated">
            <a:extLst>
              <a:ext uri="{FF2B5EF4-FFF2-40B4-BE49-F238E27FC236}">
                <a16:creationId xmlns:a16="http://schemas.microsoft.com/office/drawing/2014/main" id="{E34C6A56-FC6F-52E4-E1BC-6B09BEDD617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51751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B5289-1D8F-EE0C-0BA0-9EAC1BB1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567D1-EDAC-D7FE-8AC4-1E4430EE9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C7ACC-4D28-D012-0EFB-30C9A6690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0E4A27-6937-4CCA-A308-015FDF217709}" type="datetimeFigureOut">
              <a:rPr lang="en-US" smtClean="0"/>
              <a:t>28/02/2025</a:t>
            </a:fld>
            <a:endParaRPr lang="en-US"/>
          </a:p>
        </p:txBody>
      </p:sp>
      <p:sp>
        <p:nvSpPr>
          <p:cNvPr id="5" name="Footer Placeholder 4">
            <a:extLst>
              <a:ext uri="{FF2B5EF4-FFF2-40B4-BE49-F238E27FC236}">
                <a16:creationId xmlns:a16="http://schemas.microsoft.com/office/drawing/2014/main" id="{AD347A7B-3E5A-2C17-F5AE-67B6527B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8F4169-34DA-FF8B-B650-07659277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E8BC8-C552-4A4C-8A7F-A856F6BB77E7}" type="slidenum">
              <a:rPr lang="en-US" smtClean="0"/>
              <a:t>‹#›</a:t>
            </a:fld>
            <a:endParaRPr lang="en-US"/>
          </a:p>
        </p:txBody>
      </p:sp>
      <p:sp>
        <p:nvSpPr>
          <p:cNvPr id="7" name="Freeform 8">
            <a:extLst>
              <a:ext uri="{FF2B5EF4-FFF2-40B4-BE49-F238E27FC236}">
                <a16:creationId xmlns:a16="http://schemas.microsoft.com/office/drawing/2014/main"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10" name="Freeform 2">
            <a:extLst>
              <a:ext uri="{FF2B5EF4-FFF2-40B4-BE49-F238E27FC236}">
                <a16:creationId xmlns:a16="http://schemas.microsoft.com/office/drawing/2014/main" id="{40F91B95-43A7-EC76-EA94-5DD7892BE8BA}"/>
              </a:ext>
            </a:extLst>
          </p:cNvPr>
          <p:cNvSpPr/>
          <p:nvPr userDrawn="1"/>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16"/>
            <a:stretch>
              <a:fillRect/>
            </a:stretch>
          </a:blipFill>
        </p:spPr>
        <p:txBody>
          <a:bodyPr/>
          <a:lstStyle/>
          <a:p>
            <a:endParaRPr lang="en-US"/>
          </a:p>
        </p:txBody>
      </p:sp>
      <p:grpSp>
        <p:nvGrpSpPr>
          <p:cNvPr id="13" name="Group 12">
            <a:extLst>
              <a:ext uri="{FF2B5EF4-FFF2-40B4-BE49-F238E27FC236}">
                <a16:creationId xmlns:a16="http://schemas.microsoft.com/office/drawing/2014/main"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5" name="Freeform 28">
              <a:extLst>
                <a:ext uri="{FF2B5EF4-FFF2-40B4-BE49-F238E27FC236}">
                  <a16:creationId xmlns:a16="http://schemas.microsoft.com/office/drawing/2014/main"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6" name="Freeform 28">
              <a:extLst>
                <a:ext uri="{FF2B5EF4-FFF2-40B4-BE49-F238E27FC236}">
                  <a16:creationId xmlns:a16="http://schemas.microsoft.com/office/drawing/2014/main"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7" name="Freeform 28">
              <a:extLst>
                <a:ext uri="{FF2B5EF4-FFF2-40B4-BE49-F238E27FC236}">
                  <a16:creationId xmlns:a16="http://schemas.microsoft.com/office/drawing/2014/main"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id="{4845303B-88FE-80BA-2989-CAD2A4D839A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36919856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55C48F70-EBE7-41FF-89D2-922387F7AFD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12888195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913A7194-6689-2CA8-CB83-A84E0AF22A1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309395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control" Target="../activeX/activeX1.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2.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4.wav"/><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4.wav"/><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image" Target="../media/image14.png"/><Relationship Id="rId7" Type="http://schemas.openxmlformats.org/officeDocument/2006/relationships/image" Target="../media/image53.png"/><Relationship Id="rId12" Type="http://schemas.openxmlformats.org/officeDocument/2006/relationships/image" Target="../media/image56.sv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55.png"/><Relationship Id="rId5" Type="http://schemas.openxmlformats.org/officeDocument/2006/relationships/image" Target="../media/image52.png"/><Relationship Id="rId10" Type="http://schemas.openxmlformats.org/officeDocument/2006/relationships/image" Target="../media/image27.svg"/><Relationship Id="rId4" Type="http://schemas.openxmlformats.org/officeDocument/2006/relationships/image" Target="../media/image15.sv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sv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5.wav"/><Relationship Id="rId1" Type="http://schemas.openxmlformats.org/officeDocument/2006/relationships/slideLayout" Target="../slideLayouts/slideLayout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1.sv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audio" Target="../media/audio2.wav"/><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18" Type="http://schemas.openxmlformats.org/officeDocument/2006/relationships/audio" Target="../media/audio2.wav"/><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CEEFC2-6824-21FA-8E3E-B4796D246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yellow circles with red lines&#10;&#10;Description automatically generated">
            <a:extLst>
              <a:ext uri="{FF2B5EF4-FFF2-40B4-BE49-F238E27FC236}">
                <a16:creationId xmlns:a16="http://schemas.microsoft.com/office/drawing/2014/main" id="{A56CD925-0BA0-EF3A-0C52-41BCBCDD0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0080" y="660400"/>
            <a:ext cx="2492232" cy="1491932"/>
          </a:xfrm>
          <a:prstGeom prst="rect">
            <a:avLst/>
          </a:prstGeom>
        </p:spPr>
      </p:pic>
      <p:sp>
        <p:nvSpPr>
          <p:cNvPr id="2" name="TextBox 1"/>
          <p:cNvSpPr txBox="1"/>
          <p:nvPr/>
        </p:nvSpPr>
        <p:spPr>
          <a:xfrm>
            <a:off x="1004455" y="2875002"/>
            <a:ext cx="10183090" cy="1107996"/>
          </a:xfrm>
          <a:prstGeom prst="rect">
            <a:avLst/>
          </a:prstGeom>
          <a:noFill/>
        </p:spPr>
        <p:txBody>
          <a:bodyPr wrap="square" rtlCol="0">
            <a:spAutoFit/>
          </a:bodyPr>
          <a:lstStyle/>
          <a:p>
            <a:r>
              <a:rPr lang="en-US" sz="6600" dirty="0">
                <a:solidFill>
                  <a:srgbClr val="C00000"/>
                </a:solidFill>
                <a:latin typeface="Baskerville Old Face" panose="02020602080505020303" pitchFamily="18" charset="0"/>
              </a:rPr>
              <a:t>HƯƠNG CỐM MÙA THU</a:t>
            </a:r>
          </a:p>
        </p:txBody>
      </p:sp>
    </p:spTree>
    <p:extLst>
      <p:ext uri="{BB962C8B-B14F-4D97-AF65-F5344CB8AC3E}">
        <p14:creationId xmlns:p14="http://schemas.microsoft.com/office/powerpoint/2010/main" val="28248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419B174B-F82D-41DF-85A7-0503763875D7}"/>
              </a:ext>
            </a:extLst>
          </p:cNvPr>
          <p:cNvSpPr/>
          <p:nvPr/>
        </p:nvSpPr>
        <p:spPr>
          <a:xfrm>
            <a:off x="0" y="-160361"/>
            <a:ext cx="12192000" cy="7178722"/>
          </a:xfrm>
          <a:custGeom>
            <a:avLst/>
            <a:gdLst/>
            <a:ahLst/>
            <a:cxnLst/>
            <a:rect l="l" t="t" r="r" b="b"/>
            <a:pathLst>
              <a:path w="4164259" h="2982650">
                <a:moveTo>
                  <a:pt x="0" y="0"/>
                </a:moveTo>
                <a:lnTo>
                  <a:pt x="4164259" y="0"/>
                </a:lnTo>
                <a:lnTo>
                  <a:pt x="4164259" y="2982650"/>
                </a:lnTo>
                <a:lnTo>
                  <a:pt x="0" y="2982650"/>
                </a:lnTo>
                <a:lnTo>
                  <a:pt x="0" y="0"/>
                </a:lnTo>
                <a:close/>
              </a:path>
            </a:pathLst>
          </a:custGeom>
          <a:blipFill>
            <a:blip r:embed="rId4"/>
            <a:stretch>
              <a:fillRect/>
            </a:stretch>
          </a:blipFill>
        </p:spPr>
        <p:txBody>
          <a:bodyPr/>
          <a:lstStyle/>
          <a:p>
            <a:endParaRPr lang="en-US"/>
          </a:p>
        </p:txBody>
      </p:sp>
      <p:pic>
        <p:nvPicPr>
          <p:cNvPr id="10" name="Picture 9" descr="A person and person holding up a trophy&#10;&#10;Description automatically generated">
            <a:extLst>
              <a:ext uri="{FF2B5EF4-FFF2-40B4-BE49-F238E27FC236}">
                <a16:creationId xmlns:a16="http://schemas.microsoft.com/office/drawing/2014/main" id="{87E2C89D-5A1B-4BF4-817A-E683EF947A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270" l="10000" r="90000">
                        <a14:foregroundMark x1="18919" y1="90135" x2="18919" y2="90135"/>
                        <a14:foregroundMark x1="32973" y1="90270" x2="32973" y2="90270"/>
                        <a14:foregroundMark x1="66892" y1="90135" x2="66892" y2="90135"/>
                        <a14:foregroundMark x1="86081" y1="89459" x2="86081" y2="89459"/>
                      </a14:backgroundRemoval>
                    </a14:imgEffect>
                  </a14:imgLayer>
                </a14:imgProps>
              </a:ext>
              <a:ext uri="{28A0092B-C50C-407E-A947-70E740481C1C}">
                <a14:useLocalDpi xmlns:a14="http://schemas.microsoft.com/office/drawing/2010/main" val="0"/>
              </a:ext>
            </a:extLst>
          </a:blip>
          <a:stretch>
            <a:fillRect/>
          </a:stretch>
        </p:blipFill>
        <p:spPr>
          <a:xfrm>
            <a:off x="5522314" y="594361"/>
            <a:ext cx="6858000" cy="6858000"/>
          </a:xfrm>
          <a:prstGeom prst="rect">
            <a:avLst/>
          </a:prstGeom>
        </p:spPr>
      </p:pic>
      <p:pic>
        <p:nvPicPr>
          <p:cNvPr id="15" name="Picture 14" descr="A child and child reading books&#10;&#10;Description automatically generated">
            <a:extLst>
              <a:ext uri="{FF2B5EF4-FFF2-40B4-BE49-F238E27FC236}">
                <a16:creationId xmlns:a16="http://schemas.microsoft.com/office/drawing/2014/main" id="{75321022-5DE9-4F91-8787-8861EC2ACA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880" y="4023361"/>
            <a:ext cx="6132904" cy="2995414"/>
          </a:xfrm>
          <a:prstGeom prst="rect">
            <a:avLst/>
          </a:prstGeom>
        </p:spPr>
      </p:pic>
      <p:pic>
        <p:nvPicPr>
          <p:cNvPr id="5" name="Picture 4">
            <a:extLst>
              <a:ext uri="{FF2B5EF4-FFF2-40B4-BE49-F238E27FC236}">
                <a16:creationId xmlns:a16="http://schemas.microsoft.com/office/drawing/2014/main" id="{FFEA47A9-9F89-C738-C270-B610C14EF8C7}"/>
              </a:ext>
            </a:extLst>
          </p:cNvPr>
          <p:cNvPicPr>
            <a:picLocks noChangeAspect="1"/>
          </p:cNvPicPr>
          <p:nvPr/>
        </p:nvPicPr>
        <p:blipFill>
          <a:blip r:embed="rId8"/>
          <a:stretch>
            <a:fillRect/>
          </a:stretch>
        </p:blipFill>
        <p:spPr>
          <a:xfrm>
            <a:off x="145260" y="251979"/>
            <a:ext cx="12046740" cy="1292464"/>
          </a:xfrm>
          <a:prstGeom prst="rect">
            <a:avLst/>
          </a:prstGeom>
        </p:spPr>
      </p:pic>
    </p:spTree>
    <p:controls>
      <mc:AlternateContent xmlns:mc="http://schemas.openxmlformats.org/markup-compatibility/2006">
        <mc:Choice xmlns:v="urn:schemas-microsoft-com:vml" Requires="v">
          <p:control name="TextBox1" r:id="rId1" imgW="4848120" imgH="1395360"/>
        </mc:Choice>
        <mc:Fallback>
          <p:control name="TextBox1" r:id="rId1" imgW="4848120" imgH="1395360">
            <p:pic>
              <p:nvPicPr>
                <p:cNvPr id="20" name="TextBox1">
                  <a:extLst>
                    <a:ext uri="{FF2B5EF4-FFF2-40B4-BE49-F238E27FC236}">
                      <a16:creationId xmlns:a16="http://schemas.microsoft.com/office/drawing/2014/main" id="{73F9A8FA-1199-471E-981B-6424F6838D16}"/>
                    </a:ext>
                  </a:extLst>
                </p:cNvPr>
                <p:cNvPicPr>
                  <a:picLocks/>
                </p:cNvPicPr>
                <p:nvPr/>
              </p:nvPicPr>
              <p:blipFill>
                <a:blip r:embed="rId9"/>
                <a:stretch>
                  <a:fillRect/>
                </a:stretch>
              </p:blipFill>
              <p:spPr>
                <a:xfrm>
                  <a:off x="261880" y="2268539"/>
                  <a:ext cx="4850611" cy="1394141"/>
                </a:xfrm>
                <a:prstGeom prst="rect">
                  <a:avLst/>
                </a:prstGeom>
              </p:spPr>
            </p:pic>
          </p:control>
        </mc:Fallback>
      </mc:AlternateContent>
    </p:controls>
    <p:extLst>
      <p:ext uri="{BB962C8B-B14F-4D97-AF65-F5344CB8AC3E}">
        <p14:creationId xmlns:p14="http://schemas.microsoft.com/office/powerpoint/2010/main" val="365011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id="{2171126E-9479-4655-8D5B-0EFF7D7B7FFA}"/>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id="{1CB8232F-5EF7-4D60-A82F-1CDA30847562}"/>
              </a:ext>
            </a:extLst>
          </p:cNvPr>
          <p:cNvSpPr/>
          <p:nvPr/>
        </p:nvSpPr>
        <p:spPr>
          <a:xfrm rot="961822">
            <a:off x="8901325" y="1471973"/>
            <a:ext cx="3273223" cy="2636991"/>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D9782410-536C-6F4B-7BDA-C01F60D206BE}"/>
              </a:ext>
            </a:extLst>
          </p:cNvPr>
          <p:cNvPicPr>
            <a:picLocks noChangeAspect="1"/>
          </p:cNvPicPr>
          <p:nvPr/>
        </p:nvPicPr>
        <p:blipFill>
          <a:blip r:embed="rId5"/>
          <a:stretch>
            <a:fillRect/>
          </a:stretch>
        </p:blipFill>
        <p:spPr>
          <a:xfrm>
            <a:off x="1184255" y="1289137"/>
            <a:ext cx="9254530" cy="3853006"/>
          </a:xfrm>
          <a:prstGeom prst="rect">
            <a:avLst/>
          </a:prstGeom>
        </p:spPr>
      </p:pic>
    </p:spTree>
    <p:extLst>
      <p:ext uri="{BB962C8B-B14F-4D97-AF65-F5344CB8AC3E}">
        <p14:creationId xmlns:p14="http://schemas.microsoft.com/office/powerpoint/2010/main" val="37828588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77059" y="-274320"/>
            <a:ext cx="11557618" cy="2685514"/>
            <a:chOff x="142581" y="23327"/>
            <a:chExt cx="11557618" cy="2685514"/>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940957"/>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1.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Tìm trong khổ thơ thứ nhất những chi tiết nói về khung cảnh thiên nhiên và cảm xúc của con người khi mùa cốm đến.</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aphicFrame>
        <p:nvGraphicFramePr>
          <p:cNvPr id="8" name="Table 7">
            <a:extLst>
              <a:ext uri="{FF2B5EF4-FFF2-40B4-BE49-F238E27FC236}">
                <a16:creationId xmlns:a16="http://schemas.microsoft.com/office/drawing/2014/main" id="{91FCC5AD-F46D-89CF-115C-56C665F849C6}"/>
              </a:ext>
            </a:extLst>
          </p:cNvPr>
          <p:cNvGraphicFramePr>
            <a:graphicFrameLocks noGrp="1"/>
          </p:cNvGraphicFramePr>
          <p:nvPr>
            <p:extLst>
              <p:ext uri="{D42A27DB-BD31-4B8C-83A1-F6EECF244321}">
                <p14:modId xmlns:p14="http://schemas.microsoft.com/office/powerpoint/2010/main" val="1731402062"/>
              </p:ext>
            </p:extLst>
          </p:nvPr>
        </p:nvGraphicFramePr>
        <p:xfrm>
          <a:off x="883920" y="2792306"/>
          <a:ext cx="10779760" cy="3019214"/>
        </p:xfrm>
        <a:graphic>
          <a:graphicData uri="http://schemas.openxmlformats.org/drawingml/2006/table">
            <a:tbl>
              <a:tblPr firstRow="1" bandRow="1">
                <a:tableStyleId>{5C22544A-7EE6-4342-B048-85BDC9FD1C3A}</a:tableStyleId>
              </a:tblPr>
              <a:tblGrid>
                <a:gridCol w="5389880">
                  <a:extLst>
                    <a:ext uri="{9D8B030D-6E8A-4147-A177-3AD203B41FA5}">
                      <a16:colId xmlns:a16="http://schemas.microsoft.com/office/drawing/2014/main" val="979875887"/>
                    </a:ext>
                  </a:extLst>
                </a:gridCol>
                <a:gridCol w="5389880">
                  <a:extLst>
                    <a:ext uri="{9D8B030D-6E8A-4147-A177-3AD203B41FA5}">
                      <a16:colId xmlns:a16="http://schemas.microsoft.com/office/drawing/2014/main" val="2673658568"/>
                    </a:ext>
                  </a:extLst>
                </a:gridCol>
              </a:tblGrid>
              <a:tr h="976536">
                <a:tc>
                  <a:txBody>
                    <a:bodyPr/>
                    <a:lstStyle/>
                    <a:p>
                      <a:pPr algn="ctr"/>
                      <a:r>
                        <a:rPr lang="en-US" sz="3200" dirty="0" err="1">
                          <a:latin typeface="Cambria" panose="02040503050406030204" pitchFamily="18" charset="0"/>
                          <a:ea typeface="Cambria" panose="02040503050406030204" pitchFamily="18" charset="0"/>
                        </a:rPr>
                        <a:t>Khung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xúc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con </a:t>
                      </a:r>
                      <a:r>
                        <a:rPr lang="en-US" sz="3200" dirty="0" err="1">
                          <a:latin typeface="Cambria" panose="02040503050406030204" pitchFamily="18" charset="0"/>
                          <a:ea typeface="Cambria" panose="02040503050406030204" pitchFamily="18" charset="0"/>
                        </a:rPr>
                        <a:t>người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204525"/>
                  </a:ext>
                </a:extLst>
              </a:tr>
              <a:tr h="20426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243798"/>
                  </a:ext>
                </a:extLst>
              </a:tr>
            </a:tbl>
          </a:graphicData>
        </a:graphic>
      </p:graphicFrame>
      <p:sp>
        <p:nvSpPr>
          <p:cNvPr id="10" name="TextBox 9">
            <a:extLst>
              <a:ext uri="{FF2B5EF4-FFF2-40B4-BE49-F238E27FC236}">
                <a16:creationId xmlns:a16="http://schemas.microsoft.com/office/drawing/2014/main" id="{5A338B8B-FB0F-0730-8BFD-450E90814A84}"/>
              </a:ext>
            </a:extLst>
          </p:cNvPr>
          <p:cNvSpPr txBox="1"/>
          <p:nvPr/>
        </p:nvSpPr>
        <p:spPr>
          <a:xfrm>
            <a:off x="975360" y="4033520"/>
            <a:ext cx="5181600" cy="1384995"/>
          </a:xfrm>
          <a:prstGeom prst="rect">
            <a:avLst/>
          </a:prstGeom>
          <a:noFill/>
        </p:spPr>
        <p:txBody>
          <a:bodyPr wrap="square" rtlCol="0">
            <a:spAutoFit/>
          </a:bodyPr>
          <a:lstStyle/>
          <a:p>
            <a:pPr algn="just"/>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Thời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gian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tháng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Chín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mùa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a:t>
            </a:r>
            <a:r>
              <a:rPr lang="en-US" sz="2800" dirty="0">
                <a:solidFill>
                  <a:srgbClr val="FF0000"/>
                </a:solidFill>
                <a:latin typeface="Cambria" panose="02040503050406030204" pitchFamily="18" charset="0"/>
                <a:ea typeface="Cambria" panose="02040503050406030204" pitchFamily="18" charset="0"/>
              </a:rPr>
              <a:t>.</a:t>
            </a:r>
          </a:p>
          <a:p>
            <a:pPr algn="just"/>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gian</a:t>
            </a:r>
            <a:r>
              <a:rPr lang="en-US" sz="2800" dirty="0">
                <a:solidFill>
                  <a:srgbClr val="FF0000"/>
                </a:solidFill>
                <a:latin typeface="Cambria" panose="02040503050406030204" pitchFamily="18" charset="0"/>
                <a:ea typeface="Cambria" panose="02040503050406030204" pitchFamily="18" charset="0"/>
              </a:rPr>
              <a:t>: ở </a:t>
            </a:r>
            <a:r>
              <a:rPr lang="en-US" sz="2800" dirty="0" err="1">
                <a:solidFill>
                  <a:srgbClr val="FF0000"/>
                </a:solidFill>
                <a:latin typeface="Cambria" panose="02040503050406030204" pitchFamily="18" charset="0"/>
                <a:ea typeface="Cambria" panose="02040503050406030204" pitchFamily="18" charset="0"/>
              </a:rPr>
              <a:t>phố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heo</a:t>
            </a:r>
            <a:r>
              <a:rPr lang="en-US" sz="2800" dirty="0">
                <a:solidFill>
                  <a:srgbClr val="FF0000"/>
                </a:solidFill>
                <a:latin typeface="Cambria" panose="02040503050406030204" pitchFamily="18" charset="0"/>
                <a:ea typeface="Cambria" panose="02040503050406030204" pitchFamily="18" charset="0"/>
              </a:rPr>
              <a:t> may</a:t>
            </a:r>
          </a:p>
        </p:txBody>
      </p:sp>
      <p:sp>
        <p:nvSpPr>
          <p:cNvPr id="11" name="TextBox 10">
            <a:extLst>
              <a:ext uri="{FF2B5EF4-FFF2-40B4-BE49-F238E27FC236}">
                <a16:creationId xmlns:a16="http://schemas.microsoft.com/office/drawing/2014/main" id="{495B1FF2-A2BF-CA63-2DA4-DE761F99FB71}"/>
              </a:ext>
            </a:extLst>
          </p:cNvPr>
          <p:cNvSpPr txBox="1"/>
          <p:nvPr/>
        </p:nvSpPr>
        <p:spPr>
          <a:xfrm>
            <a:off x="6339840" y="4033520"/>
            <a:ext cx="5181600" cy="954107"/>
          </a:xfrm>
          <a:prstGeom prst="rect">
            <a:avLst/>
          </a:prstGeom>
          <a:noFill/>
        </p:spPr>
        <p:txBody>
          <a:bodyPr wrap="square" rtlCol="0">
            <a:spAutoFit/>
          </a:bodyPr>
          <a:lstStyle/>
          <a:p>
            <a:pPr algn="just"/>
            <a:r>
              <a:rPr lang="en-US" sz="2800" dirty="0" err="1">
                <a:solidFill>
                  <a:srgbClr val="FF0000"/>
                </a:solidFill>
                <a:latin typeface="Cambria" panose="02040503050406030204" pitchFamily="18" charset="0"/>
                <a:ea typeface="Cambria" panose="02040503050406030204" pitchFamily="18" charset="0"/>
              </a:rPr>
              <a:t>xôn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hiện</a:t>
            </a:r>
            <a:r>
              <a:rPr lang="en-US" sz="2800" dirty="0">
                <a:solidFill>
                  <a:srgbClr val="FF0000"/>
                </a:solidFill>
                <a:latin typeface="Cambria" panose="02040503050406030204" pitchFamily="18" charset="0"/>
                <a:ea typeface="Cambria" panose="02040503050406030204" pitchFamily="18" charset="0"/>
              </a:rPr>
              <a:t> qua </a:t>
            </a:r>
            <a:r>
              <a:rPr lang="en-US" sz="2800" dirty="0" err="1">
                <a:solidFill>
                  <a:srgbClr val="FF0000"/>
                </a:solidFill>
                <a:latin typeface="Cambria" panose="02040503050406030204" pitchFamily="18" charset="0"/>
                <a:ea typeface="Cambria" panose="02040503050406030204" pitchFamily="18" charset="0"/>
              </a:rPr>
              <a:t>từ</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ngữ</a:t>
            </a:r>
            <a:r>
              <a:rPr lang="en-US" sz="2800" dirty="0">
                <a:solidFill>
                  <a:srgbClr val="FF0000"/>
                </a:solidFill>
                <a:latin typeface="Cambria" panose="02040503050406030204" pitchFamily="18" charset="0"/>
                <a:ea typeface="Cambria" panose="02040503050406030204" pitchFamily="18" charset="0"/>
              </a:rPr>
              <a:t>: Ô </a:t>
            </a:r>
            <a:r>
              <a:rPr lang="en-US" sz="2800" dirty="0" err="1">
                <a:solidFill>
                  <a:srgbClr val="FF0000"/>
                </a:solidFill>
                <a:latin typeface="Cambria" panose="02040503050406030204" pitchFamily="18" charset="0"/>
                <a:ea typeface="Cambria" panose="02040503050406030204" pitchFamily="18" charset="0"/>
              </a:rPr>
              <a:t>kìa</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1730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117699" y="0"/>
            <a:ext cx="11644705" cy="1647821"/>
            <a:chOff x="142581" y="23327"/>
            <a:chExt cx="11644705" cy="1647821"/>
          </a:xfrm>
        </p:grpSpPr>
        <p:sp>
          <p:nvSpPr>
            <p:cNvPr id="9" name="TextBox 8">
              <a:extLst>
                <a:ext uri="{FF2B5EF4-FFF2-40B4-BE49-F238E27FC236}">
                  <a16:creationId xmlns:a16="http://schemas.microsoft.com/office/drawing/2014/main" id="{26D9F4D0-8D2F-B27C-2C18-C00FCD56603A}"/>
                </a:ext>
              </a:extLst>
            </p:cNvPr>
            <p:cNvSpPr txBox="1"/>
            <p:nvPr/>
          </p:nvSpPr>
          <p:spPr>
            <a:xfrm>
              <a:off x="753324" y="479332"/>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2.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Dựa vào sơ đồ dưới đây, kể lại hành trình làm ra hạt cốm theo lời của gió.</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pic>
        <p:nvPicPr>
          <p:cNvPr id="10" name="Picture 9">
            <a:extLst>
              <a:ext uri="{FF2B5EF4-FFF2-40B4-BE49-F238E27FC236}">
                <a16:creationId xmlns:a16="http://schemas.microsoft.com/office/drawing/2014/main" id="{AB2D8A13-B8F8-0D43-F320-246B17D25475}"/>
              </a:ext>
            </a:extLst>
          </p:cNvPr>
          <p:cNvPicPr>
            <a:picLocks noChangeAspect="1"/>
          </p:cNvPicPr>
          <p:nvPr/>
        </p:nvPicPr>
        <p:blipFill>
          <a:blip r:embed="rId3"/>
          <a:stretch>
            <a:fillRect/>
          </a:stretch>
        </p:blipFill>
        <p:spPr>
          <a:xfrm>
            <a:off x="1132204" y="1991994"/>
            <a:ext cx="9860915" cy="4094581"/>
          </a:xfrm>
          <a:prstGeom prst="rect">
            <a:avLst/>
          </a:prstGeom>
        </p:spPr>
      </p:pic>
    </p:spTree>
    <p:extLst>
      <p:ext uri="{BB962C8B-B14F-4D97-AF65-F5344CB8AC3E}">
        <p14:creationId xmlns:p14="http://schemas.microsoft.com/office/powerpoint/2010/main" val="235508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a:extLst>
              <a:ext uri="{FF2B5EF4-FFF2-40B4-BE49-F238E27FC236}">
                <a16:creationId xmlns:a16="http://schemas.microsoft.com/office/drawing/2014/main" id="{90769201-5994-0D10-D253-51C2C4BFF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56" y="2058370"/>
            <a:ext cx="3941203" cy="262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F65638-6109-4984-8929-9E91CD658C0E}"/>
              </a:ext>
            </a:extLst>
          </p:cNvPr>
          <p:cNvSpPr txBox="1"/>
          <p:nvPr/>
        </p:nvSpPr>
        <p:spPr>
          <a:xfrm>
            <a:off x="4589575" y="269542"/>
            <a:ext cx="7386042" cy="6231493"/>
          </a:xfrm>
          <a:prstGeom prst="roundRect">
            <a:avLst/>
          </a:prstGeom>
          <a:solidFill>
            <a:srgbClr val="CCFFCC"/>
          </a:solidFill>
          <a:ln w="38100">
            <a:solidFill>
              <a:schemeClr val="accent5">
                <a:lumMod val="50000"/>
              </a:schemeClr>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Hạt cốm là thành quả của một quá trình dài, từ gieo hạt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(Gió kể: Ngày xưa hạt thóc, Trời đem gieo tặng nhà nông),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lớn dần tới khi thành lúa chín trĩu bông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(mùa cây lúa trĩu bông)</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được người sàng sảy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(Tay mẹ, tay bà sàng sảy),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và qua nhiều công đoạn mới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Từ những hạt lúa, người nông dân gieo trồng, cày cấy, vất vả sớm hôm để hạt lúa trở cây lúa trĩu bông. Người nông dân thu hoạch những hạt lúa tròn căng hơi sữa, sàng sảy để chế biến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lvl="0" indent="-457200" algn="just">
              <a:buFont typeface="Arial" panose="020B0604020202020204" pitchFamily="34" charset="0"/>
              <a:buChar char="•"/>
              <a:defRPr/>
            </a:pPr>
            <a:r>
              <a:rPr lang="vi-VN" sz="2400" dirty="0">
                <a:solidFill>
                  <a:prstClr val="black"/>
                </a:solidFill>
                <a:latin typeface="Calibri" panose="020F0502020204030204"/>
                <a:ea typeface="Roboto" panose="02000000000000000000" pitchFamily="2" charset="0"/>
              </a:rPr>
              <a:t>Việc trồng và chăm sóc cây lúa, chế biến thành cốm, gạo,... của người nông dân rất vất vả, một nắng hai sương,... Vì vậy, chúng ta cần biết trân trọng công sức lao động của họ.</a:t>
            </a:r>
            <a:endPar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Tree>
    <p:extLst>
      <p:ext uri="{BB962C8B-B14F-4D97-AF65-F5344CB8AC3E}">
        <p14:creationId xmlns:p14="http://schemas.microsoft.com/office/powerpoint/2010/main" val="231676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117699" y="0"/>
            <a:ext cx="11557618" cy="1936373"/>
            <a:chOff x="142581" y="23327"/>
            <a:chExt cx="11557618" cy="1936373"/>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Cách tả màu sắc của hạt cốm cho thấy bạn nhỏ cảm nhận thế nào về món quà kì diệu của mùa thu?</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id="{D403D0BD-0749-E06F-B6F0-116EF06B5097}"/>
              </a:ext>
            </a:extLst>
          </p:cNvPr>
          <p:cNvGrpSpPr/>
          <p:nvPr/>
        </p:nvGrpSpPr>
        <p:grpSpPr>
          <a:xfrm>
            <a:off x="245817" y="2141619"/>
            <a:ext cx="10822538" cy="3851239"/>
            <a:chOff x="268248" y="2149663"/>
            <a:chExt cx="10822538" cy="3851239"/>
          </a:xfrm>
        </p:grpSpPr>
        <p:sp>
          <p:nvSpPr>
            <p:cNvPr id="6" name="TextBox 5">
              <a:extLst>
                <a:ext uri="{FF2B5EF4-FFF2-40B4-BE49-F238E27FC236}">
                  <a16:creationId xmlns:a16="http://schemas.microsoft.com/office/drawing/2014/main" id="{E080EEE9-3AFA-B0DD-5A13-888349540C0D}"/>
                </a:ext>
              </a:extLst>
            </p:cNvPr>
            <p:cNvSpPr txBox="1"/>
            <p:nvPr/>
          </p:nvSpPr>
          <p:spPr>
            <a:xfrm>
              <a:off x="962633" y="2561663"/>
              <a:ext cx="10128153" cy="3439239"/>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Cách tả sắc màu của hạt cốm cho thấy bạn nhỏ cảm nhận được: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để làm ra hạt cốm cần rất nhiều sự góp sức của thiên nhiên và con người. Đó là đất để người nông dân trồng cấy lúa (màu nâu), là nắng gió để nuôi lúa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lớn</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 (màu vàng), và ấp ủ lúa là cả bầu trời xanh rộng (màu xanh). Cũng có thể hiểu màu nắng vàng, màu trời xanh này là không gian mùa thu, mùa mà lúa được thu hoạch và chế biến thành cốm thành phẩm.</a:t>
              </a: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248" y="2149663"/>
              <a:ext cx="1007003" cy="1007003"/>
            </a:xfrm>
            <a:prstGeom prst="rect">
              <a:avLst/>
            </a:prstGeom>
          </p:spPr>
        </p:pic>
      </p:grpSp>
    </p:spTree>
    <p:extLst>
      <p:ext uri="{BB962C8B-B14F-4D97-AF65-F5344CB8AC3E}">
        <p14:creationId xmlns:p14="http://schemas.microsoft.com/office/powerpoint/2010/main" val="4463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117699" y="0"/>
            <a:ext cx="11557618" cy="2208788"/>
            <a:chOff x="142581" y="23327"/>
            <a:chExt cx="11557618" cy="2208788"/>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464231"/>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a:ea typeface="Roboto" panose="02000000000000000000" pitchFamily="2" charset="0"/>
                </a:rPr>
                <a:t>4. Ch</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 tiết nào cho thấy cốm là thức quà đặc trưng của Hà Nội?</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id="{D403D0BD-0749-E06F-B6F0-116EF06B5097}"/>
              </a:ext>
            </a:extLst>
          </p:cNvPr>
          <p:cNvGrpSpPr/>
          <p:nvPr/>
        </p:nvGrpSpPr>
        <p:grpSpPr>
          <a:xfrm>
            <a:off x="309465" y="2307710"/>
            <a:ext cx="10912947" cy="3245117"/>
            <a:chOff x="229941" y="2058161"/>
            <a:chExt cx="10912947" cy="3245117"/>
          </a:xfrm>
        </p:grpSpPr>
        <p:sp>
          <p:nvSpPr>
            <p:cNvPr id="6" name="TextBox 5">
              <a:extLst>
                <a:ext uri="{FF2B5EF4-FFF2-40B4-BE49-F238E27FC236}">
                  <a16:creationId xmlns:a16="http://schemas.microsoft.com/office/drawing/2014/main" id="{E080EEE9-3AFA-B0DD-5A13-888349540C0D}"/>
                </a:ext>
              </a:extLst>
            </p:cNvPr>
            <p:cNvSpPr txBox="1"/>
            <p:nvPr/>
          </p:nvSpPr>
          <p:spPr>
            <a:xfrm>
              <a:off x="1014735" y="2340765"/>
              <a:ext cx="10128153" cy="2962513"/>
            </a:xfrm>
            <a:prstGeom prst="roundRect">
              <a:avLst/>
            </a:prstGeom>
            <a:solidFill>
              <a:srgbClr val="CCFFCC"/>
            </a:solidFill>
            <a:ln w="38100">
              <a:solidFill>
                <a:schemeClr val="accent5">
                  <a:lumMod val="50000"/>
                </a:schemeClr>
              </a:solidFill>
            </a:ln>
          </p:spPr>
          <p:txBody>
            <a:bodyPr wrap="square" rtlCol="0">
              <a:spAutoFit/>
            </a:bodyPr>
            <a:lstStyle/>
            <a:p>
              <a:pPr marL="571500" lvl="0" indent="-571500" algn="just">
                <a:buFont typeface="Wingdings" panose="05000000000000000000" pitchFamily="2" charset="2"/>
                <a:buChar char="Ø"/>
                <a:defRPr/>
              </a:pPr>
              <a:r>
                <a:rPr lang="nl-NL" sz="2800" dirty="0">
                  <a:latin typeface="Times New Roman" panose="02020603050405020304" pitchFamily="18" charset="0"/>
                  <a:cs typeface="Times New Roman" panose="02020603050405020304" pitchFamily="18" charset="0"/>
                </a:rPr>
                <a:t>Cốm là thức quà đặc trưng của Hà Nội, vì ở khổ thơ cuối có nhắc đến Hồ Gươm ( Hồ Gươm chớp đôi mắt biếc/ Nhắc mùa hương cốm vừa lên.), gắn liền với làng cốm nổi tiếng ở Hà Nội ( làng Vòng). Cốm làng Vòng ở Hà Nội còn được dùng làm quà cho khắp mọi miền đất nước, còn là món quà quý cho những người con xa quê ở nước ngoài.</a:t>
              </a:r>
              <a:endParaRPr kumimoji="0" lang="en-US" sz="2800" b="0" i="0" u="none" strike="noStrike" kern="1200" cap="none" spc="0" normalizeH="0" baseline="0" noProof="0" dirty="0">
                <a:ln>
                  <a:noFill/>
                </a:ln>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41" y="2058161"/>
              <a:ext cx="1007003" cy="1007003"/>
            </a:xfrm>
            <a:prstGeom prst="rect">
              <a:avLst/>
            </a:prstGeom>
          </p:spPr>
        </p:pic>
      </p:grpSp>
    </p:spTree>
    <p:extLst>
      <p:ext uri="{BB962C8B-B14F-4D97-AF65-F5344CB8AC3E}">
        <p14:creationId xmlns:p14="http://schemas.microsoft.com/office/powerpoint/2010/main" val="11338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117699" y="0"/>
            <a:ext cx="11568504" cy="1680695"/>
            <a:chOff x="142581" y="23327"/>
            <a:chExt cx="11568504" cy="1680695"/>
          </a:xfrm>
        </p:grpSpPr>
        <p:sp>
          <p:nvSpPr>
            <p:cNvPr id="9" name="TextBox 8">
              <a:extLst>
                <a:ext uri="{FF2B5EF4-FFF2-40B4-BE49-F238E27FC236}">
                  <a16:creationId xmlns:a16="http://schemas.microsoft.com/office/drawing/2014/main" id="{26D9F4D0-8D2F-B27C-2C18-C00FCD56603A}"/>
                </a:ext>
              </a:extLst>
            </p:cNvPr>
            <p:cNvSpPr txBox="1"/>
            <p:nvPr/>
          </p:nvSpPr>
          <p:spPr>
            <a:xfrm>
              <a:off x="677123" y="375999"/>
              <a:ext cx="11033962" cy="1328023"/>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5.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Em cảm nhận được điều gì về tình cảm của tác giả đối với hương cốm trong mùa thu Hà Nội?</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id="{D403D0BD-0749-E06F-B6F0-116EF06B5097}"/>
              </a:ext>
            </a:extLst>
          </p:cNvPr>
          <p:cNvGrpSpPr/>
          <p:nvPr/>
        </p:nvGrpSpPr>
        <p:grpSpPr>
          <a:xfrm>
            <a:off x="270651" y="1757968"/>
            <a:ext cx="10733653" cy="4847929"/>
            <a:chOff x="357133" y="2106426"/>
            <a:chExt cx="10733653" cy="4847929"/>
          </a:xfrm>
        </p:grpSpPr>
        <p:sp>
          <p:nvSpPr>
            <p:cNvPr id="6" name="TextBox 5">
              <a:extLst>
                <a:ext uri="{FF2B5EF4-FFF2-40B4-BE49-F238E27FC236}">
                  <a16:creationId xmlns:a16="http://schemas.microsoft.com/office/drawing/2014/main" id="{E080EEE9-3AFA-B0DD-5A13-888349540C0D}"/>
                </a:ext>
              </a:extLst>
            </p:cNvPr>
            <p:cNvSpPr txBox="1"/>
            <p:nvPr/>
          </p:nvSpPr>
          <p:spPr>
            <a:xfrm>
              <a:off x="962633" y="2561663"/>
              <a:ext cx="10128153" cy="4392692"/>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Tác giả rất yêu hương cốm trong mùa thu Hà Nội. Tác giả thể hiện sự mừng vui, ngỡ ngàng khi nhận ra mùa cốm đã về, tác giả thể hiện sự biết ơn đối với trời đất, thiên nhiên đã ấp ủ nuôi dưỡng lúa, với những người vất vả làm ra hạt cốm, thể hiện sự tự hào khi nhắc đến vùng đất quê hương nổi tiếng với quà thơm dẻo, ngon ngọt.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descr="A light bulb with stars and dots&#10;&#10;Description automatically generated">
              <a:extLst>
                <a:ext uri="{FF2B5EF4-FFF2-40B4-BE49-F238E27FC236}">
                  <a16:creationId xmlns:a16="http://schemas.microsoft.com/office/drawing/2014/main"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33" y="2106426"/>
              <a:ext cx="1007003" cy="1007003"/>
            </a:xfrm>
            <a:prstGeom prst="rect">
              <a:avLst/>
            </a:prstGeom>
          </p:spPr>
        </p:pic>
      </p:grpSp>
    </p:spTree>
    <p:extLst>
      <p:ext uri="{BB962C8B-B14F-4D97-AF65-F5344CB8AC3E}">
        <p14:creationId xmlns:p14="http://schemas.microsoft.com/office/powerpoint/2010/main" val="10840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3000">
              <a:srgbClr val="FADD06"/>
            </a:gs>
            <a:gs pos="100000">
              <a:srgbClr val="CCFFFF"/>
            </a:gs>
          </a:gsLst>
          <a:path path="circle">
            <a:fillToRect l="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219231-1A3B-480D-9345-EAC67A7323A6}"/>
              </a:ext>
            </a:extLst>
          </p:cNvPr>
          <p:cNvGrpSpPr/>
          <p:nvPr/>
        </p:nvGrpSpPr>
        <p:grpSpPr>
          <a:xfrm>
            <a:off x="230817" y="566309"/>
            <a:ext cx="11540269" cy="2129399"/>
            <a:chOff x="230817" y="566309"/>
            <a:chExt cx="11540269" cy="2129399"/>
          </a:xfrm>
        </p:grpSpPr>
        <p:sp>
          <p:nvSpPr>
            <p:cNvPr id="5" name="TextBox 4">
              <a:extLst>
                <a:ext uri="{FF2B5EF4-FFF2-40B4-BE49-F238E27FC236}">
                  <a16:creationId xmlns:a16="http://schemas.microsoft.com/office/drawing/2014/main" id="{045D98AE-00D6-6FCD-D5EE-DD78936440A9}"/>
                </a:ext>
              </a:extLst>
            </p:cNvPr>
            <p:cNvSpPr txBox="1"/>
            <p:nvPr/>
          </p:nvSpPr>
          <p:spPr>
            <a:xfrm>
              <a:off x="629802" y="566309"/>
              <a:ext cx="10932395" cy="1123712"/>
            </a:xfrm>
            <a:prstGeom prst="roundRect">
              <a:avLst/>
            </a:prstGeom>
            <a:solidFill>
              <a:srgbClr val="E7E7FF"/>
            </a:solidFill>
            <a:ln w="57150">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lang="en-US" sz="6000" b="1" dirty="0" err="1">
                  <a:solidFill>
                    <a:prstClr val="black"/>
                  </a:solidFill>
                  <a:latin typeface="Calibri" panose="020F0502020204030204"/>
                  <a:ea typeface="Roboto" panose="02000000000000000000" pitchFamily="2" charset="0"/>
                </a:rPr>
                <a:t>Nội</a:t>
              </a:r>
              <a:r>
                <a:rPr lang="en-US" sz="6000" b="1" dirty="0">
                  <a:solidFill>
                    <a:prstClr val="black"/>
                  </a:solidFill>
                  <a:latin typeface="Calibri" panose="020F0502020204030204"/>
                  <a:ea typeface="Roboto" panose="02000000000000000000" pitchFamily="2" charset="0"/>
                </a:rPr>
                <a:t> dung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bài</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đọc</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gì</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8" name="Picture 7" descr="A question mark in a speech bubble&#10;&#10;Description automatically generated">
              <a:extLst>
                <a:ext uri="{FF2B5EF4-FFF2-40B4-BE49-F238E27FC236}">
                  <a16:creationId xmlns:a16="http://schemas.microsoft.com/office/drawing/2014/main" id="{E2C6F1DA-EC52-48AB-8950-E81F1D982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17" y="577820"/>
              <a:ext cx="1112201" cy="1112201"/>
            </a:xfrm>
            <a:prstGeom prst="rect">
              <a:avLst/>
            </a:prstGeom>
          </p:spPr>
        </p:pic>
        <p:pic>
          <p:nvPicPr>
            <p:cNvPr id="9" name="Picture 8" descr="A pink folder with a letter inside&#10;&#10;Description automatically generated">
              <a:extLst>
                <a:ext uri="{FF2B5EF4-FFF2-40B4-BE49-F238E27FC236}">
                  <a16:creationId xmlns:a16="http://schemas.microsoft.com/office/drawing/2014/main" id="{9D32FA21-2E46-4138-B786-CAFF2F045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43" y="1128165"/>
              <a:ext cx="1567543" cy="1567543"/>
            </a:xfrm>
            <a:prstGeom prst="rect">
              <a:avLst/>
            </a:prstGeom>
          </p:spPr>
        </p:pic>
      </p:grpSp>
      <p:sp>
        <p:nvSpPr>
          <p:cNvPr id="19" name="Rectangle: Rounded Corners 18">
            <a:extLst>
              <a:ext uri="{FF2B5EF4-FFF2-40B4-BE49-F238E27FC236}">
                <a16:creationId xmlns:a16="http://schemas.microsoft.com/office/drawing/2014/main" id="{68B75186-682E-D5D6-C462-97E53ED68B6A}"/>
              </a:ext>
            </a:extLst>
          </p:cNvPr>
          <p:cNvSpPr/>
          <p:nvPr/>
        </p:nvSpPr>
        <p:spPr>
          <a:xfrm>
            <a:off x="471767" y="2251877"/>
            <a:ext cx="11248465" cy="4161481"/>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Cốm là một đặc sản tiêu biểu của Hà Nội, là một thức quà ngon. Cốm được làm từ những tinh tuý của đất trời và bàn tay khéo léo của người làm cốm.</a:t>
            </a:r>
          </a:p>
        </p:txBody>
      </p:sp>
      <p:sp>
        <p:nvSpPr>
          <p:cNvPr id="30" name="Freeform 8">
            <a:extLst>
              <a:ext uri="{FF2B5EF4-FFF2-40B4-BE49-F238E27FC236}">
                <a16:creationId xmlns:a16="http://schemas.microsoft.com/office/drawing/2014/main" id="{DCF5940D-ADDB-4F3D-ADF8-7FA8F8B2273D}"/>
              </a:ext>
            </a:extLst>
          </p:cNvPr>
          <p:cNvSpPr/>
          <p:nvPr/>
        </p:nvSpPr>
        <p:spPr>
          <a:xfrm>
            <a:off x="7661934" y="5846398"/>
            <a:ext cx="3657600" cy="822960"/>
          </a:xfrm>
          <a:custGeom>
            <a:avLst/>
            <a:gdLst/>
            <a:ahLst/>
            <a:cxnLst/>
            <a:rect l="l" t="t" r="r" b="b"/>
            <a:pathLst>
              <a:path w="3657600" h="822960">
                <a:moveTo>
                  <a:pt x="0" y="0"/>
                </a:moveTo>
                <a:lnTo>
                  <a:pt x="3657600" y="0"/>
                </a:lnTo>
                <a:lnTo>
                  <a:pt x="3657600" y="822960"/>
                </a:lnTo>
                <a:lnTo>
                  <a:pt x="0" y="822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44558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id="{CCFB159E-0138-47BC-887B-C7BDFCF5B8E0}"/>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id="{80B16209-238E-4CBC-8E5C-20D4363B7EFF}"/>
              </a:ext>
            </a:extLst>
          </p:cNvPr>
          <p:cNvSpPr/>
          <p:nvPr/>
        </p:nvSpPr>
        <p:spPr>
          <a:xfrm rot="20638178" flipH="1">
            <a:off x="215482" y="-14553"/>
            <a:ext cx="3941721" cy="2833965"/>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1C2CA549-EF95-41A2-FBC2-2E24AB278A68}"/>
              </a:ext>
            </a:extLst>
          </p:cNvPr>
          <p:cNvPicPr>
            <a:picLocks noChangeAspect="1"/>
          </p:cNvPicPr>
          <p:nvPr/>
        </p:nvPicPr>
        <p:blipFill>
          <a:blip r:embed="rId5"/>
          <a:stretch>
            <a:fillRect/>
          </a:stretch>
        </p:blipFill>
        <p:spPr>
          <a:xfrm>
            <a:off x="1283678" y="1458968"/>
            <a:ext cx="9254530" cy="3548180"/>
          </a:xfrm>
          <a:prstGeom prst="rect">
            <a:avLst/>
          </a:prstGeom>
        </p:spPr>
      </p:pic>
    </p:spTree>
    <p:extLst>
      <p:ext uri="{BB962C8B-B14F-4D97-AF65-F5344CB8AC3E}">
        <p14:creationId xmlns:p14="http://schemas.microsoft.com/office/powerpoint/2010/main" val="417193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4">
            <a:extLst>
              <a:ext uri="{FF2B5EF4-FFF2-40B4-BE49-F238E27FC236}">
                <a16:creationId xmlns:a16="http://schemas.microsoft.com/office/drawing/2014/main" id="{C2D19D89-E196-4C7F-8EE5-F8B159B33BF9}"/>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latin typeface="Coiny" panose="02000903060500060000" pitchFamily="2" charset="0"/>
            </a:endParaRPr>
          </a:p>
        </p:txBody>
      </p:sp>
      <p:sp>
        <p:nvSpPr>
          <p:cNvPr id="10" name="Freeform 9">
            <a:extLst>
              <a:ext uri="{FF2B5EF4-FFF2-40B4-BE49-F238E27FC236}">
                <a16:creationId xmlns:a16="http://schemas.microsoft.com/office/drawing/2014/main" id="{FFF4D1F5-C51F-4972-9B6F-D112627D4DF5}"/>
              </a:ext>
            </a:extLst>
          </p:cNvPr>
          <p:cNvSpPr/>
          <p:nvPr/>
        </p:nvSpPr>
        <p:spPr>
          <a:xfrm rot="961822">
            <a:off x="8901325" y="1471973"/>
            <a:ext cx="3273223" cy="2636991"/>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Coiny" panose="02000903060500060000" pitchFamily="2" charset="0"/>
            </a:endParaRPr>
          </a:p>
        </p:txBody>
      </p:sp>
      <p:pic>
        <p:nvPicPr>
          <p:cNvPr id="9" name="Picture 8">
            <a:extLst>
              <a:ext uri="{FF2B5EF4-FFF2-40B4-BE49-F238E27FC236}">
                <a16:creationId xmlns:a16="http://schemas.microsoft.com/office/drawing/2014/main" id="{A2AA23E2-EDBF-02BE-2ACF-9EDD081CA641}"/>
              </a:ext>
            </a:extLst>
          </p:cNvPr>
          <p:cNvPicPr>
            <a:picLocks noChangeAspect="1"/>
          </p:cNvPicPr>
          <p:nvPr/>
        </p:nvPicPr>
        <p:blipFill>
          <a:blip r:embed="rId5"/>
          <a:stretch>
            <a:fillRect/>
          </a:stretch>
        </p:blipFill>
        <p:spPr>
          <a:xfrm>
            <a:off x="1739020" y="1396852"/>
            <a:ext cx="8571719" cy="3414056"/>
          </a:xfrm>
          <a:prstGeom prst="rect">
            <a:avLst/>
          </a:prstGeom>
        </p:spPr>
      </p:pic>
    </p:spTree>
    <p:extLst>
      <p:ext uri="{BB962C8B-B14F-4D97-AF65-F5344CB8AC3E}">
        <p14:creationId xmlns:p14="http://schemas.microsoft.com/office/powerpoint/2010/main" val="41886224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77B9A3AC-F167-48C1-9B6D-F7AB66842043}"/>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3">
            <a:extLst>
              <a:ext uri="{FF2B5EF4-FFF2-40B4-BE49-F238E27FC236}">
                <a16:creationId xmlns:a16="http://schemas.microsoft.com/office/drawing/2014/main" id="{A56BBF09-4E54-426C-895E-1B09AE0F9BE6}"/>
              </a:ext>
            </a:extLst>
          </p:cNvPr>
          <p:cNvSpPr/>
          <p:nvPr/>
        </p:nvSpPr>
        <p:spPr>
          <a:xfrm>
            <a:off x="263817" y="746944"/>
            <a:ext cx="3142860" cy="2554545"/>
          </a:xfrm>
          <a:custGeom>
            <a:avLst/>
            <a:gdLst/>
            <a:ahLst/>
            <a:cxnLst/>
            <a:rect l="l" t="t" r="r" b="b"/>
            <a:pathLst>
              <a:path w="2347960" h="2057400">
                <a:moveTo>
                  <a:pt x="0" y="0"/>
                </a:moveTo>
                <a:lnTo>
                  <a:pt x="2347960" y="0"/>
                </a:lnTo>
                <a:lnTo>
                  <a:pt x="234796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Picture 7" descr="Cartoon cupcake holding a megaphone&#10;&#10;Description automatically generated">
            <a:extLst>
              <a:ext uri="{FF2B5EF4-FFF2-40B4-BE49-F238E27FC236}">
                <a16:creationId xmlns:a16="http://schemas.microsoft.com/office/drawing/2014/main" id="{98165735-E13F-43E0-B25A-8D0CE2097EB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19950" y1="56900" x2="19950" y2="56900"/>
                        <a14:foregroundMark x1="19350" y1="56150" x2="19350" y2="56150"/>
                        <a14:foregroundMark x1="21400" y1="58050" x2="21400" y2="58050"/>
                        <a14:foregroundMark x1="16500" y1="63250" x2="16500" y2="63250"/>
                        <a14:foregroundMark x1="16500" y1="63850" x2="16500" y2="63850"/>
                        <a14:foregroundMark x1="19350" y1="71550" x2="19350" y2="71550"/>
                        <a14:foregroundMark x1="22000" y1="71250" x2="22000" y2="71250"/>
                      </a14:backgroundRemoval>
                    </a14:imgEffect>
                  </a14:imgLayer>
                </a14:imgProps>
              </a:ext>
              <a:ext uri="{28A0092B-C50C-407E-A947-70E740481C1C}">
                <a14:useLocalDpi xmlns:a14="http://schemas.microsoft.com/office/drawing/2010/main" val="0"/>
              </a:ext>
            </a:extLst>
          </a:blip>
          <a:stretch>
            <a:fillRect/>
          </a:stretch>
        </p:blipFill>
        <p:spPr>
          <a:xfrm>
            <a:off x="10804511" y="1064595"/>
            <a:ext cx="1468120" cy="1468120"/>
          </a:xfrm>
          <a:prstGeom prst="rect">
            <a:avLst/>
          </a:prstGeom>
        </p:spPr>
      </p:pic>
      <p:pic>
        <p:nvPicPr>
          <p:cNvPr id="9" name="Picture 8" descr="A heart in a white speech bubble&#10;&#10;Description automatically generated">
            <a:extLst>
              <a:ext uri="{FF2B5EF4-FFF2-40B4-BE49-F238E27FC236}">
                <a16:creationId xmlns:a16="http://schemas.microsoft.com/office/drawing/2014/main" id="{BBC05E4C-E682-4455-96B8-C9427B9F67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92" y="293170"/>
            <a:ext cx="822225" cy="822225"/>
          </a:xfrm>
          <a:prstGeom prst="rect">
            <a:avLst/>
          </a:prstGeom>
        </p:spPr>
      </p:pic>
      <p:grpSp>
        <p:nvGrpSpPr>
          <p:cNvPr id="10" name="Group 9">
            <a:extLst>
              <a:ext uri="{FF2B5EF4-FFF2-40B4-BE49-F238E27FC236}">
                <a16:creationId xmlns:a16="http://schemas.microsoft.com/office/drawing/2014/main" id="{882B9691-480D-459B-AD3E-DB0CA8837F72}"/>
              </a:ext>
            </a:extLst>
          </p:cNvPr>
          <p:cNvGrpSpPr/>
          <p:nvPr/>
        </p:nvGrpSpPr>
        <p:grpSpPr>
          <a:xfrm>
            <a:off x="788151" y="2387633"/>
            <a:ext cx="10615697" cy="3058574"/>
            <a:chOff x="788151" y="2387633"/>
            <a:chExt cx="10615697" cy="3058574"/>
          </a:xfrm>
        </p:grpSpPr>
        <p:sp>
          <p:nvSpPr>
            <p:cNvPr id="5" name="Rectangle: Rounded Corners 4">
              <a:extLst>
                <a:ext uri="{FF2B5EF4-FFF2-40B4-BE49-F238E27FC236}">
                  <a16:creationId xmlns:a16="http://schemas.microsoft.com/office/drawing/2014/main" id="{F2245311-1200-43E5-912F-5DD3A90916FF}"/>
                </a:ext>
              </a:extLst>
            </p:cNvPr>
            <p:cNvSpPr/>
            <p:nvPr/>
          </p:nvSpPr>
          <p:spPr>
            <a:xfrm>
              <a:off x="788151" y="2387633"/>
              <a:ext cx="10615697" cy="3058574"/>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7C3137-362E-49BD-9188-E91BB18E8035}"/>
                </a:ext>
              </a:extLst>
            </p:cNvPr>
            <p:cNvSpPr txBox="1"/>
            <p:nvPr/>
          </p:nvSpPr>
          <p:spPr>
            <a:xfrm>
              <a:off x="2257098" y="2712188"/>
              <a:ext cx="8743249"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Đọc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đúng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ngữ</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điệu</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Gợi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vẻ</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ngạc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nhiên</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ngàng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khổ</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mở</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đầu</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đọc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với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giọng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cảm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tâm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khổ</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tiếp</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theo</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kể</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quá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trình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làm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ra</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hạt</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cốm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4" name="Picture 13" descr="A cartoon of a child with purple hair&#10;&#10;Description automatically generated">
              <a:extLst>
                <a:ext uri="{FF2B5EF4-FFF2-40B4-BE49-F238E27FC236}">
                  <a16:creationId xmlns:a16="http://schemas.microsoft.com/office/drawing/2014/main" id="{4A700819-82FC-442B-9DB3-DB1173E04F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503" y="2868956"/>
              <a:ext cx="1182595" cy="1182595"/>
            </a:xfrm>
            <a:prstGeom prst="rect">
              <a:avLst/>
            </a:prstGeom>
          </p:spPr>
        </p:pic>
      </p:grpSp>
      <p:grpSp>
        <p:nvGrpSpPr>
          <p:cNvPr id="7" name="Group 6">
            <a:extLst>
              <a:ext uri="{FF2B5EF4-FFF2-40B4-BE49-F238E27FC236}">
                <a16:creationId xmlns:a16="http://schemas.microsoft.com/office/drawing/2014/main" id="{E41CEEBF-C24C-40C7-BB12-3689C0083128}"/>
              </a:ext>
            </a:extLst>
          </p:cNvPr>
          <p:cNvGrpSpPr/>
          <p:nvPr/>
        </p:nvGrpSpPr>
        <p:grpSpPr>
          <a:xfrm>
            <a:off x="-266890" y="5423340"/>
            <a:ext cx="12926139" cy="1463736"/>
            <a:chOff x="-266890" y="5423340"/>
            <a:chExt cx="12926139" cy="1463736"/>
          </a:xfrm>
        </p:grpSpPr>
        <p:sp>
          <p:nvSpPr>
            <p:cNvPr id="11" name="Freeform 21">
              <a:extLst>
                <a:ext uri="{FF2B5EF4-FFF2-40B4-BE49-F238E27FC236}">
                  <a16:creationId xmlns:a16="http://schemas.microsoft.com/office/drawing/2014/main" id="{E1C57F59-6A41-4F3C-91C1-D8A96CEF4D84}"/>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Freeform 21">
              <a:extLst>
                <a:ext uri="{FF2B5EF4-FFF2-40B4-BE49-F238E27FC236}">
                  <a16:creationId xmlns:a16="http://schemas.microsoft.com/office/drawing/2014/main" id="{AFCC2FD6-23F4-4B89-A91D-CFF04BAF556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21">
              <a:extLst>
                <a:ext uri="{FF2B5EF4-FFF2-40B4-BE49-F238E27FC236}">
                  <a16:creationId xmlns:a16="http://schemas.microsoft.com/office/drawing/2014/main" id="{EF061804-A5AD-45DD-9C3C-3A5A14ED8C73}"/>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21">
              <a:extLst>
                <a:ext uri="{FF2B5EF4-FFF2-40B4-BE49-F238E27FC236}">
                  <a16:creationId xmlns:a16="http://schemas.microsoft.com/office/drawing/2014/main" id="{AB9AE00E-CCDA-4791-83B8-81F1C2350136}"/>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8" name="Freeform 17">
            <a:extLst>
              <a:ext uri="{FF2B5EF4-FFF2-40B4-BE49-F238E27FC236}">
                <a16:creationId xmlns:a16="http://schemas.microsoft.com/office/drawing/2014/main" id="{BCCA86D0-42E2-49C4-BE5A-7ADE5BE7DB21}"/>
              </a:ext>
            </a:extLst>
          </p:cNvPr>
          <p:cNvSpPr/>
          <p:nvPr/>
        </p:nvSpPr>
        <p:spPr>
          <a:xfrm>
            <a:off x="10900679" y="2406576"/>
            <a:ext cx="1695954" cy="2107357"/>
          </a:xfrm>
          <a:custGeom>
            <a:avLst/>
            <a:gdLst/>
            <a:ahLst/>
            <a:cxnLst/>
            <a:rect l="l" t="t" r="r" b="b"/>
            <a:pathLst>
              <a:path w="1144983" h="1472647">
                <a:moveTo>
                  <a:pt x="0" y="0"/>
                </a:moveTo>
                <a:lnTo>
                  <a:pt x="1144983" y="0"/>
                </a:lnTo>
                <a:lnTo>
                  <a:pt x="1144983" y="1472647"/>
                </a:lnTo>
                <a:lnTo>
                  <a:pt x="0" y="14726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13BA03DB-599D-97D6-3EB8-B80BB3F8469C}"/>
              </a:ext>
            </a:extLst>
          </p:cNvPr>
          <p:cNvPicPr>
            <a:picLocks noChangeAspect="1"/>
          </p:cNvPicPr>
          <p:nvPr/>
        </p:nvPicPr>
        <p:blipFill>
          <a:blip r:embed="rId13"/>
          <a:stretch>
            <a:fillRect/>
          </a:stretch>
        </p:blipFill>
        <p:spPr>
          <a:xfrm>
            <a:off x="1490609" y="450187"/>
            <a:ext cx="11083489" cy="1511939"/>
          </a:xfrm>
          <a:prstGeom prst="rect">
            <a:avLst/>
          </a:prstGeom>
        </p:spPr>
      </p:pic>
    </p:spTree>
    <p:extLst>
      <p:ext uri="{BB962C8B-B14F-4D97-AF65-F5344CB8AC3E}">
        <p14:creationId xmlns:p14="http://schemas.microsoft.com/office/powerpoint/2010/main" val="285340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7" name="TextBox 6">
            <a:extLst>
              <a:ext uri="{FF2B5EF4-FFF2-40B4-BE49-F238E27FC236}">
                <a16:creationId xmlns:a16="http://schemas.microsoft.com/office/drawing/2014/main" id="{C7B0BBFD-6D14-732F-0CB3-A773D0F645B9}"/>
              </a:ext>
            </a:extLst>
          </p:cNvPr>
          <p:cNvSpPr txBox="1"/>
          <p:nvPr/>
        </p:nvSpPr>
        <p:spPr>
          <a:xfrm>
            <a:off x="457200" y="1330960"/>
            <a:ext cx="442976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heo may về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Dắt theo hương cốm vào thu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nay xôn xao ô cửa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thơm vừa ghé – ô kìa!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9257F965-4608-FA75-EC71-8AA6922BB0FB}"/>
              </a:ext>
            </a:extLst>
          </p:cNvPr>
          <p:cNvSpPr txBox="1"/>
          <p:nvPr/>
        </p:nvSpPr>
        <p:spPr>
          <a:xfrm>
            <a:off x="447040" y="3230880"/>
            <a:ext cx="434848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kể: Ngày xưa hạt thóc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Trời đem gieo tặng nhà nông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khuya mồ hôi đổ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Đợi mùa cây lúa trĩu bông!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Hạt lúa tròn căng hơi sữa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Thảo thơm dâng tặng cho đời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m</a:t>
            </a:r>
            <a:r>
              <a:rPr lang="en-US" sz="2400" dirty="0">
                <a:solidFill>
                  <a:srgbClr val="000000"/>
                </a:solidFill>
                <a:latin typeface="Cambria" panose="02040503050406030204" pitchFamily="18" charset="0"/>
                <a:ea typeface="Cambria" panose="02040503050406030204" pitchFamily="18" charset="0"/>
              </a:rPr>
              <a:t>ẹ</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tay b</a:t>
            </a:r>
            <a:r>
              <a:rPr lang="en-US" sz="2400" dirty="0">
                <a:solidFill>
                  <a:srgbClr val="000000"/>
                </a:solidFill>
                <a:latin typeface="Cambria" panose="02040503050406030204" pitchFamily="18" charset="0"/>
                <a:ea typeface="Cambria" panose="02040503050406030204" pitchFamily="18" charset="0"/>
              </a:rPr>
              <a:t>à</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sàng s</a:t>
            </a:r>
            <a:r>
              <a:rPr lang="en-US" sz="2400" dirty="0" err="1">
                <a:solidFill>
                  <a:srgbClr val="000000"/>
                </a:solidFill>
                <a:latin typeface="Cambria" panose="02040503050406030204" pitchFamily="18" charset="0"/>
                <a:ea typeface="Cambria" panose="02040503050406030204" pitchFamily="18" charset="0"/>
              </a:rPr>
              <a:t>ảy</a:t>
            </a: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Cốm mang hồn đất, hồn người.</a:t>
            </a:r>
          </a:p>
        </p:txBody>
      </p:sp>
      <p:sp>
        <p:nvSpPr>
          <p:cNvPr id="9" name="TextBox 8">
            <a:extLst>
              <a:ext uri="{FF2B5EF4-FFF2-40B4-BE49-F238E27FC236}">
                <a16:creationId xmlns:a16="http://schemas.microsoft.com/office/drawing/2014/main" id="{C11A316E-DC46-77B9-7540-4BFDBA65FEBD}"/>
              </a:ext>
            </a:extLst>
          </p:cNvPr>
          <p:cNvSpPr txBox="1"/>
          <p:nvPr/>
        </p:nvSpPr>
        <p:spPr>
          <a:xfrm>
            <a:off x="5151120" y="1371600"/>
            <a:ext cx="3870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nâu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Ủ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hạt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cốm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ngời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D4CCE0B2-FB1A-A657-090E-7D3D7B878C9B}"/>
              </a:ext>
            </a:extLst>
          </p:cNvPr>
          <p:cNvSpPr txBox="1"/>
          <p:nvPr/>
        </p:nvSpPr>
        <p:spPr>
          <a:xfrm>
            <a:off x="5100320" y="3352800"/>
            <a:ext cx="419608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bước chân ra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lùa từng ngón gió thơm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Gươm chớp đôi mắt biếc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Nhắc mùa hương cốm vừa lên!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(Bảo Ngọc)</a:t>
            </a:r>
          </a:p>
        </p:txBody>
      </p:sp>
      <p:sp>
        <p:nvSpPr>
          <p:cNvPr id="13" name="文本框 18">
            <a:extLst>
              <a:ext uri="{FF2B5EF4-FFF2-40B4-BE49-F238E27FC236}">
                <a16:creationId xmlns:a16="http://schemas.microsoft.com/office/drawing/2014/main"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5" name="Picture 14">
            <a:extLst>
              <a:ext uri="{FF2B5EF4-FFF2-40B4-BE49-F238E27FC236}">
                <a16:creationId xmlns:a16="http://schemas.microsoft.com/office/drawing/2014/main"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7220521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olorful flowers and a circle&#10;&#10;Description automatically generated">
            <a:extLst>
              <a:ext uri="{FF2B5EF4-FFF2-40B4-BE49-F238E27FC236}">
                <a16:creationId xmlns:a16="http://schemas.microsoft.com/office/drawing/2014/main" id="{1D756DB1-81C0-C3FA-BD22-03BAD37E1C9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644" b="10865"/>
          <a:stretch/>
        </p:blipFill>
        <p:spPr>
          <a:xfrm>
            <a:off x="20" y="1282"/>
            <a:ext cx="12191980" cy="6856718"/>
          </a:xfrm>
          <a:prstGeom prst="rect">
            <a:avLst/>
          </a:prstGeom>
        </p:spPr>
      </p:pic>
      <p:sp>
        <p:nvSpPr>
          <p:cNvPr id="7" name="Freeform 25">
            <a:extLst>
              <a:ext uri="{FF2B5EF4-FFF2-40B4-BE49-F238E27FC236}">
                <a16:creationId xmlns:a16="http://schemas.microsoft.com/office/drawing/2014/main" id="{3868CA0E-1957-1545-C6F6-F27C7003D960}"/>
              </a:ext>
            </a:extLst>
          </p:cNvPr>
          <p:cNvSpPr/>
          <p:nvPr/>
        </p:nvSpPr>
        <p:spPr>
          <a:xfrm rot="1196410">
            <a:off x="-150398" y="1605438"/>
            <a:ext cx="3615145" cy="6167724"/>
          </a:xfrm>
          <a:custGeom>
            <a:avLst/>
            <a:gdLst/>
            <a:ahLst/>
            <a:cxnLst/>
            <a:rect l="l" t="t" r="r" b="b"/>
            <a:pathLst>
              <a:path w="1652405" h="2838778">
                <a:moveTo>
                  <a:pt x="0" y="0"/>
                </a:moveTo>
                <a:lnTo>
                  <a:pt x="1652405" y="0"/>
                </a:lnTo>
                <a:lnTo>
                  <a:pt x="1652405" y="2838778"/>
                </a:lnTo>
                <a:lnTo>
                  <a:pt x="0" y="283877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1B6DCAEA-F588-75EB-2BFC-F62B8F6FFC52}"/>
              </a:ext>
            </a:extLst>
          </p:cNvPr>
          <p:cNvSpPr txBox="1"/>
          <p:nvPr/>
        </p:nvSpPr>
        <p:spPr>
          <a:xfrm>
            <a:off x="2873828" y="1535355"/>
            <a:ext cx="7219495"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thuộc</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lòng</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thơ</a:t>
            </a:r>
            <a:endPar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6584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56B88A71-0672-44AF-9452-972245EA5768}"/>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4" name="Picture 13" descr="A rainbow colored circle&#10;&#10;Description automatically generated">
            <a:extLst>
              <a:ext uri="{FF2B5EF4-FFF2-40B4-BE49-F238E27FC236}">
                <a16:creationId xmlns:a16="http://schemas.microsoft.com/office/drawing/2014/main" id="{A18689CE-77D7-433F-A901-97446D8A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5" name="Freeform 2">
            <a:extLst>
              <a:ext uri="{FF2B5EF4-FFF2-40B4-BE49-F238E27FC236}">
                <a16:creationId xmlns:a16="http://schemas.microsoft.com/office/drawing/2014/main"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AAD84ACE-08DD-47C4-8614-6562DB462538}"/>
              </a:ext>
            </a:extLst>
          </p:cNvPr>
          <p:cNvGrpSpPr/>
          <p:nvPr/>
        </p:nvGrpSpPr>
        <p:grpSpPr>
          <a:xfrm>
            <a:off x="0" y="5834926"/>
            <a:ext cx="12168784" cy="1023074"/>
            <a:chOff x="0" y="5834926"/>
            <a:chExt cx="12168784" cy="1023074"/>
          </a:xfrm>
        </p:grpSpPr>
        <p:sp>
          <p:nvSpPr>
            <p:cNvPr id="9" name="Freeform 28">
              <a:extLst>
                <a:ext uri="{FF2B5EF4-FFF2-40B4-BE49-F238E27FC236}">
                  <a16:creationId xmlns:a16="http://schemas.microsoft.com/office/drawing/2014/main" id="{2185ED04-ED2D-4EEA-9737-21DEBA87690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8">
              <a:extLst>
                <a:ext uri="{FF2B5EF4-FFF2-40B4-BE49-F238E27FC236}">
                  <a16:creationId xmlns:a16="http://schemas.microsoft.com/office/drawing/2014/main" id="{55EAEBAC-C693-4A52-B594-D2E627B3CC1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28">
              <a:extLst>
                <a:ext uri="{FF2B5EF4-FFF2-40B4-BE49-F238E27FC236}">
                  <a16:creationId xmlns:a16="http://schemas.microsoft.com/office/drawing/2014/main" id="{7EC4F775-FE0B-4F6C-8BA1-E8DDA5C38A4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28">
              <a:extLst>
                <a:ext uri="{FF2B5EF4-FFF2-40B4-BE49-F238E27FC236}">
                  <a16:creationId xmlns:a16="http://schemas.microsoft.com/office/drawing/2014/main" id="{AED2B444-5C0D-49C9-80EC-E1656603C114}"/>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 name="Freeform 5">
            <a:extLst>
              <a:ext uri="{FF2B5EF4-FFF2-40B4-BE49-F238E27FC236}">
                <a16:creationId xmlns:a16="http://schemas.microsoft.com/office/drawing/2014/main" id="{4B19CCED-4EB3-4B38-874F-1E54723861C4}"/>
              </a:ext>
            </a:extLst>
          </p:cNvPr>
          <p:cNvSpPr/>
          <p:nvPr/>
        </p:nvSpPr>
        <p:spPr>
          <a:xfrm>
            <a:off x="3964646" y="2158524"/>
            <a:ext cx="3823855" cy="4675909"/>
          </a:xfrm>
          <a:custGeom>
            <a:avLst/>
            <a:gdLst/>
            <a:ahLst/>
            <a:cxnLst/>
            <a:rect l="l" t="t" r="r" b="b"/>
            <a:pathLst>
              <a:path w="2367392" h="2781077">
                <a:moveTo>
                  <a:pt x="0" y="0"/>
                </a:moveTo>
                <a:lnTo>
                  <a:pt x="2367392" y="0"/>
                </a:lnTo>
                <a:lnTo>
                  <a:pt x="2367392" y="2781077"/>
                </a:lnTo>
                <a:lnTo>
                  <a:pt x="0" y="278107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 name="Picture 6" descr="A close up of a black background&#10;&#10;Description automatically generated">
            <a:extLst>
              <a:ext uri="{FF2B5EF4-FFF2-40B4-BE49-F238E27FC236}">
                <a16:creationId xmlns:a16="http://schemas.microsoft.com/office/drawing/2014/main" id="{8DD8A138-7EBC-0A54-FEA6-34D9C933BE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20504"/>
            <a:ext cx="12192000" cy="2940592"/>
          </a:xfrm>
          <a:prstGeom prst="rect">
            <a:avLst/>
          </a:prstGeom>
        </p:spPr>
      </p:pic>
    </p:spTree>
    <p:extLst>
      <p:ext uri="{BB962C8B-B14F-4D97-AF65-F5344CB8AC3E}">
        <p14:creationId xmlns:p14="http://schemas.microsoft.com/office/powerpoint/2010/main" val="41024737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B98BB7F-E25B-3B09-9FCF-B32CBD5BCC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8" b="92905" l="9929" r="89894">
                        <a14:foregroundMark x1="47163" y1="92905" x2="47163" y2="92905"/>
                        <a14:foregroundMark x1="48227" y1="11530" x2="48227" y2="11530"/>
                      </a14:backgroundRemoval>
                    </a14:imgEffect>
                  </a14:imgLayer>
                </a14:imgProps>
              </a:ext>
              <a:ext uri="{28A0092B-C50C-407E-A947-70E740481C1C}">
                <a14:useLocalDpi xmlns:a14="http://schemas.microsoft.com/office/drawing/2010/main" val="0"/>
              </a:ext>
            </a:extLst>
          </a:blip>
          <a:srcRect/>
          <a:stretch>
            <a:fillRect/>
          </a:stretch>
        </p:blipFill>
        <p:spPr bwMode="auto">
          <a:xfrm>
            <a:off x="-1608194" y="717161"/>
            <a:ext cx="7728028" cy="6179682"/>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4633EE68-BB0A-74FB-0382-724A2A09F215}"/>
              </a:ext>
            </a:extLst>
          </p:cNvPr>
          <p:cNvSpPr/>
          <p:nvPr/>
        </p:nvSpPr>
        <p:spPr>
          <a:xfrm>
            <a:off x="5502058" y="1093108"/>
            <a:ext cx="6210971" cy="5162917"/>
          </a:xfrm>
          <a:prstGeom prst="wedgeEllipseCallout">
            <a:avLst>
              <a:gd name="adj1" fmla="val -63192"/>
              <a:gd name="adj2" fmla="val -2205"/>
            </a:avLst>
          </a:prstGeom>
          <a:solidFill>
            <a:srgbClr val="DCEEFC"/>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800" dirty="0">
                <a:solidFill>
                  <a:schemeClr val="tx1"/>
                </a:solidFill>
                <a:latin typeface="Times New Roman" panose="02020603050405020304" pitchFamily="18" charset="0"/>
                <a:cs typeface="Times New Roman" panose="02020603050405020304" pitchFamily="18" charset="0"/>
              </a:rPr>
              <a:t>N</a:t>
            </a:r>
            <a:r>
              <a:rPr lang="vi-VN" sz="4800" dirty="0">
                <a:solidFill>
                  <a:schemeClr val="tx1"/>
                </a:solidFill>
                <a:latin typeface="Times New Roman" panose="02020603050405020304" pitchFamily="18" charset="0"/>
                <a:cs typeface="Times New Roman" panose="02020603050405020304" pitchFamily="18" charset="0"/>
              </a:rPr>
              <a:t>êu cảm xúc, suy nghĩ của mình sau khi đọc bài thơ</a:t>
            </a:r>
            <a:r>
              <a:rPr lang="en-US" sz="4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8186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ndscape with a pond and trees&#10;&#10;Description automatically generated">
            <a:extLst>
              <a:ext uri="{FF2B5EF4-FFF2-40B4-BE49-F238E27FC236}">
                <a16:creationId xmlns:a16="http://schemas.microsoft.com/office/drawing/2014/main" id="{9961AEF2-174A-41AF-8FAD-965A24F767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2EB8F735-6ADC-4220-BF8C-A7FF7450F6F7}"/>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sp>
        <p:nvSpPr>
          <p:cNvPr id="13" name="TextBox 12">
            <a:extLst>
              <a:ext uri="{FF2B5EF4-FFF2-40B4-BE49-F238E27FC236}">
                <a16:creationId xmlns:a16="http://schemas.microsoft.com/office/drawing/2014/main" id="{D730D18E-04EA-3EF6-360A-CFDF9B4CAE56}"/>
              </a:ext>
            </a:extLst>
          </p:cNvPr>
          <p:cNvSpPr txBox="1"/>
          <p:nvPr/>
        </p:nvSpPr>
        <p:spPr>
          <a:xfrm>
            <a:off x="1947339" y="22206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4" name="Picture 13">
            <a:extLst>
              <a:ext uri="{FF2B5EF4-FFF2-40B4-BE49-F238E27FC236}">
                <a16:creationId xmlns:a16="http://schemas.microsoft.com/office/drawing/2014/main" id="{00C079C3-AF12-76E7-9DFE-C5D93B45FAAF}"/>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15" name="TextBox 14">
            <a:extLst>
              <a:ext uri="{FF2B5EF4-FFF2-40B4-BE49-F238E27FC236}">
                <a16:creationId xmlns:a16="http://schemas.microsoft.com/office/drawing/2014/main" id="{81D1D172-EF51-3E67-C64A-C5E049D4E06E}"/>
              </a:ext>
            </a:extLst>
          </p:cNvPr>
          <p:cNvSpPr txBox="1"/>
          <p:nvPr/>
        </p:nvSpPr>
        <p:spPr>
          <a:xfrm>
            <a:off x="1947339" y="32016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6" name="Picture 15">
            <a:extLst>
              <a:ext uri="{FF2B5EF4-FFF2-40B4-BE49-F238E27FC236}">
                <a16:creationId xmlns:a16="http://schemas.microsoft.com/office/drawing/2014/main" id="{CABBB828-4F59-2112-6B58-FCB7FAFE9EC9}"/>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17" name="TextBox 16">
            <a:extLst>
              <a:ext uri="{FF2B5EF4-FFF2-40B4-BE49-F238E27FC236}">
                <a16:creationId xmlns:a16="http://schemas.microsoft.com/office/drawing/2014/main" id="{F1EAF673-E0AB-44DA-DA2F-CB9836DF07E4}"/>
              </a:ext>
            </a:extLst>
          </p:cNvPr>
          <p:cNvSpPr txBox="1"/>
          <p:nvPr/>
        </p:nvSpPr>
        <p:spPr>
          <a:xfrm>
            <a:off x="1947339" y="41826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8" name="Picture 17">
            <a:extLst>
              <a:ext uri="{FF2B5EF4-FFF2-40B4-BE49-F238E27FC236}">
                <a16:creationId xmlns:a16="http://schemas.microsoft.com/office/drawing/2014/main" id="{F0FBD1CE-E9FA-84BC-0DA0-DCB000FA8427}"/>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9" name="TextBox 18">
            <a:extLst>
              <a:ext uri="{FF2B5EF4-FFF2-40B4-BE49-F238E27FC236}">
                <a16:creationId xmlns:a16="http://schemas.microsoft.com/office/drawing/2014/main" id="{FDC8FAC8-57C2-AB95-D181-1DF347FEB374}"/>
              </a:ext>
            </a:extLst>
          </p:cNvPr>
          <p:cNvSpPr txBox="1"/>
          <p:nvPr/>
        </p:nvSpPr>
        <p:spPr>
          <a:xfrm>
            <a:off x="1947339" y="51636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0" name="Picture 19">
            <a:extLst>
              <a:ext uri="{FF2B5EF4-FFF2-40B4-BE49-F238E27FC236}">
                <a16:creationId xmlns:a16="http://schemas.microsoft.com/office/drawing/2014/main" id="{8139965E-1DA4-00CE-AA45-7F7B110EDB1A}"/>
              </a:ext>
            </a:extLst>
          </p:cNvPr>
          <p:cNvPicPr>
            <a:picLocks noChangeAspect="1"/>
          </p:cNvPicPr>
          <p:nvPr/>
        </p:nvPicPr>
        <p:blipFill>
          <a:blip r:embed="rId3"/>
          <a:stretch>
            <a:fillRect/>
          </a:stretch>
        </p:blipFill>
        <p:spPr>
          <a:xfrm rot="737208" flipH="1">
            <a:off x="755225" y="5080985"/>
            <a:ext cx="919996" cy="919996"/>
          </a:xfrm>
          <a:prstGeom prst="rect">
            <a:avLst/>
          </a:prstGeom>
        </p:spPr>
      </p:pic>
      <p:grpSp>
        <p:nvGrpSpPr>
          <p:cNvPr id="9" name="Group 8">
            <a:extLst>
              <a:ext uri="{FF2B5EF4-FFF2-40B4-BE49-F238E27FC236}">
                <a16:creationId xmlns:a16="http://schemas.microsoft.com/office/drawing/2014/main" id="{183E5F6E-EC9A-F7C6-2687-7FC6A888C79D}"/>
              </a:ext>
            </a:extLst>
          </p:cNvPr>
          <p:cNvGrpSpPr/>
          <p:nvPr/>
        </p:nvGrpSpPr>
        <p:grpSpPr>
          <a:xfrm>
            <a:off x="3694146" y="280205"/>
            <a:ext cx="4974772" cy="1323439"/>
            <a:chOff x="3608614" y="0"/>
            <a:chExt cx="4974772" cy="1323439"/>
          </a:xfrm>
        </p:grpSpPr>
        <p:sp>
          <p:nvSpPr>
            <p:cNvPr id="10" name="TextBox 9">
              <a:extLst>
                <a:ext uri="{FF2B5EF4-FFF2-40B4-BE49-F238E27FC236}">
                  <a16:creationId xmlns:a16="http://schemas.microsoft.com/office/drawing/2014/main" id="{64C67558-524D-05B4-D580-55F41E2B5CFC}"/>
                </a:ext>
              </a:extLst>
            </p:cNvPr>
            <p:cNvSpPr txBox="1"/>
            <p:nvPr/>
          </p:nvSpPr>
          <p:spPr>
            <a:xfrm>
              <a:off x="3608614" y="0"/>
              <a:ext cx="4974772" cy="1323439"/>
            </a:xfrm>
            <a:prstGeom prst="rect">
              <a:avLst/>
            </a:prstGeom>
            <a:noFill/>
          </p:spPr>
          <p:txBody>
            <a:bodyPr wrap="square" rtlCol="0">
              <a:spAutoFit/>
            </a:bodyPr>
            <a:lstStyle/>
            <a:p>
              <a:pPr algn="ctr"/>
              <a:r>
                <a:rPr lang="en-US" sz="8000" dirty="0">
                  <a:ln w="254000">
                    <a:solidFill>
                      <a:schemeClr val="bg1"/>
                    </a:solidFill>
                  </a:ln>
                  <a:latin typeface="UVN Banh Mi" pitchFamily="2" charset="0"/>
                </a:rPr>
                <a:t>DẶN DÒ</a:t>
              </a:r>
            </a:p>
          </p:txBody>
        </p:sp>
        <p:sp>
          <p:nvSpPr>
            <p:cNvPr id="11" name="TextBox 10">
              <a:extLst>
                <a:ext uri="{FF2B5EF4-FFF2-40B4-BE49-F238E27FC236}">
                  <a16:creationId xmlns:a16="http://schemas.microsoft.com/office/drawing/2014/main" id="{795BEC91-B671-2D96-F1C0-A812A50CDD64}"/>
                </a:ext>
              </a:extLst>
            </p:cNvPr>
            <p:cNvSpPr txBox="1"/>
            <p:nvPr/>
          </p:nvSpPr>
          <p:spPr>
            <a:xfrm>
              <a:off x="3608614" y="0"/>
              <a:ext cx="4974772" cy="1323439"/>
            </a:xfrm>
            <a:prstGeom prst="rect">
              <a:avLst/>
            </a:prstGeom>
            <a:noFill/>
          </p:spPr>
          <p:txBody>
            <a:bodyPr wrap="square" rtlCol="0">
              <a:spAutoFit/>
            </a:bodyPr>
            <a:lstStyle/>
            <a:p>
              <a:pPr algn="ct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D</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Ặ</a:t>
              </a:r>
              <a:r>
                <a:rPr lang="en-US" sz="8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N</a:t>
              </a:r>
              <a:r>
                <a:rPr lang="en-US" sz="8000" b="1">
                  <a:ln w="19050">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80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D</a:t>
              </a:r>
              <a:r>
                <a:rPr lang="en-US" sz="8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Ò</a:t>
              </a:r>
            </a:p>
          </p:txBody>
        </p:sp>
      </p:grpSp>
    </p:spTree>
    <p:extLst>
      <p:ext uri="{BB962C8B-B14F-4D97-AF65-F5344CB8AC3E}">
        <p14:creationId xmlns:p14="http://schemas.microsoft.com/office/powerpoint/2010/main" val="347203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500"/>
                                        <p:tgtEl>
                                          <p:spTgt spid="13">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wipe(left)">
                                      <p:cBhvr>
                                        <p:cTn id="3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uiExpand="1" build="p"/>
      <p:bldP spid="17" grpId="0" uiExpand="1" build="p"/>
      <p:bldP spid="1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DD0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09E52-1C4C-8154-00C0-7432BADB0585}"/>
              </a:ext>
            </a:extLst>
          </p:cNvPr>
          <p:cNvPicPr>
            <a:picLocks noChangeAspect="1"/>
          </p:cNvPicPr>
          <p:nvPr/>
        </p:nvPicPr>
        <p:blipFill>
          <a:blip r:embed="rId3"/>
          <a:stretch>
            <a:fillRect/>
          </a:stretch>
        </p:blipFill>
        <p:spPr>
          <a:xfrm>
            <a:off x="2114256" y="1143002"/>
            <a:ext cx="7725162" cy="3566130"/>
          </a:xfrm>
          <a:prstGeom prst="rect">
            <a:avLst/>
          </a:prstGeom>
        </p:spPr>
      </p:pic>
    </p:spTree>
    <p:extLst>
      <p:ext uri="{BB962C8B-B14F-4D97-AF65-F5344CB8AC3E}">
        <p14:creationId xmlns:p14="http://schemas.microsoft.com/office/powerpoint/2010/main" val="14400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500"/>
                            </p:stCondLst>
                            <p:childTnLst>
                              <p:par>
                                <p:cTn id="10" presetID="32" presetClass="emph" presetSubtype="0" repeatCount="indefinite" fill="hold" nodeType="afterEffect">
                                  <p:stCondLst>
                                    <p:cond delay="0"/>
                                  </p:stCondLst>
                                  <p:childTnLst>
                                    <p:animRot by="120000">
                                      <p:cBhvr>
                                        <p:cTn id="11" dur="300" fill="hold">
                                          <p:stCondLst>
                                            <p:cond delay="0"/>
                                          </p:stCondLst>
                                        </p:cTn>
                                        <p:tgtEl>
                                          <p:spTgt spid="2"/>
                                        </p:tgtEl>
                                        <p:attrNameLst>
                                          <p:attrName>r</p:attrName>
                                        </p:attrNameLst>
                                      </p:cBhvr>
                                    </p:animRot>
                                    <p:animRot by="-240000">
                                      <p:cBhvr>
                                        <p:cTn id="12" dur="600" fill="hold">
                                          <p:stCondLst>
                                            <p:cond delay="600"/>
                                          </p:stCondLst>
                                        </p:cTn>
                                        <p:tgtEl>
                                          <p:spTgt spid="2"/>
                                        </p:tgtEl>
                                        <p:attrNameLst>
                                          <p:attrName>r</p:attrName>
                                        </p:attrNameLst>
                                      </p:cBhvr>
                                    </p:animRot>
                                    <p:animRot by="240000">
                                      <p:cBhvr>
                                        <p:cTn id="13" dur="600" fill="hold">
                                          <p:stCondLst>
                                            <p:cond delay="1200"/>
                                          </p:stCondLst>
                                        </p:cTn>
                                        <p:tgtEl>
                                          <p:spTgt spid="2"/>
                                        </p:tgtEl>
                                        <p:attrNameLst>
                                          <p:attrName>r</p:attrName>
                                        </p:attrNameLst>
                                      </p:cBhvr>
                                    </p:animRot>
                                    <p:animRot by="-240000">
                                      <p:cBhvr>
                                        <p:cTn id="14" dur="600" fill="hold">
                                          <p:stCondLst>
                                            <p:cond delay="1800"/>
                                          </p:stCondLst>
                                        </p:cTn>
                                        <p:tgtEl>
                                          <p:spTgt spid="2"/>
                                        </p:tgtEl>
                                        <p:attrNameLst>
                                          <p:attrName>r</p:attrName>
                                        </p:attrNameLst>
                                      </p:cBhvr>
                                    </p:animRot>
                                    <p:animRot by="120000">
                                      <p:cBhvr>
                                        <p:cTn id="15"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0D44F78C-7B5A-4388-870D-1E8E479DBB0D}"/>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endParaRPr lang="en-US">
              <a:latin typeface="Calibri" panose="020F0502020204030204" pitchFamily="34" charset="0"/>
              <a:cs typeface="Calibri" panose="020F0502020204030204" pitchFamily="34" charset="0"/>
            </a:endParaRPr>
          </a:p>
        </p:txBody>
      </p:sp>
      <p:sp>
        <p:nvSpPr>
          <p:cNvPr id="22" name="Freeform 3">
            <a:extLst>
              <a:ext uri="{FF2B5EF4-FFF2-40B4-BE49-F238E27FC236}">
                <a16:creationId xmlns:a16="http://schemas.microsoft.com/office/drawing/2014/main" id="{81BF66AA-CDDE-4AEE-9E85-5442895E88AF}"/>
              </a:ext>
            </a:extLst>
          </p:cNvPr>
          <p:cNvSpPr/>
          <p:nvPr/>
        </p:nvSpPr>
        <p:spPr>
          <a:xfrm flipH="1">
            <a:off x="249374" y="-64882"/>
            <a:ext cx="2347960" cy="2057400"/>
          </a:xfrm>
          <a:custGeom>
            <a:avLst/>
            <a:gdLst/>
            <a:ahLst/>
            <a:cxnLst/>
            <a:rect l="l" t="t" r="r" b="b"/>
            <a:pathLst>
              <a:path w="2347960" h="2057400">
                <a:moveTo>
                  <a:pt x="0" y="0"/>
                </a:moveTo>
                <a:lnTo>
                  <a:pt x="2347960" y="0"/>
                </a:lnTo>
                <a:lnTo>
                  <a:pt x="234796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CEED0B6-0541-4AEE-9036-C8EC18281D01}"/>
              </a:ext>
            </a:extLst>
          </p:cNvPr>
          <p:cNvGrpSpPr/>
          <p:nvPr/>
        </p:nvGrpSpPr>
        <p:grpSpPr>
          <a:xfrm>
            <a:off x="1261693" y="4460013"/>
            <a:ext cx="4243485" cy="1802008"/>
            <a:chOff x="1261693" y="4460013"/>
            <a:chExt cx="4243485" cy="1802008"/>
          </a:xfrm>
        </p:grpSpPr>
        <p:sp>
          <p:nvSpPr>
            <p:cNvPr id="9" name="Rectangle: Rounded Corners 26">
              <a:extLst>
                <a:ext uri="{FF2B5EF4-FFF2-40B4-BE49-F238E27FC236}">
                  <a16:creationId xmlns:a16="http://schemas.microsoft.com/office/drawing/2014/main" id="{1625F2F1-DCD0-41D0-BA76-133EEBBE424F}"/>
                </a:ext>
              </a:extLst>
            </p:cNvPr>
            <p:cNvSpPr/>
            <p:nvPr/>
          </p:nvSpPr>
          <p:spPr>
            <a:xfrm>
              <a:off x="2649543" y="485939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chemeClr val="accent2"/>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Tay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dò</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228DE551-34F1-4D31-94B9-37AA98B8AF2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6419" t="24137" r="17940" b="18855"/>
            <a:stretch/>
          </p:blipFill>
          <p:spPr>
            <a:xfrm>
              <a:off x="1261693" y="4460013"/>
              <a:ext cx="2074901" cy="1802008"/>
            </a:xfrm>
            <a:prstGeom prst="rect">
              <a:avLst/>
            </a:prstGeom>
          </p:spPr>
        </p:pic>
      </p:grpSp>
      <p:grpSp>
        <p:nvGrpSpPr>
          <p:cNvPr id="4" name="Group 3">
            <a:extLst>
              <a:ext uri="{FF2B5EF4-FFF2-40B4-BE49-F238E27FC236}">
                <a16:creationId xmlns:a16="http://schemas.microsoft.com/office/drawing/2014/main" id="{7A73A212-BFA6-4D6B-8A09-95026897A45D}"/>
              </a:ext>
            </a:extLst>
          </p:cNvPr>
          <p:cNvGrpSpPr/>
          <p:nvPr/>
        </p:nvGrpSpPr>
        <p:grpSpPr>
          <a:xfrm>
            <a:off x="3925711" y="2830690"/>
            <a:ext cx="3312319" cy="1162566"/>
            <a:chOff x="3925711" y="2830690"/>
            <a:chExt cx="3312319" cy="1162566"/>
          </a:xfrm>
        </p:grpSpPr>
        <p:sp>
          <p:nvSpPr>
            <p:cNvPr id="6" name="Rectangle: Rounded Corners 20">
              <a:extLst>
                <a:ext uri="{FF2B5EF4-FFF2-40B4-BE49-F238E27FC236}">
                  <a16:creationId xmlns:a16="http://schemas.microsoft.com/office/drawing/2014/main" id="{6631A592-EC69-482C-91D2-4F254E84C61A}"/>
                </a:ext>
              </a:extLst>
            </p:cNvPr>
            <p:cNvSpPr/>
            <p:nvPr/>
          </p:nvSpPr>
          <p:spPr>
            <a:xfrm>
              <a:off x="4382395" y="2830690"/>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Tai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nghe</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D579B8FC-C67E-44BF-9309-5403A083EAF9}"/>
                </a:ext>
              </a:extLst>
            </p:cNvPr>
            <p:cNvPicPr>
              <a:picLocks noChangeAspect="1"/>
            </p:cNvPicPr>
            <p:nvPr/>
          </p:nvPicPr>
          <p:blipFill>
            <a:blip r:embed="rId7"/>
            <a:stretch>
              <a:fillRect/>
            </a:stretch>
          </p:blipFill>
          <p:spPr>
            <a:xfrm>
              <a:off x="3925711" y="2939727"/>
              <a:ext cx="1012312" cy="1012312"/>
            </a:xfrm>
            <a:prstGeom prst="rect">
              <a:avLst/>
            </a:prstGeom>
          </p:spPr>
        </p:pic>
      </p:grpSp>
      <p:grpSp>
        <p:nvGrpSpPr>
          <p:cNvPr id="2" name="Group 1">
            <a:extLst>
              <a:ext uri="{FF2B5EF4-FFF2-40B4-BE49-F238E27FC236}">
                <a16:creationId xmlns:a16="http://schemas.microsoft.com/office/drawing/2014/main" id="{AA03D4BC-2C38-48C7-851E-4C25559C9912}"/>
              </a:ext>
            </a:extLst>
          </p:cNvPr>
          <p:cNvGrpSpPr/>
          <p:nvPr/>
        </p:nvGrpSpPr>
        <p:grpSpPr>
          <a:xfrm>
            <a:off x="133740" y="2752512"/>
            <a:ext cx="3485482" cy="1243620"/>
            <a:chOff x="133740" y="2752512"/>
            <a:chExt cx="3485482" cy="1243620"/>
          </a:xfrm>
        </p:grpSpPr>
        <p:sp>
          <p:nvSpPr>
            <p:cNvPr id="3" name="Rectangle: Rounded Corners 14">
              <a:extLst>
                <a:ext uri="{FF2B5EF4-FFF2-40B4-BE49-F238E27FC236}">
                  <a16:creationId xmlns:a16="http://schemas.microsoft.com/office/drawing/2014/main" id="{652EB8C5-6C33-4933-B0B5-F36BDD1B640E}"/>
                </a:ext>
              </a:extLst>
            </p:cNvPr>
            <p:cNvSpPr/>
            <p:nvPr/>
          </p:nvSpPr>
          <p:spPr>
            <a:xfrm>
              <a:off x="763587" y="2819248"/>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chemeClr val="accent2"/>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Mắt</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dõi</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71354CBD-B924-4F6C-8F8E-7720831539E5}"/>
                </a:ext>
              </a:extLst>
            </p:cNvPr>
            <p:cNvGrpSpPr/>
            <p:nvPr/>
          </p:nvGrpSpPr>
          <p:grpSpPr>
            <a:xfrm>
              <a:off x="133740" y="2752512"/>
              <a:ext cx="956425" cy="1243620"/>
              <a:chOff x="-4373448" y="-1956816"/>
              <a:chExt cx="4876800" cy="6237159"/>
            </a:xfrm>
          </p:grpSpPr>
          <p:pic>
            <p:nvPicPr>
              <p:cNvPr id="9218" name="Picture 2" descr="Open book - Free education icons">
                <a:extLst>
                  <a:ext uri="{FF2B5EF4-FFF2-40B4-BE49-F238E27FC236}">
                    <a16:creationId xmlns:a16="http://schemas.microsoft.com/office/drawing/2014/main" id="{3F210058-A910-450A-8330-E9216EEF05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3448" y="-596457"/>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E3D19FFB-E58F-485E-AC2B-27858E67BA82}"/>
                  </a:ext>
                </a:extLst>
              </p:cNvPr>
              <p:cNvPicPr>
                <a:picLocks noChangeAspect="1"/>
              </p:cNvPicPr>
              <p:nvPr/>
            </p:nvPicPr>
            <p:blipFill rotWithShape="1">
              <a:blip r:embed="rId9"/>
              <a:srcRect t="23900" b="29559"/>
              <a:stretch/>
            </p:blipFill>
            <p:spPr>
              <a:xfrm>
                <a:off x="-3781044" y="-1956816"/>
                <a:ext cx="3604758" cy="1680328"/>
              </a:xfrm>
              <a:prstGeom prst="rect">
                <a:avLst/>
              </a:prstGeom>
            </p:spPr>
          </p:pic>
        </p:grpSp>
      </p:grpSp>
      <p:sp>
        <p:nvSpPr>
          <p:cNvPr id="18" name="Freeform 10">
            <a:extLst>
              <a:ext uri="{FF2B5EF4-FFF2-40B4-BE49-F238E27FC236}">
                <a16:creationId xmlns:a16="http://schemas.microsoft.com/office/drawing/2014/main" id="{F4F19FA0-890D-4CCA-A1E1-9DDF993C4F86}"/>
              </a:ext>
            </a:extLst>
          </p:cNvPr>
          <p:cNvSpPr/>
          <p:nvPr/>
        </p:nvSpPr>
        <p:spPr>
          <a:xfrm>
            <a:off x="7151923" y="335280"/>
            <a:ext cx="5158358" cy="6598768"/>
          </a:xfrm>
          <a:custGeom>
            <a:avLst/>
            <a:gdLst/>
            <a:ahLst/>
            <a:cxnLst/>
            <a:rect l="l" t="t" r="r" b="b"/>
            <a:pathLst>
              <a:path w="3219831" h="4114800">
                <a:moveTo>
                  <a:pt x="0" y="0"/>
                </a:moveTo>
                <a:lnTo>
                  <a:pt x="3219831" y="0"/>
                </a:lnTo>
                <a:lnTo>
                  <a:pt x="321983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AF3E2E8-842E-3CB6-6ABE-366161918D3E}"/>
              </a:ext>
            </a:extLst>
          </p:cNvPr>
          <p:cNvPicPr>
            <a:picLocks noChangeAspect="1"/>
          </p:cNvPicPr>
          <p:nvPr/>
        </p:nvPicPr>
        <p:blipFill>
          <a:blip r:embed="rId12"/>
          <a:stretch>
            <a:fillRect/>
          </a:stretch>
        </p:blipFill>
        <p:spPr>
          <a:xfrm>
            <a:off x="830804" y="718189"/>
            <a:ext cx="6547671" cy="2840982"/>
          </a:xfrm>
          <a:prstGeom prst="rect">
            <a:avLst/>
          </a:prstGeom>
        </p:spPr>
      </p:pic>
    </p:spTree>
    <p:extLst>
      <p:ext uri="{BB962C8B-B14F-4D97-AF65-F5344CB8AC3E}">
        <p14:creationId xmlns:p14="http://schemas.microsoft.com/office/powerpoint/2010/main" val="253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7" name="TextBox 6">
            <a:extLst>
              <a:ext uri="{FF2B5EF4-FFF2-40B4-BE49-F238E27FC236}">
                <a16:creationId xmlns:a16="http://schemas.microsoft.com/office/drawing/2014/main" id="{C7B0BBFD-6D14-732F-0CB3-A773D0F645B9}"/>
              </a:ext>
            </a:extLst>
          </p:cNvPr>
          <p:cNvSpPr txBox="1"/>
          <p:nvPr/>
        </p:nvSpPr>
        <p:spPr>
          <a:xfrm>
            <a:off x="457200" y="1330960"/>
            <a:ext cx="4429760"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Tháng Chín heo may về phố</a:t>
            </a:r>
          </a:p>
          <a:p>
            <a:pPr algn="just"/>
            <a:r>
              <a:rPr lang="vi-VN" sz="2400" b="0" i="0" dirty="0">
                <a:solidFill>
                  <a:srgbClr val="000000"/>
                </a:solidFill>
                <a:effectLst/>
                <a:latin typeface="Cambria" panose="02040503050406030204" pitchFamily="18" charset="0"/>
                <a:ea typeface="Cambria" panose="02040503050406030204" pitchFamily="18" charset="0"/>
              </a:rPr>
              <a:t>Dắt theo hương cốm vào thu</a:t>
            </a:r>
          </a:p>
          <a:p>
            <a:pPr algn="just"/>
            <a:r>
              <a:rPr lang="vi-VN" sz="2400" b="0" i="0" dirty="0">
                <a:solidFill>
                  <a:srgbClr val="000000"/>
                </a:solidFill>
                <a:effectLst/>
                <a:latin typeface="Cambria" panose="02040503050406030204" pitchFamily="18" charset="0"/>
                <a:ea typeface="Cambria" panose="02040503050406030204" pitchFamily="18" charset="0"/>
              </a:rPr>
              <a:t>Sớm nay xôn xao ô cửa</a:t>
            </a:r>
          </a:p>
          <a:p>
            <a:pPr algn="just"/>
            <a:r>
              <a:rPr lang="vi-VN" sz="2400" b="0" i="0" dirty="0">
                <a:solidFill>
                  <a:srgbClr val="000000"/>
                </a:solidFill>
                <a:effectLst/>
                <a:latin typeface="Cambria" panose="02040503050406030204" pitchFamily="18" charset="0"/>
                <a:ea typeface="Cambria" panose="02040503050406030204" pitchFamily="18" charset="0"/>
              </a:rPr>
              <a:t>Gió thơm vừa ghé – ô kìa!</a:t>
            </a:r>
          </a:p>
          <a:p>
            <a:pPr algn="just"/>
            <a:endParaRPr lang="en-US" sz="24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257F965-4608-FA75-EC71-8AA6922BB0FB}"/>
              </a:ext>
            </a:extLst>
          </p:cNvPr>
          <p:cNvSpPr txBox="1"/>
          <p:nvPr/>
        </p:nvSpPr>
        <p:spPr>
          <a:xfrm>
            <a:off x="447040" y="3230880"/>
            <a:ext cx="4348480" cy="3416320"/>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Gió kể: Ngày xưa hạt thóc</a:t>
            </a:r>
          </a:p>
          <a:p>
            <a:pPr algn="just"/>
            <a:r>
              <a:rPr lang="vi-VN" sz="2400" b="0" i="0" dirty="0">
                <a:solidFill>
                  <a:srgbClr val="000000"/>
                </a:solidFill>
                <a:effectLst/>
                <a:latin typeface="Cambria" panose="02040503050406030204" pitchFamily="18" charset="0"/>
                <a:ea typeface="Cambria" panose="02040503050406030204" pitchFamily="18" charset="0"/>
              </a:rPr>
              <a:t>Trời đem gieo tặng nhà nông</a:t>
            </a:r>
          </a:p>
          <a:p>
            <a:pPr algn="just"/>
            <a:r>
              <a:rPr lang="vi-VN" sz="2400" b="0" i="0" dirty="0">
                <a:solidFill>
                  <a:srgbClr val="000000"/>
                </a:solidFill>
                <a:effectLst/>
                <a:latin typeface="Cambria" panose="02040503050406030204" pitchFamily="18" charset="0"/>
                <a:ea typeface="Cambria" panose="02040503050406030204" pitchFamily="18" charset="0"/>
              </a:rPr>
              <a:t>Sớm khuya mồ hôi đổ xuống</a:t>
            </a:r>
          </a:p>
          <a:p>
            <a:pPr algn="just"/>
            <a:r>
              <a:rPr lang="vi-VN" sz="2400" b="0" i="0" dirty="0">
                <a:solidFill>
                  <a:srgbClr val="000000"/>
                </a:solidFill>
                <a:effectLst/>
                <a:latin typeface="Cambria" panose="02040503050406030204" pitchFamily="18" charset="0"/>
                <a:ea typeface="Cambria" panose="02040503050406030204" pitchFamily="18" charset="0"/>
              </a:rPr>
              <a:t>Đợi mùa cây lúa trĩu bông!</a:t>
            </a:r>
          </a:p>
          <a:p>
            <a:pPr algn="just"/>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Hạt lúa tròn căng hơi sữa</a:t>
            </a:r>
          </a:p>
          <a:p>
            <a:pPr algn="just"/>
            <a:r>
              <a:rPr lang="vi-VN" sz="2400" b="0" i="0" dirty="0">
                <a:solidFill>
                  <a:srgbClr val="000000"/>
                </a:solidFill>
                <a:effectLst/>
                <a:latin typeface="Cambria" panose="02040503050406030204" pitchFamily="18" charset="0"/>
                <a:ea typeface="Cambria" panose="02040503050406030204" pitchFamily="18" charset="0"/>
              </a:rPr>
              <a:t>Thảo thơm dâng tặng cho đời</a:t>
            </a:r>
          </a:p>
          <a:p>
            <a:pPr algn="just"/>
            <a:r>
              <a:rPr lang="vi-VN" sz="2400" b="0" i="0" dirty="0">
                <a:solidFill>
                  <a:srgbClr val="000000"/>
                </a:solidFill>
                <a:effectLst/>
                <a:latin typeface="Cambria" panose="02040503050406030204" pitchFamily="18" charset="0"/>
                <a:ea typeface="Cambria" panose="02040503050406030204" pitchFamily="18" charset="0"/>
              </a:rPr>
              <a:t>Tay m</a:t>
            </a:r>
            <a:r>
              <a:rPr lang="en-US" sz="2400" dirty="0">
                <a:solidFill>
                  <a:srgbClr val="000000"/>
                </a:solidFill>
                <a:latin typeface="Cambria" panose="02040503050406030204" pitchFamily="18" charset="0"/>
                <a:ea typeface="Cambria" panose="02040503050406030204" pitchFamily="18" charset="0"/>
              </a:rPr>
              <a:t>ẹ</a:t>
            </a:r>
            <a:r>
              <a:rPr lang="vi-VN" sz="2400" b="0" i="0" dirty="0">
                <a:solidFill>
                  <a:srgbClr val="000000"/>
                </a:solidFill>
                <a:effectLst/>
                <a:latin typeface="Cambria" panose="02040503050406030204" pitchFamily="18" charset="0"/>
                <a:ea typeface="Cambria" panose="02040503050406030204" pitchFamily="18" charset="0"/>
              </a:rPr>
              <a:t>, tay b</a:t>
            </a:r>
            <a:r>
              <a:rPr lang="en-US" sz="2400" dirty="0">
                <a:solidFill>
                  <a:srgbClr val="000000"/>
                </a:solidFill>
                <a:latin typeface="Cambria" panose="02040503050406030204" pitchFamily="18" charset="0"/>
                <a:ea typeface="Cambria" panose="02040503050406030204" pitchFamily="18" charset="0"/>
              </a:rPr>
              <a:t>à</a:t>
            </a:r>
            <a:r>
              <a:rPr lang="vi-VN" sz="2400" b="0" i="0" dirty="0">
                <a:solidFill>
                  <a:srgbClr val="000000"/>
                </a:solidFill>
                <a:effectLst/>
                <a:latin typeface="Cambria" panose="02040503050406030204" pitchFamily="18" charset="0"/>
                <a:ea typeface="Cambria" panose="02040503050406030204" pitchFamily="18" charset="0"/>
              </a:rPr>
              <a:t> sàng s</a:t>
            </a:r>
            <a:r>
              <a:rPr lang="en-US" sz="2400" dirty="0" err="1">
                <a:solidFill>
                  <a:srgbClr val="000000"/>
                </a:solidFill>
                <a:latin typeface="Cambria" panose="02040503050406030204" pitchFamily="18" charset="0"/>
                <a:ea typeface="Cambria" panose="02040503050406030204" pitchFamily="18" charset="0"/>
              </a:rPr>
              <a:t>ảy</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Cốm mang hồn đất, hồn người.</a:t>
            </a:r>
          </a:p>
        </p:txBody>
      </p:sp>
      <p:sp>
        <p:nvSpPr>
          <p:cNvPr id="9" name="TextBox 8">
            <a:extLst>
              <a:ext uri="{FF2B5EF4-FFF2-40B4-BE49-F238E27FC236}">
                <a16:creationId xmlns:a16="http://schemas.microsoft.com/office/drawing/2014/main" id="{C11A316E-DC46-77B9-7540-4BFDBA65FEBD}"/>
              </a:ext>
            </a:extLst>
          </p:cNvPr>
          <p:cNvSpPr txBox="1"/>
          <p:nvPr/>
        </p:nvSpPr>
        <p:spPr>
          <a:xfrm>
            <a:off x="5151120" y="1371600"/>
            <a:ext cx="38709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nắng</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xanh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trời</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Em </a:t>
            </a:r>
            <a:r>
              <a:rPr lang="en-US" sz="2400" b="0" i="0" dirty="0" err="1">
                <a:solidFill>
                  <a:srgbClr val="000000"/>
                </a:solidFill>
                <a:effectLst/>
                <a:latin typeface="Cambria" panose="02040503050406030204" pitchFamily="18" charset="0"/>
                <a:ea typeface="Cambria" panose="02040503050406030204" pitchFamily="18" charset="0"/>
              </a:rPr>
              <a:t>thấy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màu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nâu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của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đất</a:t>
            </a:r>
            <a:endParaRPr lang="en-US" sz="2400" b="0" i="0" dirty="0">
              <a:solidFill>
                <a:srgbClr val="000000"/>
              </a:solidFill>
              <a:effectLst/>
              <a:latin typeface="Cambria" panose="02040503050406030204" pitchFamily="18" charset="0"/>
              <a:ea typeface="Cambria" panose="02040503050406030204" pitchFamily="18" charset="0"/>
            </a:endParaRPr>
          </a:p>
          <a:p>
            <a:pPr algn="just"/>
            <a:r>
              <a:rPr lang="en-US" sz="2400" b="0" i="0" dirty="0">
                <a:solidFill>
                  <a:srgbClr val="000000"/>
                </a:solidFill>
                <a:effectLst/>
                <a:latin typeface="Cambria" panose="02040503050406030204" pitchFamily="18" charset="0"/>
                <a:ea typeface="Cambria" panose="02040503050406030204" pitchFamily="18" charset="0"/>
              </a:rPr>
              <a:t>Ủ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hạt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cốm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xanh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ngời</a:t>
            </a:r>
            <a:r>
              <a:rPr lang="en-US" sz="2400" b="0" i="0" dirty="0">
                <a:solidFill>
                  <a:srgbClr val="000000"/>
                </a:solidFill>
                <a:effectLst/>
                <a:latin typeface="Cambria" panose="02040503050406030204" pitchFamily="18" charset="0"/>
                <a:ea typeface="Cambria" panose="02040503050406030204" pitchFamily="18" charset="0"/>
              </a:rPr>
              <a:t>!</a:t>
            </a:r>
          </a:p>
        </p:txBody>
      </p:sp>
      <p:sp>
        <p:nvSpPr>
          <p:cNvPr id="10" name="TextBox 9">
            <a:extLst>
              <a:ext uri="{FF2B5EF4-FFF2-40B4-BE49-F238E27FC236}">
                <a16:creationId xmlns:a16="http://schemas.microsoft.com/office/drawing/2014/main" id="{D4CCE0B2-FB1A-A657-090E-7D3D7B878C9B}"/>
              </a:ext>
            </a:extLst>
          </p:cNvPr>
          <p:cNvSpPr txBox="1"/>
          <p:nvPr/>
        </p:nvSpPr>
        <p:spPr>
          <a:xfrm>
            <a:off x="5100320" y="3352800"/>
            <a:ext cx="4196080" cy="193899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Tháng Chín bước chân ra phố</a:t>
            </a:r>
          </a:p>
          <a:p>
            <a:pPr algn="just"/>
            <a:r>
              <a:rPr lang="vi-VN" sz="2400" b="0" i="0" dirty="0">
                <a:solidFill>
                  <a:srgbClr val="000000"/>
                </a:solidFill>
                <a:effectLst/>
                <a:latin typeface="Cambria" panose="02040503050406030204" pitchFamily="18" charset="0"/>
                <a:ea typeface="Cambria" panose="02040503050406030204" pitchFamily="18" charset="0"/>
              </a:rPr>
              <a:t>Tay lùa từng ngón gió thơm</a:t>
            </a:r>
          </a:p>
          <a:p>
            <a:pPr algn="just"/>
            <a:r>
              <a:rPr lang="vi-VN" sz="2400" b="0" i="0" dirty="0">
                <a:solidFill>
                  <a:srgbClr val="000000"/>
                </a:solidFill>
                <a:effectLst/>
                <a:latin typeface="Cambria" panose="02040503050406030204" pitchFamily="18" charset="0"/>
                <a:ea typeface="Cambria" panose="02040503050406030204" pitchFamily="18" charset="0"/>
              </a:rPr>
              <a:t>Hồ Gươm chớp đôi mắt biếc</a:t>
            </a:r>
          </a:p>
          <a:p>
            <a:pPr algn="just"/>
            <a:r>
              <a:rPr lang="vi-VN" sz="2400" b="0" i="0" dirty="0">
                <a:solidFill>
                  <a:srgbClr val="000000"/>
                </a:solidFill>
                <a:effectLst/>
                <a:latin typeface="Cambria" panose="02040503050406030204" pitchFamily="18" charset="0"/>
                <a:ea typeface="Cambria" panose="02040503050406030204" pitchFamily="18" charset="0"/>
              </a:rPr>
              <a:t>Nhắc mùa hương cốm vừa lên!</a:t>
            </a:r>
          </a:p>
          <a:p>
            <a:pPr algn="r"/>
            <a:r>
              <a:rPr lang="vi-VN" sz="2400" b="0" i="0" dirty="0">
                <a:solidFill>
                  <a:srgbClr val="000000"/>
                </a:solidFill>
                <a:effectLst/>
                <a:latin typeface="Cambria" panose="02040503050406030204" pitchFamily="18" charset="0"/>
                <a:ea typeface="Cambria" panose="02040503050406030204" pitchFamily="18" charset="0"/>
              </a:rPr>
              <a:t>(Bảo Ngọc)</a:t>
            </a:r>
          </a:p>
        </p:txBody>
      </p:sp>
      <p:sp>
        <p:nvSpPr>
          <p:cNvPr id="13" name="文本框 18">
            <a:extLst>
              <a:ext uri="{FF2B5EF4-FFF2-40B4-BE49-F238E27FC236}">
                <a16:creationId xmlns:a16="http://schemas.microsoft.com/office/drawing/2014/main"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5" name="Picture 14">
            <a:extLst>
              <a:ext uri="{FF2B5EF4-FFF2-40B4-BE49-F238E27FC236}">
                <a16:creationId xmlns:a16="http://schemas.microsoft.com/office/drawing/2014/main"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1671353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a:extLst>
              <a:ext uri="{FF2B5EF4-FFF2-40B4-BE49-F238E27FC236}">
                <a16:creationId xmlns:a16="http://schemas.microsoft.com/office/drawing/2014/main" id="{C12FC27D-9A1F-496E-A6D2-46F4F9E1326B}"/>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endParaRPr lang="en-US"/>
          </a:p>
        </p:txBody>
      </p:sp>
      <p:sp>
        <p:nvSpPr>
          <p:cNvPr id="20" name="Rectangle: Rounded Corners 19">
            <a:extLst>
              <a:ext uri="{FF2B5EF4-FFF2-40B4-BE49-F238E27FC236}">
                <a16:creationId xmlns:a16="http://schemas.microsoft.com/office/drawing/2014/main" id="{A6D90F99-E353-42DE-A34F-75ED104658CF}"/>
              </a:ext>
            </a:extLst>
          </p:cNvPr>
          <p:cNvSpPr/>
          <p:nvPr/>
        </p:nvSpPr>
        <p:spPr>
          <a:xfrm>
            <a:off x="218876" y="420042"/>
            <a:ext cx="11754248" cy="4445469"/>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7848B14-21C0-4801-BB4B-A5F289BD450F}"/>
              </a:ext>
            </a:extLst>
          </p:cNvPr>
          <p:cNvGrpSpPr/>
          <p:nvPr/>
        </p:nvGrpSpPr>
        <p:grpSpPr>
          <a:xfrm>
            <a:off x="5168785" y="1900624"/>
            <a:ext cx="2756015" cy="802640"/>
            <a:chOff x="892967" y="2103140"/>
            <a:chExt cx="10089994" cy="802640"/>
          </a:xfrm>
        </p:grpSpPr>
        <p:sp>
          <p:nvSpPr>
            <p:cNvPr id="3" name="Rectangle: Rounded Corners 2">
              <a:extLst>
                <a:ext uri="{FF2B5EF4-FFF2-40B4-BE49-F238E27FC236}">
                  <a16:creationId xmlns:a16="http://schemas.microsoft.com/office/drawing/2014/main" id="{D0E2DD74-EF16-4131-8604-2CAABCC6633B}"/>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0E5BA0-D8E0-4C08-99BE-DDA2B90D3455}"/>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trĩu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bông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1BB47596-8558-4697-BC09-BB86696059FC}"/>
              </a:ext>
            </a:extLst>
          </p:cNvPr>
          <p:cNvGrpSpPr/>
          <p:nvPr/>
        </p:nvGrpSpPr>
        <p:grpSpPr>
          <a:xfrm>
            <a:off x="3075823" y="222121"/>
            <a:ext cx="5837884" cy="919401"/>
            <a:chOff x="715316" y="628899"/>
            <a:chExt cx="5837884" cy="919401"/>
          </a:xfrm>
        </p:grpSpPr>
        <p:sp>
          <p:nvSpPr>
            <p:cNvPr id="12" name="TextBox 11">
              <a:extLst>
                <a:ext uri="{FF2B5EF4-FFF2-40B4-BE49-F238E27FC236}">
                  <a16:creationId xmlns:a16="http://schemas.microsoft.com/office/drawing/2014/main" id="{7B66E065-495F-4CA7-B87E-97D2765A298D}"/>
                </a:ext>
              </a:extLst>
            </p:cNvPr>
            <p:cNvSpPr txBox="1"/>
            <p:nvPr/>
          </p:nvSpPr>
          <p:spPr>
            <a:xfrm>
              <a:off x="1105540" y="628899"/>
              <a:ext cx="5447660"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Luyện đọc từ khó</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3" name="Picture 12" descr="A question mark in a speech bubble&#10;&#10;Description automatically generated">
              <a:extLst>
                <a:ext uri="{FF2B5EF4-FFF2-40B4-BE49-F238E27FC236}">
                  <a16:creationId xmlns:a16="http://schemas.microsoft.com/office/drawing/2014/main" id="{71FA307D-7AE9-4749-9BC7-299703548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4" name="Group 13">
            <a:extLst>
              <a:ext uri="{FF2B5EF4-FFF2-40B4-BE49-F238E27FC236}">
                <a16:creationId xmlns:a16="http://schemas.microsoft.com/office/drawing/2014/main" id="{ADC6BB4A-13FD-4935-A093-C0FE8F56ED9B}"/>
              </a:ext>
            </a:extLst>
          </p:cNvPr>
          <p:cNvGrpSpPr/>
          <p:nvPr/>
        </p:nvGrpSpPr>
        <p:grpSpPr>
          <a:xfrm>
            <a:off x="-266890" y="5423340"/>
            <a:ext cx="12926139" cy="1463736"/>
            <a:chOff x="-266890" y="5423340"/>
            <a:chExt cx="12926139" cy="1463736"/>
          </a:xfrm>
        </p:grpSpPr>
        <p:sp>
          <p:nvSpPr>
            <p:cNvPr id="16" name="Freeform 21">
              <a:extLst>
                <a:ext uri="{FF2B5EF4-FFF2-40B4-BE49-F238E27FC236}">
                  <a16:creationId xmlns:a16="http://schemas.microsoft.com/office/drawing/2014/main" id="{E8DCAC62-384E-48F0-8CA4-5ACA517A51F9}"/>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21">
              <a:extLst>
                <a:ext uri="{FF2B5EF4-FFF2-40B4-BE49-F238E27FC236}">
                  <a16:creationId xmlns:a16="http://schemas.microsoft.com/office/drawing/2014/main" id="{D40FF2E3-BE21-450D-8681-86A670216DD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21">
              <a:extLst>
                <a:ext uri="{FF2B5EF4-FFF2-40B4-BE49-F238E27FC236}">
                  <a16:creationId xmlns:a16="http://schemas.microsoft.com/office/drawing/2014/main" id="{6151BDC4-6CDD-420F-B36B-D4429C14B29A}"/>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21">
              <a:extLst>
                <a:ext uri="{FF2B5EF4-FFF2-40B4-BE49-F238E27FC236}">
                  <a16:creationId xmlns:a16="http://schemas.microsoft.com/office/drawing/2014/main" id="{E922CD27-9252-4351-AB18-FBF27C57966E}"/>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6F1524B0-2216-6ABB-B5C7-84777022BB01}"/>
              </a:ext>
            </a:extLst>
          </p:cNvPr>
          <p:cNvGrpSpPr/>
          <p:nvPr/>
        </p:nvGrpSpPr>
        <p:grpSpPr>
          <a:xfrm>
            <a:off x="912851" y="1827133"/>
            <a:ext cx="2866670" cy="816681"/>
            <a:chOff x="892967" y="2103140"/>
            <a:chExt cx="10089994" cy="816681"/>
          </a:xfrm>
        </p:grpSpPr>
        <p:sp>
          <p:nvSpPr>
            <p:cNvPr id="9" name="Rectangle: Rounded Corners 8">
              <a:extLst>
                <a:ext uri="{FF2B5EF4-FFF2-40B4-BE49-F238E27FC236}">
                  <a16:creationId xmlns:a16="http://schemas.microsoft.com/office/drawing/2014/main" id="{0A83C6F8-8BF9-5F35-CD30-3B4282104FA9}"/>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F6A27A-A709-B44E-99FF-83D21E8E0A8C}"/>
                </a:ext>
              </a:extLst>
            </p:cNvPr>
            <p:cNvSpPr txBox="1"/>
            <p:nvPr/>
          </p:nvSpPr>
          <p:spPr>
            <a:xfrm>
              <a:off x="2173318" y="2211935"/>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Calibri" panose="020F0502020204030204" pitchFamily="34" charset="0"/>
                  <a:cs typeface="Calibri" panose="020F0502020204030204" pitchFamily="34" charset="0"/>
                </a:rPr>
                <a:t>đổ</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xuống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DF8A5A05-111A-E964-E779-B96CA6DA1C2D}"/>
              </a:ext>
            </a:extLst>
          </p:cNvPr>
          <p:cNvGrpSpPr/>
          <p:nvPr/>
        </p:nvGrpSpPr>
        <p:grpSpPr>
          <a:xfrm>
            <a:off x="2994545" y="3292544"/>
            <a:ext cx="2756015" cy="802640"/>
            <a:chOff x="892967" y="2103140"/>
            <a:chExt cx="10089994" cy="802640"/>
          </a:xfrm>
        </p:grpSpPr>
        <p:sp>
          <p:nvSpPr>
            <p:cNvPr id="6" name="Rectangle: Rounded Corners 5">
              <a:extLst>
                <a:ext uri="{FF2B5EF4-FFF2-40B4-BE49-F238E27FC236}">
                  <a16:creationId xmlns:a16="http://schemas.microsoft.com/office/drawing/2014/main" id="{0BAD9298-55E0-E047-67A9-17BCCFF042E3}"/>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4878C82-FC94-3B69-C825-03E1B2484EF7}"/>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sàng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sảy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C1E0E2A-C3B6-EE7C-10A0-519DAB1042D7}"/>
              </a:ext>
            </a:extLst>
          </p:cNvPr>
          <p:cNvGrpSpPr/>
          <p:nvPr/>
        </p:nvGrpSpPr>
        <p:grpSpPr>
          <a:xfrm>
            <a:off x="7383665" y="3251904"/>
            <a:ext cx="2756015" cy="802640"/>
            <a:chOff x="892967" y="2103140"/>
            <a:chExt cx="10089994" cy="802640"/>
          </a:xfrm>
        </p:grpSpPr>
        <p:sp>
          <p:nvSpPr>
            <p:cNvPr id="25" name="Rectangle: Rounded Corners 24">
              <a:extLst>
                <a:ext uri="{FF2B5EF4-FFF2-40B4-BE49-F238E27FC236}">
                  <a16:creationId xmlns:a16="http://schemas.microsoft.com/office/drawing/2014/main" id="{87F7061A-C44B-0D4E-4866-D9A88C076E8B}"/>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4AFE07D-2CBC-477F-2312-360AA083C90D}"/>
                </a:ext>
              </a:extLst>
            </p:cNvPr>
            <p:cNvSpPr txBox="1"/>
            <p:nvPr/>
          </p:nvSpPr>
          <p:spPr>
            <a:xfrm>
              <a:off x="2883628" y="2185238"/>
              <a:ext cx="80579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lùa</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266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a:extLst>
              <a:ext uri="{FF2B5EF4-FFF2-40B4-BE49-F238E27FC236}">
                <a16:creationId xmlns:a16="http://schemas.microsoft.com/office/drawing/2014/main" id="{C12FC27D-9A1F-496E-A6D2-46F4F9E1326B}"/>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A6D90F99-E353-42DE-A34F-75ED104658CF}"/>
              </a:ext>
            </a:extLst>
          </p:cNvPr>
          <p:cNvSpPr/>
          <p:nvPr/>
        </p:nvSpPr>
        <p:spPr>
          <a:xfrm>
            <a:off x="218876" y="420042"/>
            <a:ext cx="11754248" cy="4445469"/>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BB47596-8558-4697-BC09-BB86696059FC}"/>
              </a:ext>
            </a:extLst>
          </p:cNvPr>
          <p:cNvGrpSpPr/>
          <p:nvPr/>
        </p:nvGrpSpPr>
        <p:grpSpPr>
          <a:xfrm>
            <a:off x="2758598" y="569860"/>
            <a:ext cx="5837884" cy="919401"/>
            <a:chOff x="715316" y="628899"/>
            <a:chExt cx="5837884" cy="919401"/>
          </a:xfrm>
        </p:grpSpPr>
        <p:sp>
          <p:nvSpPr>
            <p:cNvPr id="12" name="TextBox 11">
              <a:extLst>
                <a:ext uri="{FF2B5EF4-FFF2-40B4-BE49-F238E27FC236}">
                  <a16:creationId xmlns:a16="http://schemas.microsoft.com/office/drawing/2014/main" id="{7B66E065-495F-4CA7-B87E-97D2765A298D}"/>
                </a:ext>
              </a:extLst>
            </p:cNvPr>
            <p:cNvSpPr txBox="1"/>
            <p:nvPr/>
          </p:nvSpPr>
          <p:spPr>
            <a:xfrm>
              <a:off x="1105540" y="628899"/>
              <a:ext cx="5447660" cy="919401"/>
            </a:xfrm>
            <a:prstGeom prst="roundRect">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Luyện đọc câu</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3" name="Picture 12" descr="A question mark in a speech bubble&#10;&#10;Description automatically generated">
              <a:extLst>
                <a:ext uri="{FF2B5EF4-FFF2-40B4-BE49-F238E27FC236}">
                  <a16:creationId xmlns:a16="http://schemas.microsoft.com/office/drawing/2014/main" id="{71FA307D-7AE9-4749-9BC7-299703548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4" name="Group 13">
            <a:extLst>
              <a:ext uri="{FF2B5EF4-FFF2-40B4-BE49-F238E27FC236}">
                <a16:creationId xmlns:a16="http://schemas.microsoft.com/office/drawing/2014/main" id="{ADC6BB4A-13FD-4935-A093-C0FE8F56ED9B}"/>
              </a:ext>
            </a:extLst>
          </p:cNvPr>
          <p:cNvGrpSpPr/>
          <p:nvPr/>
        </p:nvGrpSpPr>
        <p:grpSpPr>
          <a:xfrm>
            <a:off x="-266890" y="5423340"/>
            <a:ext cx="12926139" cy="1463736"/>
            <a:chOff x="-266890" y="5423340"/>
            <a:chExt cx="12926139" cy="1463736"/>
          </a:xfrm>
        </p:grpSpPr>
        <p:sp>
          <p:nvSpPr>
            <p:cNvPr id="16" name="Freeform 21">
              <a:extLst>
                <a:ext uri="{FF2B5EF4-FFF2-40B4-BE49-F238E27FC236}">
                  <a16:creationId xmlns:a16="http://schemas.microsoft.com/office/drawing/2014/main" id="{E8DCAC62-384E-48F0-8CA4-5ACA517A51F9}"/>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21">
              <a:extLst>
                <a:ext uri="{FF2B5EF4-FFF2-40B4-BE49-F238E27FC236}">
                  <a16:creationId xmlns:a16="http://schemas.microsoft.com/office/drawing/2014/main" id="{D40FF2E3-BE21-450D-8681-86A670216DD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21">
              <a:extLst>
                <a:ext uri="{FF2B5EF4-FFF2-40B4-BE49-F238E27FC236}">
                  <a16:creationId xmlns:a16="http://schemas.microsoft.com/office/drawing/2014/main" id="{6151BDC4-6CDD-420F-B36B-D4429C14B29A}"/>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1">
              <a:extLst>
                <a:ext uri="{FF2B5EF4-FFF2-40B4-BE49-F238E27FC236}">
                  <a16:creationId xmlns:a16="http://schemas.microsoft.com/office/drawing/2014/main" id="{E922CD27-9252-4351-AB18-FBF27C57966E}"/>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8" name="Group 7">
            <a:extLst>
              <a:ext uri="{FF2B5EF4-FFF2-40B4-BE49-F238E27FC236}">
                <a16:creationId xmlns:a16="http://schemas.microsoft.com/office/drawing/2014/main" id="{6F1524B0-2216-6ABB-B5C7-84777022BB01}"/>
              </a:ext>
            </a:extLst>
          </p:cNvPr>
          <p:cNvGrpSpPr/>
          <p:nvPr/>
        </p:nvGrpSpPr>
        <p:grpSpPr>
          <a:xfrm>
            <a:off x="823938" y="1835132"/>
            <a:ext cx="10864342" cy="2889131"/>
            <a:chOff x="-388975" y="2028866"/>
            <a:chExt cx="29447063" cy="2889131"/>
          </a:xfrm>
        </p:grpSpPr>
        <p:sp>
          <p:nvSpPr>
            <p:cNvPr id="9" name="Rectangle: Rounded Corners 8">
              <a:extLst>
                <a:ext uri="{FF2B5EF4-FFF2-40B4-BE49-F238E27FC236}">
                  <a16:creationId xmlns:a16="http://schemas.microsoft.com/office/drawing/2014/main" id="{0A83C6F8-8BF9-5F35-CD30-3B4282104FA9}"/>
                </a:ext>
              </a:extLst>
            </p:cNvPr>
            <p:cNvSpPr/>
            <p:nvPr/>
          </p:nvSpPr>
          <p:spPr>
            <a:xfrm>
              <a:off x="-388975" y="2028866"/>
              <a:ext cx="27379817" cy="2889131"/>
            </a:xfrm>
            <a:prstGeom prst="roundRect">
              <a:avLst>
                <a:gd name="adj" fmla="val 38541"/>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F6A27A-A709-B44E-99FF-83D21E8E0A8C}"/>
                </a:ext>
              </a:extLst>
            </p:cNvPr>
            <p:cNvSpPr txBox="1"/>
            <p:nvPr/>
          </p:nvSpPr>
          <p:spPr>
            <a:xfrm>
              <a:off x="4240565" y="2407414"/>
              <a:ext cx="24817523"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vàng </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vàng</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của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thấy</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màu nâu</a:t>
              </a: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của đất</a:t>
              </a:r>
            </a:p>
          </p:txBody>
        </p:sp>
      </p:grpSp>
    </p:spTree>
    <p:extLst>
      <p:ext uri="{BB962C8B-B14F-4D97-AF65-F5344CB8AC3E}">
        <p14:creationId xmlns:p14="http://schemas.microsoft.com/office/powerpoint/2010/main" val="128784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F0E6A730-B133-48AF-A9D8-0554C4732060}"/>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Rectangle: Rounded Corners 2">
            <a:extLst>
              <a:ext uri="{FF2B5EF4-FFF2-40B4-BE49-F238E27FC236}">
                <a16:creationId xmlns:a16="http://schemas.microsoft.com/office/drawing/2014/main" id="{4C0634F6-14AE-4106-96AA-868793395AD2}"/>
              </a:ext>
            </a:extLst>
          </p:cNvPr>
          <p:cNvSpPr/>
          <p:nvPr/>
        </p:nvSpPr>
        <p:spPr>
          <a:xfrm>
            <a:off x="320351" y="1880895"/>
            <a:ext cx="11551297" cy="2396466"/>
          </a:xfrm>
          <a:prstGeom prst="roundRect">
            <a:avLst>
              <a:gd name="adj" fmla="val 8726"/>
            </a:avLst>
          </a:prstGeom>
          <a:solidFill>
            <a:schemeClr val="bg1">
              <a:alpha val="84000"/>
            </a:schemeClr>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srgbClr val="ED7D31">
                    <a:lumMod val="50000"/>
                  </a:srgbClr>
                </a:solid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D64F6A1-157D-48E0-977B-C226781E6BB6}"/>
              </a:ext>
            </a:extLst>
          </p:cNvPr>
          <p:cNvSpPr txBox="1"/>
          <p:nvPr/>
        </p:nvSpPr>
        <p:spPr>
          <a:xfrm>
            <a:off x="596107" y="1976217"/>
            <a:ext cx="11023124" cy="2123658"/>
          </a:xfrm>
          <a:prstGeom prst="rect">
            <a:avLst/>
          </a:prstGeom>
          <a:noFill/>
        </p:spPr>
        <p:txBody>
          <a:bodyPr wrap="square">
            <a:spAutoFit/>
          </a:bodyPr>
          <a:lstStyle/>
          <a:p>
            <a:pPr lvl="0" algn="just">
              <a:defRPr/>
            </a:pPr>
            <a:r>
              <a:rPr lang="vi-VN" sz="4400" b="1" dirty="0">
                <a:solidFill>
                  <a:srgbClr val="FF0000"/>
                </a:solidFill>
                <a:latin typeface="Calibri" panose="020F0502020204030204" pitchFamily="34" charset="0"/>
                <a:cs typeface="Calibri" panose="020F0502020204030204" pitchFamily="34" charset="0"/>
              </a:rPr>
              <a:t>heo may: </a:t>
            </a:r>
            <a:r>
              <a:rPr lang="vi-VN" sz="4400" dirty="0">
                <a:solidFill>
                  <a:srgbClr val="FF0000"/>
                </a:solidFill>
                <a:latin typeface="Calibri" panose="020F0502020204030204" pitchFamily="34" charset="0"/>
                <a:cs typeface="Calibri" panose="020F0502020204030204" pitchFamily="34" charset="0"/>
              </a:rPr>
              <a:t>gió đặc trưng của mùa thu (xuất hiện khoảng tháng 9, 10), hơi se lạnh, nhẹ nhàng và khô ráo, thổi từ hướng Đông Bắc về Việt Nam. </a:t>
            </a:r>
          </a:p>
        </p:txBody>
      </p:sp>
      <p:pic>
        <p:nvPicPr>
          <p:cNvPr id="2" name="Picture 1">
            <a:extLst>
              <a:ext uri="{FF2B5EF4-FFF2-40B4-BE49-F238E27FC236}">
                <a16:creationId xmlns:a16="http://schemas.microsoft.com/office/drawing/2014/main" id="{D5507349-E9A9-8AF0-2D82-060205DACC85}"/>
              </a:ext>
            </a:extLst>
          </p:cNvPr>
          <p:cNvPicPr>
            <a:picLocks noChangeAspect="1"/>
          </p:cNvPicPr>
          <p:nvPr/>
        </p:nvPicPr>
        <p:blipFill>
          <a:blip r:embed="rId4"/>
          <a:stretch>
            <a:fillRect/>
          </a:stretch>
        </p:blipFill>
        <p:spPr>
          <a:xfrm>
            <a:off x="728187" y="137901"/>
            <a:ext cx="10498222" cy="1408298"/>
          </a:xfrm>
          <a:prstGeom prst="rect">
            <a:avLst/>
          </a:prstGeom>
        </p:spPr>
      </p:pic>
    </p:spTree>
    <p:extLst>
      <p:ext uri="{BB962C8B-B14F-4D97-AF65-F5344CB8AC3E}">
        <p14:creationId xmlns:p14="http://schemas.microsoft.com/office/powerpoint/2010/main" val="16365856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513AB05-27D1-4602-AC07-EBF2AA8099B9}"/>
              </a:ext>
            </a:extLst>
          </p:cNvPr>
          <p:cNvGrpSpPr/>
          <p:nvPr/>
        </p:nvGrpSpPr>
        <p:grpSpPr>
          <a:xfrm>
            <a:off x="6123146" y="3656123"/>
            <a:ext cx="5622070" cy="2709729"/>
            <a:chOff x="6096000" y="3244032"/>
            <a:chExt cx="5622070" cy="2709729"/>
          </a:xfrm>
        </p:grpSpPr>
        <p:sp>
          <p:nvSpPr>
            <p:cNvPr id="12" name="Rectangle: Rounded Corners 11">
              <a:extLst>
                <a:ext uri="{FF2B5EF4-FFF2-40B4-BE49-F238E27FC236}">
                  <a16:creationId xmlns:a16="http://schemas.microsoft.com/office/drawing/2014/main" id="{5A06B1AF-D34F-4DDC-A546-76F4F90EDAA3}"/>
                </a:ext>
              </a:extLst>
            </p:cNvPr>
            <p:cNvSpPr/>
            <p:nvPr/>
          </p:nvSpPr>
          <p:spPr>
            <a:xfrm>
              <a:off x="6096000"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3. Ngắt, nghỉ đúng chỗ.</a:t>
              </a:r>
              <a:endPar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nvGrpSpPr>
            <p:cNvPr id="13" name="Group 12">
              <a:extLst>
                <a:ext uri="{FF2B5EF4-FFF2-40B4-BE49-F238E27FC236}">
                  <a16:creationId xmlns:a16="http://schemas.microsoft.com/office/drawing/2014/main" id="{B3B63C99-BB7C-42FC-8E2F-18390F07D948}"/>
                </a:ext>
              </a:extLst>
            </p:cNvPr>
            <p:cNvGrpSpPr/>
            <p:nvPr/>
          </p:nvGrpSpPr>
          <p:grpSpPr>
            <a:xfrm>
              <a:off x="8361444" y="4116552"/>
              <a:ext cx="1583311" cy="469963"/>
              <a:chOff x="3190408" y="4309039"/>
              <a:chExt cx="1583311" cy="469963"/>
            </a:xfrm>
          </p:grpSpPr>
          <p:pic>
            <p:nvPicPr>
              <p:cNvPr id="23" name="Picture 22">
                <a:extLst>
                  <a:ext uri="{FF2B5EF4-FFF2-40B4-BE49-F238E27FC236}">
                    <a16:creationId xmlns:a16="http://schemas.microsoft.com/office/drawing/2014/main" id="{9EA9A807-D805-4C60-BAC7-7A9BE38C0B9F}"/>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24" name="Picture 23">
                <a:extLst>
                  <a:ext uri="{FF2B5EF4-FFF2-40B4-BE49-F238E27FC236}">
                    <a16:creationId xmlns:a16="http://schemas.microsoft.com/office/drawing/2014/main" id="{C882AD6A-7AE4-44C9-83D1-88227051E33A}"/>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25" name="Picture 24">
                <a:extLst>
                  <a:ext uri="{FF2B5EF4-FFF2-40B4-BE49-F238E27FC236}">
                    <a16:creationId xmlns:a16="http://schemas.microsoft.com/office/drawing/2014/main" id="{D99592CB-9ACE-416A-AC7D-EED0E03F515B}"/>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14" name="Group 13">
              <a:extLst>
                <a:ext uri="{FF2B5EF4-FFF2-40B4-BE49-F238E27FC236}">
                  <a16:creationId xmlns:a16="http://schemas.microsoft.com/office/drawing/2014/main" id="{36B0E720-9B4E-4F29-B31B-01446C7F9FCE}"/>
                </a:ext>
              </a:extLst>
            </p:cNvPr>
            <p:cNvGrpSpPr/>
            <p:nvPr/>
          </p:nvGrpSpPr>
          <p:grpSpPr>
            <a:xfrm>
              <a:off x="8468135" y="4692277"/>
              <a:ext cx="1583311" cy="469963"/>
              <a:chOff x="3190408" y="4309039"/>
              <a:chExt cx="1583311" cy="469963"/>
            </a:xfrm>
          </p:grpSpPr>
          <p:pic>
            <p:nvPicPr>
              <p:cNvPr id="20" name="Picture 19">
                <a:extLst>
                  <a:ext uri="{FF2B5EF4-FFF2-40B4-BE49-F238E27FC236}">
                    <a16:creationId xmlns:a16="http://schemas.microsoft.com/office/drawing/2014/main" id="{0B198AC8-9B61-4707-A402-DE7B1D5956C8}"/>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21" name="Picture 20">
                <a:extLst>
                  <a:ext uri="{FF2B5EF4-FFF2-40B4-BE49-F238E27FC236}">
                    <a16:creationId xmlns:a16="http://schemas.microsoft.com/office/drawing/2014/main" id="{D3824F82-A30E-4E4C-BF66-E97A0E510945}"/>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22" name="Picture 21">
                <a:extLst>
                  <a:ext uri="{FF2B5EF4-FFF2-40B4-BE49-F238E27FC236}">
                    <a16:creationId xmlns:a16="http://schemas.microsoft.com/office/drawing/2014/main" id="{40E95EE3-C914-4316-ADD7-B0F17503DD8A}"/>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15" name="Group 14">
              <a:extLst>
                <a:ext uri="{FF2B5EF4-FFF2-40B4-BE49-F238E27FC236}">
                  <a16:creationId xmlns:a16="http://schemas.microsoft.com/office/drawing/2014/main" id="{6FA29395-F980-4C11-9211-12B58BB2A889}"/>
                </a:ext>
              </a:extLst>
            </p:cNvPr>
            <p:cNvGrpSpPr/>
            <p:nvPr/>
          </p:nvGrpSpPr>
          <p:grpSpPr>
            <a:xfrm>
              <a:off x="10134759" y="5146082"/>
              <a:ext cx="1583311" cy="469963"/>
              <a:chOff x="3332648" y="4176959"/>
              <a:chExt cx="1583311" cy="469963"/>
            </a:xfrm>
          </p:grpSpPr>
          <p:pic>
            <p:nvPicPr>
              <p:cNvPr id="17" name="Picture 16">
                <a:extLst>
                  <a:ext uri="{FF2B5EF4-FFF2-40B4-BE49-F238E27FC236}">
                    <a16:creationId xmlns:a16="http://schemas.microsoft.com/office/drawing/2014/main" id="{34B85528-31D3-40D5-A3C0-2DB87A56A576}"/>
                  </a:ext>
                </a:extLst>
              </p:cNvPr>
              <p:cNvPicPr>
                <a:picLocks noChangeAspect="1"/>
              </p:cNvPicPr>
              <p:nvPr/>
            </p:nvPicPr>
            <p:blipFill>
              <a:blip r:embed="rId4"/>
              <a:stretch>
                <a:fillRect/>
              </a:stretch>
            </p:blipFill>
            <p:spPr>
              <a:xfrm>
                <a:off x="3889322" y="4176959"/>
                <a:ext cx="469963" cy="469963"/>
              </a:xfrm>
              <a:prstGeom prst="rect">
                <a:avLst/>
              </a:prstGeom>
            </p:spPr>
          </p:pic>
          <p:pic>
            <p:nvPicPr>
              <p:cNvPr id="18" name="Picture 17">
                <a:extLst>
                  <a:ext uri="{FF2B5EF4-FFF2-40B4-BE49-F238E27FC236}">
                    <a16:creationId xmlns:a16="http://schemas.microsoft.com/office/drawing/2014/main" id="{63DA84CF-4197-47E5-B727-2E004F885852}"/>
                  </a:ext>
                </a:extLst>
              </p:cNvPr>
              <p:cNvPicPr>
                <a:picLocks noChangeAspect="1"/>
              </p:cNvPicPr>
              <p:nvPr/>
            </p:nvPicPr>
            <p:blipFill>
              <a:blip r:embed="rId5"/>
              <a:stretch>
                <a:fillRect/>
              </a:stretch>
            </p:blipFill>
            <p:spPr>
              <a:xfrm>
                <a:off x="3332648" y="4176959"/>
                <a:ext cx="469963" cy="469963"/>
              </a:xfrm>
              <a:prstGeom prst="rect">
                <a:avLst/>
              </a:prstGeom>
            </p:spPr>
          </p:pic>
          <p:pic>
            <p:nvPicPr>
              <p:cNvPr id="19" name="Picture 18">
                <a:extLst>
                  <a:ext uri="{FF2B5EF4-FFF2-40B4-BE49-F238E27FC236}">
                    <a16:creationId xmlns:a16="http://schemas.microsoft.com/office/drawing/2014/main" id="{E8FDA72B-53D9-4239-8534-0F3FEE438A18}"/>
                  </a:ext>
                </a:extLst>
              </p:cNvPr>
              <p:cNvPicPr>
                <a:picLocks noChangeAspect="1"/>
              </p:cNvPicPr>
              <p:nvPr/>
            </p:nvPicPr>
            <p:blipFill>
              <a:blip r:embed="rId6"/>
              <a:stretch>
                <a:fillRect/>
              </a:stretch>
            </p:blipFill>
            <p:spPr>
              <a:xfrm>
                <a:off x="4445996" y="4176959"/>
                <a:ext cx="469963" cy="469963"/>
              </a:xfrm>
              <a:prstGeom prst="rect">
                <a:avLst/>
              </a:prstGeom>
            </p:spPr>
          </p:pic>
        </p:grpSp>
        <p:sp>
          <p:nvSpPr>
            <p:cNvPr id="16" name="Rectangle: Rounded Corners 15">
              <a:extLst>
                <a:ext uri="{FF2B5EF4-FFF2-40B4-BE49-F238E27FC236}">
                  <a16:creationId xmlns:a16="http://schemas.microsoft.com/office/drawing/2014/main" id="{B95E9BE7-E8F4-414A-A2E4-532987D2F062}"/>
                </a:ext>
              </a:extLst>
            </p:cNvPr>
            <p:cNvSpPr/>
            <p:nvPr/>
          </p:nvSpPr>
          <p:spPr>
            <a:xfrm>
              <a:off x="6470488" y="3244032"/>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sz="4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 chí đánh 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grpSp>
      <p:grpSp>
        <p:nvGrpSpPr>
          <p:cNvPr id="28" name="Group 27">
            <a:extLst>
              <a:ext uri="{FF2B5EF4-FFF2-40B4-BE49-F238E27FC236}">
                <a16:creationId xmlns:a16="http://schemas.microsoft.com/office/drawing/2014/main" id="{2D611757-0265-4940-AC33-324CC40B77E3}"/>
              </a:ext>
            </a:extLst>
          </p:cNvPr>
          <p:cNvGrpSpPr/>
          <p:nvPr/>
        </p:nvGrpSpPr>
        <p:grpSpPr>
          <a:xfrm>
            <a:off x="294598" y="3581319"/>
            <a:ext cx="5561110" cy="2784533"/>
            <a:chOff x="226098" y="3169228"/>
            <a:chExt cx="5561110" cy="2784533"/>
          </a:xfrm>
        </p:grpSpPr>
        <p:sp>
          <p:nvSpPr>
            <p:cNvPr id="29" name="Rectangle: Rounded Corners 28">
              <a:extLst>
                <a:ext uri="{FF2B5EF4-FFF2-40B4-BE49-F238E27FC236}">
                  <a16:creationId xmlns:a16="http://schemas.microsoft.com/office/drawing/2014/main" id="{A92557E3-9241-4689-AE6A-7B86358F6355}"/>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Phân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công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theo</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đoạn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Tất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cả</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viên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đều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Giải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nghĩa</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cùng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nhau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CADC4C66-FF3C-4773-9A8F-A74D62844837}"/>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1" name="Picture 30">
              <a:extLst>
                <a:ext uri="{FF2B5EF4-FFF2-40B4-BE49-F238E27FC236}">
                  <a16:creationId xmlns:a16="http://schemas.microsoft.com/office/drawing/2014/main" id="{A75FF11A-25B2-49F2-A9C2-A63D69049BDE}"/>
                </a:ext>
              </a:extLst>
            </p:cNvPr>
            <p:cNvPicPr>
              <a:picLocks noChangeAspect="1"/>
            </p:cNvPicPr>
            <p:nvPr/>
          </p:nvPicPr>
          <p:blipFill>
            <a:blip r:embed="rId7"/>
            <a:stretch>
              <a:fillRect/>
            </a:stretch>
          </p:blipFill>
          <p:spPr>
            <a:xfrm flipH="1">
              <a:off x="324528" y="3950336"/>
              <a:ext cx="609091" cy="609091"/>
            </a:xfrm>
            <a:prstGeom prst="rect">
              <a:avLst/>
            </a:prstGeom>
          </p:spPr>
        </p:pic>
        <p:pic>
          <p:nvPicPr>
            <p:cNvPr id="32" name="Picture 31">
              <a:extLst>
                <a:ext uri="{FF2B5EF4-FFF2-40B4-BE49-F238E27FC236}">
                  <a16:creationId xmlns:a16="http://schemas.microsoft.com/office/drawing/2014/main" id="{8ABB2D96-2FD4-4A90-955E-51F1C4105B0B}"/>
                </a:ext>
              </a:extLst>
            </p:cNvPr>
            <p:cNvPicPr>
              <a:picLocks noChangeAspect="1"/>
            </p:cNvPicPr>
            <p:nvPr/>
          </p:nvPicPr>
          <p:blipFill>
            <a:blip r:embed="rId7"/>
            <a:stretch>
              <a:fillRect/>
            </a:stretch>
          </p:blipFill>
          <p:spPr>
            <a:xfrm flipH="1">
              <a:off x="324528" y="4544021"/>
              <a:ext cx="609091" cy="609091"/>
            </a:xfrm>
            <a:prstGeom prst="rect">
              <a:avLst/>
            </a:prstGeom>
          </p:spPr>
        </p:pic>
        <p:pic>
          <p:nvPicPr>
            <p:cNvPr id="33" name="Picture 32">
              <a:extLst>
                <a:ext uri="{FF2B5EF4-FFF2-40B4-BE49-F238E27FC236}">
                  <a16:creationId xmlns:a16="http://schemas.microsoft.com/office/drawing/2014/main" id="{84F5389F-31EE-4A7F-92D3-50B596980B6B}"/>
                </a:ext>
              </a:extLst>
            </p:cNvPr>
            <p:cNvPicPr>
              <a:picLocks noChangeAspect="1"/>
            </p:cNvPicPr>
            <p:nvPr/>
          </p:nvPicPr>
          <p:blipFill>
            <a:blip r:embed="rId7"/>
            <a:stretch>
              <a:fillRect/>
            </a:stretch>
          </p:blipFill>
          <p:spPr>
            <a:xfrm flipH="1">
              <a:off x="324528" y="5242918"/>
              <a:ext cx="609091" cy="609091"/>
            </a:xfrm>
            <a:prstGeom prst="rect">
              <a:avLst/>
            </a:prstGeom>
          </p:spPr>
        </p:pic>
      </p:grpSp>
      <p:sp>
        <p:nvSpPr>
          <p:cNvPr id="35" name="Freeform 15">
            <a:extLst>
              <a:ext uri="{FF2B5EF4-FFF2-40B4-BE49-F238E27FC236}">
                <a16:creationId xmlns:a16="http://schemas.microsoft.com/office/drawing/2014/main" id="{82CBB726-484A-4AE2-871B-C3C927C9DF27}"/>
              </a:ext>
            </a:extLst>
          </p:cNvPr>
          <p:cNvSpPr/>
          <p:nvPr/>
        </p:nvSpPr>
        <p:spPr>
          <a:xfrm>
            <a:off x="548134" y="2195189"/>
            <a:ext cx="1757077" cy="1847124"/>
          </a:xfrm>
          <a:custGeom>
            <a:avLst/>
            <a:gdLst/>
            <a:ahLst/>
            <a:cxnLst/>
            <a:rect l="l" t="t" r="r" b="b"/>
            <a:pathLst>
              <a:path w="1757077" h="1847124">
                <a:moveTo>
                  <a:pt x="0" y="0"/>
                </a:moveTo>
                <a:lnTo>
                  <a:pt x="1757077" y="0"/>
                </a:lnTo>
                <a:lnTo>
                  <a:pt x="1757077" y="1847124"/>
                </a:lnTo>
                <a:lnTo>
                  <a:pt x="0" y="18471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600">
              <a:latin typeface="Calibri" panose="020F0502020204030204" pitchFamily="34"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7276F715-A850-8D4B-6929-3F26B1623A25}"/>
              </a:ext>
            </a:extLst>
          </p:cNvPr>
          <p:cNvPicPr>
            <a:picLocks noChangeAspect="1"/>
          </p:cNvPicPr>
          <p:nvPr/>
        </p:nvPicPr>
        <p:blipFill>
          <a:blip r:embed="rId10"/>
          <a:stretch>
            <a:fillRect/>
          </a:stretch>
        </p:blipFill>
        <p:spPr>
          <a:xfrm>
            <a:off x="0" y="133027"/>
            <a:ext cx="12058933" cy="3212870"/>
          </a:xfrm>
          <a:prstGeom prst="rect">
            <a:avLst/>
          </a:prstGeom>
        </p:spPr>
      </p:pic>
    </p:spTree>
    <p:extLst>
      <p:ext uri="{BB962C8B-B14F-4D97-AF65-F5344CB8AC3E}">
        <p14:creationId xmlns:p14="http://schemas.microsoft.com/office/powerpoint/2010/main" val="1042409489"/>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1"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12" name="cashreg.wav"/>
                                            </p:tgtEl>
                                          </p:cMediaNode>
                                        </p:audio>
                                      </p:sub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
            <a:extLst>
              <a:ext uri="{FF2B5EF4-FFF2-40B4-BE49-F238E27FC236}">
                <a16:creationId xmlns:a16="http://schemas.microsoft.com/office/drawing/2014/main" id="{BD35862F-7438-46A5-A28D-3CED1803DC9D}"/>
              </a:ext>
            </a:extLst>
          </p:cNvPr>
          <p:cNvSpPr/>
          <p:nvPr/>
        </p:nvSpPr>
        <p:spPr>
          <a:xfrm>
            <a:off x="0" y="-160361"/>
            <a:ext cx="12192000" cy="7178722"/>
          </a:xfrm>
          <a:custGeom>
            <a:avLst/>
            <a:gdLst/>
            <a:ahLst/>
            <a:cxnLst/>
            <a:rect l="l" t="t" r="r" b="b"/>
            <a:pathLst>
              <a:path w="4164259" h="2982650">
                <a:moveTo>
                  <a:pt x="0" y="0"/>
                </a:moveTo>
                <a:lnTo>
                  <a:pt x="4164259" y="0"/>
                </a:lnTo>
                <a:lnTo>
                  <a:pt x="4164259" y="2982650"/>
                </a:lnTo>
                <a:lnTo>
                  <a:pt x="0" y="2982650"/>
                </a:lnTo>
                <a:lnTo>
                  <a:pt x="0" y="0"/>
                </a:lnTo>
                <a:close/>
              </a:path>
            </a:pathLst>
          </a:custGeom>
          <a:blipFill>
            <a:blip r:embed="rId2"/>
            <a:stretch>
              <a:fillRect/>
            </a:stretch>
          </a:blipFill>
        </p:spPr>
        <p:txBody>
          <a:bodyPr/>
          <a:lstStyle/>
          <a:p>
            <a:endParaRPr lang="en-US">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50A75AB-1BDC-4950-809B-DA349D231AC5}"/>
              </a:ext>
            </a:extLst>
          </p:cNvPr>
          <p:cNvGrpSpPr/>
          <p:nvPr/>
        </p:nvGrpSpPr>
        <p:grpSpPr>
          <a:xfrm>
            <a:off x="616128" y="2649240"/>
            <a:ext cx="7586625" cy="3682646"/>
            <a:chOff x="4841104" y="3804755"/>
            <a:chExt cx="5882697" cy="2855537"/>
          </a:xfrm>
        </p:grpSpPr>
        <p:grpSp>
          <p:nvGrpSpPr>
            <p:cNvPr id="10" name="Group 9">
              <a:extLst>
                <a:ext uri="{FF2B5EF4-FFF2-40B4-BE49-F238E27FC236}">
                  <a16:creationId xmlns:a16="http://schemas.microsoft.com/office/drawing/2014/main" id="{4B3A8FB8-5454-4D05-9D03-085561DBF3CF}"/>
                </a:ext>
              </a:extLst>
            </p:cNvPr>
            <p:cNvGrpSpPr/>
            <p:nvPr/>
          </p:nvGrpSpPr>
          <p:grpSpPr>
            <a:xfrm>
              <a:off x="4841104" y="3804755"/>
              <a:ext cx="5882697" cy="2855537"/>
              <a:chOff x="2975204" y="1242806"/>
              <a:chExt cx="5882697" cy="2855537"/>
            </a:xfrm>
          </p:grpSpPr>
          <p:sp>
            <p:nvSpPr>
              <p:cNvPr id="20" name="Rectangle: Rounded Corners 12">
                <a:extLst>
                  <a:ext uri="{FF2B5EF4-FFF2-40B4-BE49-F238E27FC236}">
                    <a16:creationId xmlns:a16="http://schemas.microsoft.com/office/drawing/2014/main" id="{9B084204-3D5F-4524-8938-021F52807631}"/>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2</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rõ</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3. Ngắt</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nghỉ</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chỗ</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44133716-CA7B-4330-9BD9-4A444433D62B}"/>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797C14C5-F408-41B2-8CA0-7B541218B63C}"/>
                </a:ext>
              </a:extLst>
            </p:cNvPr>
            <p:cNvPicPr>
              <a:picLocks noChangeAspect="1"/>
            </p:cNvPicPr>
            <p:nvPr/>
          </p:nvPicPr>
          <p:blipFill>
            <a:blip r:embed="rId3"/>
            <a:stretch>
              <a:fillRect/>
            </a:stretch>
          </p:blipFill>
          <p:spPr>
            <a:xfrm>
              <a:off x="8121654" y="4916663"/>
              <a:ext cx="469963" cy="469963"/>
            </a:xfrm>
            <a:prstGeom prst="rect">
              <a:avLst/>
            </a:prstGeom>
          </p:spPr>
        </p:pic>
        <p:pic>
          <p:nvPicPr>
            <p:cNvPr id="12" name="Picture 11">
              <a:extLst>
                <a:ext uri="{FF2B5EF4-FFF2-40B4-BE49-F238E27FC236}">
                  <a16:creationId xmlns:a16="http://schemas.microsoft.com/office/drawing/2014/main" id="{F15685E9-3574-42E9-9D98-88477561C713}"/>
                </a:ext>
              </a:extLst>
            </p:cNvPr>
            <p:cNvPicPr>
              <a:picLocks noChangeAspect="1"/>
            </p:cNvPicPr>
            <p:nvPr/>
          </p:nvPicPr>
          <p:blipFill>
            <a:blip r:embed="rId4"/>
            <a:stretch>
              <a:fillRect/>
            </a:stretch>
          </p:blipFill>
          <p:spPr>
            <a:xfrm>
              <a:off x="7564980" y="4916663"/>
              <a:ext cx="469963" cy="469963"/>
            </a:xfrm>
            <a:prstGeom prst="rect">
              <a:avLst/>
            </a:prstGeom>
          </p:spPr>
        </p:pic>
        <p:pic>
          <p:nvPicPr>
            <p:cNvPr id="13" name="Picture 12">
              <a:extLst>
                <a:ext uri="{FF2B5EF4-FFF2-40B4-BE49-F238E27FC236}">
                  <a16:creationId xmlns:a16="http://schemas.microsoft.com/office/drawing/2014/main" id="{94DA71C9-D95F-4E2E-AF73-266BF67B755B}"/>
                </a:ext>
              </a:extLst>
            </p:cNvPr>
            <p:cNvPicPr>
              <a:picLocks noChangeAspect="1"/>
            </p:cNvPicPr>
            <p:nvPr/>
          </p:nvPicPr>
          <p:blipFill>
            <a:blip r:embed="rId5"/>
            <a:stretch>
              <a:fillRect/>
            </a:stretch>
          </p:blipFill>
          <p:spPr>
            <a:xfrm>
              <a:off x="8678328" y="4916663"/>
              <a:ext cx="469963" cy="469963"/>
            </a:xfrm>
            <a:prstGeom prst="rect">
              <a:avLst/>
            </a:prstGeom>
          </p:spPr>
        </p:pic>
        <p:pic>
          <p:nvPicPr>
            <p:cNvPr id="14" name="Picture 13">
              <a:extLst>
                <a:ext uri="{FF2B5EF4-FFF2-40B4-BE49-F238E27FC236}">
                  <a16:creationId xmlns:a16="http://schemas.microsoft.com/office/drawing/2014/main" id="{6043FF04-51B4-409F-9616-99D8282C5FFE}"/>
                </a:ext>
              </a:extLst>
            </p:cNvPr>
            <p:cNvPicPr>
              <a:picLocks noChangeAspect="1"/>
            </p:cNvPicPr>
            <p:nvPr/>
          </p:nvPicPr>
          <p:blipFill>
            <a:blip r:embed="rId3"/>
            <a:stretch>
              <a:fillRect/>
            </a:stretch>
          </p:blipFill>
          <p:spPr>
            <a:xfrm>
              <a:off x="7992770" y="5509498"/>
              <a:ext cx="469963" cy="469963"/>
            </a:xfrm>
            <a:prstGeom prst="rect">
              <a:avLst/>
            </a:prstGeom>
          </p:spPr>
        </p:pic>
        <p:pic>
          <p:nvPicPr>
            <p:cNvPr id="15" name="Picture 14">
              <a:extLst>
                <a:ext uri="{FF2B5EF4-FFF2-40B4-BE49-F238E27FC236}">
                  <a16:creationId xmlns:a16="http://schemas.microsoft.com/office/drawing/2014/main" id="{F61CA4A6-989D-4CC0-91F7-D9C698DCEFD1}"/>
                </a:ext>
              </a:extLst>
            </p:cNvPr>
            <p:cNvPicPr>
              <a:picLocks noChangeAspect="1"/>
            </p:cNvPicPr>
            <p:nvPr/>
          </p:nvPicPr>
          <p:blipFill>
            <a:blip r:embed="rId4"/>
            <a:stretch>
              <a:fillRect/>
            </a:stretch>
          </p:blipFill>
          <p:spPr>
            <a:xfrm>
              <a:off x="7436096" y="5509498"/>
              <a:ext cx="469963" cy="469963"/>
            </a:xfrm>
            <a:prstGeom prst="rect">
              <a:avLst/>
            </a:prstGeom>
          </p:spPr>
        </p:pic>
        <p:pic>
          <p:nvPicPr>
            <p:cNvPr id="16" name="Picture 15">
              <a:extLst>
                <a:ext uri="{FF2B5EF4-FFF2-40B4-BE49-F238E27FC236}">
                  <a16:creationId xmlns:a16="http://schemas.microsoft.com/office/drawing/2014/main" id="{A5CABDFD-98DC-4453-9BC3-43859564C56D}"/>
                </a:ext>
              </a:extLst>
            </p:cNvPr>
            <p:cNvPicPr>
              <a:picLocks noChangeAspect="1"/>
            </p:cNvPicPr>
            <p:nvPr/>
          </p:nvPicPr>
          <p:blipFill>
            <a:blip r:embed="rId5"/>
            <a:stretch>
              <a:fillRect/>
            </a:stretch>
          </p:blipFill>
          <p:spPr>
            <a:xfrm>
              <a:off x="8549445" y="5509498"/>
              <a:ext cx="469963" cy="469963"/>
            </a:xfrm>
            <a:prstGeom prst="rect">
              <a:avLst/>
            </a:prstGeom>
          </p:spPr>
        </p:pic>
        <p:pic>
          <p:nvPicPr>
            <p:cNvPr id="17" name="Picture 16">
              <a:extLst>
                <a:ext uri="{FF2B5EF4-FFF2-40B4-BE49-F238E27FC236}">
                  <a16:creationId xmlns:a16="http://schemas.microsoft.com/office/drawing/2014/main" id="{04AFBF42-049D-4843-B0C8-A7F98162BE9F}"/>
                </a:ext>
              </a:extLst>
            </p:cNvPr>
            <p:cNvPicPr>
              <a:picLocks noChangeAspect="1"/>
            </p:cNvPicPr>
            <p:nvPr/>
          </p:nvPicPr>
          <p:blipFill>
            <a:blip r:embed="rId3"/>
            <a:stretch>
              <a:fillRect/>
            </a:stretch>
          </p:blipFill>
          <p:spPr>
            <a:xfrm>
              <a:off x="9665798" y="6065198"/>
              <a:ext cx="469963" cy="469963"/>
            </a:xfrm>
            <a:prstGeom prst="rect">
              <a:avLst/>
            </a:prstGeom>
          </p:spPr>
        </p:pic>
        <p:pic>
          <p:nvPicPr>
            <p:cNvPr id="18" name="Picture 17">
              <a:extLst>
                <a:ext uri="{FF2B5EF4-FFF2-40B4-BE49-F238E27FC236}">
                  <a16:creationId xmlns:a16="http://schemas.microsoft.com/office/drawing/2014/main" id="{DA7CEB03-5A2F-4B95-97A9-BA20DE6660E3}"/>
                </a:ext>
              </a:extLst>
            </p:cNvPr>
            <p:cNvPicPr>
              <a:picLocks noChangeAspect="1"/>
            </p:cNvPicPr>
            <p:nvPr/>
          </p:nvPicPr>
          <p:blipFill>
            <a:blip r:embed="rId4"/>
            <a:stretch>
              <a:fillRect/>
            </a:stretch>
          </p:blipFill>
          <p:spPr>
            <a:xfrm>
              <a:off x="9109124" y="6065198"/>
              <a:ext cx="469963" cy="469963"/>
            </a:xfrm>
            <a:prstGeom prst="rect">
              <a:avLst/>
            </a:prstGeom>
          </p:spPr>
        </p:pic>
        <p:pic>
          <p:nvPicPr>
            <p:cNvPr id="19" name="Picture 18">
              <a:extLst>
                <a:ext uri="{FF2B5EF4-FFF2-40B4-BE49-F238E27FC236}">
                  <a16:creationId xmlns:a16="http://schemas.microsoft.com/office/drawing/2014/main" id="{E00B605D-EA67-417A-AF06-E1C2F8FDFC8A}"/>
                </a:ext>
              </a:extLst>
            </p:cNvPr>
            <p:cNvPicPr>
              <a:picLocks noChangeAspect="1"/>
            </p:cNvPicPr>
            <p:nvPr/>
          </p:nvPicPr>
          <p:blipFill>
            <a:blip r:embed="rId5"/>
            <a:stretch>
              <a:fillRect/>
            </a:stretch>
          </p:blipFill>
          <p:spPr>
            <a:xfrm>
              <a:off x="10222473" y="6065198"/>
              <a:ext cx="469963" cy="469963"/>
            </a:xfrm>
            <a:prstGeom prst="rect">
              <a:avLst/>
            </a:prstGeom>
          </p:spPr>
        </p:pic>
      </p:grpSp>
      <p:pic>
        <p:nvPicPr>
          <p:cNvPr id="23" name="Picture 9">
            <a:extLst>
              <a:ext uri="{FF2B5EF4-FFF2-40B4-BE49-F238E27FC236}">
                <a16:creationId xmlns:a16="http://schemas.microsoft.com/office/drawing/2014/main" id="{9DC55FA4-77DC-4D25-9C18-183D6B9C01A3}"/>
              </a:ext>
            </a:extLst>
          </p:cNvPr>
          <p:cNvPicPr>
            <a:picLocks noChangeAspect="1"/>
          </p:cNvPicPr>
          <p:nvPr/>
        </p:nvPicPr>
        <p:blipFill>
          <a:blip r:embed="rId6"/>
          <a:srcRect/>
          <a:stretch>
            <a:fillRect/>
          </a:stretch>
        </p:blipFill>
        <p:spPr>
          <a:xfrm>
            <a:off x="8329241" y="2165477"/>
            <a:ext cx="3281778" cy="4861893"/>
          </a:xfrm>
          <a:prstGeom prst="rect">
            <a:avLst/>
          </a:prstGeom>
        </p:spPr>
      </p:pic>
      <p:pic>
        <p:nvPicPr>
          <p:cNvPr id="2" name="Picture 1">
            <a:extLst>
              <a:ext uri="{FF2B5EF4-FFF2-40B4-BE49-F238E27FC236}">
                <a16:creationId xmlns:a16="http://schemas.microsoft.com/office/drawing/2014/main" id="{73678103-E81B-21C7-EE37-AC74D8C68391}"/>
              </a:ext>
            </a:extLst>
          </p:cNvPr>
          <p:cNvPicPr>
            <a:picLocks noChangeAspect="1"/>
          </p:cNvPicPr>
          <p:nvPr/>
        </p:nvPicPr>
        <p:blipFill>
          <a:blip r:embed="rId7"/>
          <a:stretch>
            <a:fillRect/>
          </a:stretch>
        </p:blipFill>
        <p:spPr>
          <a:xfrm>
            <a:off x="66533" y="4269"/>
            <a:ext cx="12058933" cy="2261812"/>
          </a:xfrm>
          <a:prstGeom prst="rect">
            <a:avLst/>
          </a:prstGeom>
        </p:spPr>
      </p:pic>
    </p:spTree>
    <p:extLst>
      <p:ext uri="{BB962C8B-B14F-4D97-AF65-F5344CB8AC3E}">
        <p14:creationId xmlns:p14="http://schemas.microsoft.com/office/powerpoint/2010/main" val="18453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8" name="whoosh.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Props1.xml><?xml version="1.0" encoding="utf-8"?>
<ds:datastoreItem xmlns:ds="http://schemas.openxmlformats.org/officeDocument/2006/customXml" ds:itemID="{93ED9EF5-CF86-4AC8-B414-1A03C4613B46}">
  <ds:schemaRefs>
    <ds:schemaRef ds:uri="http://schemas.microsoft.com/sharepoint/v3/contenttype/forms"/>
  </ds:schemaRefs>
</ds:datastoreItem>
</file>

<file path=customXml/itemProps2.xml><?xml version="1.0" encoding="utf-8"?>
<ds:datastoreItem xmlns:ds="http://schemas.openxmlformats.org/officeDocument/2006/customXml" ds:itemID="{386F1997-58C0-48A7-8DE7-DA983B7E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7383A-52EE-4670-BBCF-32741AFB336D}">
  <ds:schemaRefs>
    <ds:schemaRef ds:uri="http://schemas.microsoft.com/office/2006/documentManagement/types"/>
    <ds:schemaRef ds:uri="http://purl.org/dc/dcmitype/"/>
    <ds:schemaRef ds:uri="http://purl.org/dc/elements/1.1/"/>
    <ds:schemaRef ds:uri="http://www.w3.org/XML/1998/namespace"/>
    <ds:schemaRef ds:uri="http://purl.org/dc/terms/"/>
    <ds:schemaRef ds:uri="e3474fc8-c587-4375-aa46-28eda414bf22"/>
    <ds:schemaRef ds:uri="http://schemas.microsoft.com/office/infopath/2007/PartnerControls"/>
    <ds:schemaRef ds:uri="http://schemas.openxmlformats.org/package/2006/metadata/core-properties"/>
    <ds:schemaRef ds:uri="ef9fbb00-3a11-451f-a0e3-723ec126c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9Slide.vn</Template>
  <TotalTime>927</TotalTime>
  <Words>1160</Words>
  <Application>Microsoft Office PowerPoint</Application>
  <PresentationFormat>Widescreen</PresentationFormat>
  <Paragraphs>99</Paragraphs>
  <Slides>26</Slides>
  <Notes>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Aptos</vt:lpstr>
      <vt:lpstr>Aptos Display</vt:lpstr>
      <vt:lpstr>Arial</vt:lpstr>
      <vt:lpstr>Baskerville Old Face</vt:lpstr>
      <vt:lpstr>Calibri</vt:lpstr>
      <vt:lpstr>Cambria</vt:lpstr>
      <vt:lpstr>Coiny</vt:lpstr>
      <vt:lpstr>Times New Roman</vt:lpstr>
      <vt:lpstr>UTM Mother</vt:lpstr>
      <vt:lpstr>UVN Banh Mi</vt:lpstr>
      <vt:lpstr>Wingdings</vt:lpstr>
      <vt:lpstr>1_Custom Design</vt:lpstr>
      <vt:lpstr>2_Custom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Ngọc Đỗ</cp:lastModifiedBy>
  <cp:revision>50</cp:revision>
  <dcterms:created xsi:type="dcterms:W3CDTF">2023-07-30T15:19:28Z</dcterms:created>
  <dcterms:modified xsi:type="dcterms:W3CDTF">2025-02-28T08:33:44Z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