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7" r:id="rId2"/>
    <p:sldId id="271" r:id="rId3"/>
    <p:sldId id="262" r:id="rId4"/>
    <p:sldId id="280" r:id="rId5"/>
    <p:sldId id="281" r:id="rId6"/>
    <p:sldId id="263" r:id="rId7"/>
    <p:sldId id="277" r:id="rId8"/>
    <p:sldId id="282" r:id="rId9"/>
    <p:sldId id="283" r:id="rId10"/>
    <p:sldId id="284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FCFC"/>
    <a:srgbClr val="FAF0F4"/>
    <a:srgbClr val="E4EECA"/>
    <a:srgbClr val="E0F2FC"/>
    <a:srgbClr val="DFE6F3"/>
    <a:srgbClr val="F8D2E4"/>
    <a:srgbClr val="CDE5AC"/>
    <a:srgbClr val="B7E5F8"/>
    <a:srgbClr val="C5C4E3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1" d="100"/>
          <a:sy n="61" d="100"/>
        </p:scale>
        <p:origin x="99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437467-4FFE-4D7F-A8CD-35BF5D43CAB2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E8F310-60A0-4C0A-8E6C-D39E49CCC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68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ovie reels and popcorn&#10;&#10;Description automatically generated with medium confidence">
            <a:extLst>
              <a:ext uri="{FF2B5EF4-FFF2-40B4-BE49-F238E27FC236}">
                <a16:creationId xmlns:a16="http://schemas.microsoft.com/office/drawing/2014/main" id="{B7A0A8D3-B27D-84FE-2F6E-57F85712D8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987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201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DF33C0-3691-2A67-2BA3-477A0B2BD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22CF75-9889-EB1A-42FE-C91B9EA121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D08EE7-5D2C-A7E1-DC55-A3870BEA3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5BF6A-4EC6-4EAF-9B4B-AFC665CC4776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AD2923-E0F4-3C97-9685-1D4117A58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F1E7D7-EC9C-F941-F80B-A9F242371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E6347-985F-4710-8F79-9619398A2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515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AAB95D4-1D2F-48A5-5650-1C47012CFF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A6E449-6AA0-408A-CA6D-7377B9EAE9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4B8C9C-0740-FCD3-5E40-1F4376464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5BF6A-4EC6-4EAF-9B4B-AFC665CC4776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8D4231-5EA5-A05C-544A-882AA713E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7A7AB-7CB7-05AF-F96C-7F6D9633D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E6347-985F-4710-8F79-9619398A2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251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movie poster with popcorn and movie tickets&#10;&#10;Description automatically generated">
            <a:extLst>
              <a:ext uri="{FF2B5EF4-FFF2-40B4-BE49-F238E27FC236}">
                <a16:creationId xmlns:a16="http://schemas.microsoft.com/office/drawing/2014/main" id="{05C00FEA-F74B-1849-0C85-AF81C1C5CA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D3CBE67-8137-EEF9-E653-485FA6E14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A4936-A713-5445-B480-3DF864E3FE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D58E2A-2A6A-6BE0-8DA9-CCAC0DBBA5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5BF6A-4EC6-4EAF-9B4B-AFC665CC4776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83C9CA-A227-69B1-D002-7EB4002F8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466645-6DD2-6F53-B7E7-B4ABE4510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E6347-985F-4710-8F79-9619398A29A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2E4204A-A5B7-9D19-B71B-1492D5A3B987}"/>
              </a:ext>
            </a:extLst>
          </p:cNvPr>
          <p:cNvSpPr/>
          <p:nvPr userDrawn="1"/>
        </p:nvSpPr>
        <p:spPr>
          <a:xfrm>
            <a:off x="266700" y="136525"/>
            <a:ext cx="11715750" cy="6584950"/>
          </a:xfrm>
          <a:prstGeom prst="roundRect">
            <a:avLst/>
          </a:prstGeom>
          <a:ln>
            <a:solidFill>
              <a:srgbClr val="80CAD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Hình ảnh 31">
            <a:extLst>
              <a:ext uri="{FF2B5EF4-FFF2-40B4-BE49-F238E27FC236}">
                <a16:creationId xmlns:a16="http://schemas.microsoft.com/office/drawing/2014/main" id="{6929E1A1-06BB-1AAD-434D-1DAD09D141B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3014589" y="-364830"/>
            <a:ext cx="2706858" cy="3813378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E25F07ED-4EEE-56BD-29E1-8EA0047F7E17}"/>
              </a:ext>
            </a:extLst>
          </p:cNvPr>
          <p:cNvSpPr txBox="1">
            <a:spLocks/>
          </p:cNvSpPr>
          <p:nvPr userDrawn="1"/>
        </p:nvSpPr>
        <p:spPr>
          <a:xfrm>
            <a:off x="-619644" y="5741723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0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2400" b="0" dirty="0">
                <a:solidFill>
                  <a:schemeClr val="accent3">
                    <a:lumMod val="60000"/>
                    <a:lumOff val="4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CF60219-F4EB-08FB-544B-013176B93043}"/>
              </a:ext>
            </a:extLst>
          </p:cNvPr>
          <p:cNvSpPr txBox="1"/>
          <p:nvPr userDrawn="1"/>
        </p:nvSpPr>
        <p:spPr>
          <a:xfrm>
            <a:off x="9528810" y="504698"/>
            <a:ext cx="3662637" cy="1046415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2133" kern="0" dirty="0" err="1"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latin typeface="#9Slide05 Aphrodite Pro" panose="02000000000000000000" pitchFamily="2" charset="0"/>
                <a:cs typeface="#9Slide05 Bodega Script" pitchFamily="2" charset="0"/>
                <a:sym typeface="Arial"/>
              </a:rPr>
              <a:t>Măng</a:t>
            </a:r>
            <a:r>
              <a:rPr lang="en-US" sz="2133" kern="0" dirty="0"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latin typeface="#9Slide05 Aphrodite Pro" panose="02000000000000000000" pitchFamily="2" charset="0"/>
                <a:cs typeface="#9Slide05 Bodega Script" pitchFamily="2" charset="0"/>
                <a:sym typeface="Arial"/>
              </a:rPr>
              <a:t> Non</a:t>
            </a:r>
            <a:endParaRPr lang="id-ID" sz="2133" kern="0" dirty="0">
              <a:solidFill>
                <a:srgbClr val="014C4C">
                  <a:alpha val="45000"/>
                </a:srgbClr>
              </a:solidFill>
              <a:effectLst>
                <a:outerShdw dist="165100" dir="2700000" sx="99000" sy="99000" algn="tl" rotWithShape="0">
                  <a:srgbClr val="EC9684">
                    <a:alpha val="63000"/>
                  </a:srgbClr>
                </a:outerShdw>
              </a:effectLst>
              <a:latin typeface="#9Slide05 Aphrodite Pro" panose="02000000000000000000" pitchFamily="2" charset="0"/>
              <a:cs typeface="#9Slide05 Bodega Script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03090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movie strip with a bucket of popcorn and movie reels&#10;&#10;Description automatically generated">
            <a:extLst>
              <a:ext uri="{FF2B5EF4-FFF2-40B4-BE49-F238E27FC236}">
                <a16:creationId xmlns:a16="http://schemas.microsoft.com/office/drawing/2014/main" id="{C8314EE3-3D3E-AFF1-2DCD-2D9B5B4FB7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7"/>
            <a:ext cx="12192000" cy="6856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041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DF1DE-B74F-2F04-4770-BA15299FE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3E6097-6407-180A-1F66-90C5FF945A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B6DD19-9DDE-1657-2449-044480247E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39F9B3-6C44-3B8E-F7A5-0E8F6FE4C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5BF6A-4EC6-4EAF-9B4B-AFC665CC4776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FA20FA-529F-0E3E-8158-B92EF4749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F8F67A-6751-CB5C-A3F4-C9CAAA374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E6347-985F-4710-8F79-9619398A2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126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ACD4C-6BEC-70B2-E7B8-F8392A5FE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BE93EE-C06B-CA49-CC75-4789A4FF79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6CCF9A-42B7-BE39-E6E5-B25CA9B94E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8401A9-71BE-4B66-A098-F328309C1C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498880-97AE-C7B7-4EC1-EAA22D9F3E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180A801-768B-4C22-C989-003707325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5BF6A-4EC6-4EAF-9B4B-AFC665CC4776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BE9C7EF-4C18-8FE9-903C-0DDC995BB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3A3838-B954-E078-2569-15680CAB1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E6347-985F-4710-8F79-9619398A2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364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F7995-2A6B-0A59-F688-9C2F4AE99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663F59-82FB-181D-7445-8766DAC2A2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5BF6A-4EC6-4EAF-9B4B-AFC665CC4776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E822FE-93BA-531F-260F-80716EB46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129AEF-D795-EC11-2AD6-E17C24C93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E6347-985F-4710-8F79-9619398A2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869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F77028-CE0D-4C89-0FD0-5455655CC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5BF6A-4EC6-4EAF-9B4B-AFC665CC4776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23F9E5-04B8-0D06-C1F4-9D473DF28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56B7B3-AD29-DA2D-C4F1-40A09D253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E6347-985F-4710-8F79-9619398A2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105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A814DD-160B-52B6-6B00-60E054E0E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C667C4-C14A-A70B-F099-84B0421E68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377AF7-2671-7BBA-453E-2117595010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C2A316-1566-39D6-0722-E0B9807FDA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5BF6A-4EC6-4EAF-9B4B-AFC665CC4776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A78561-1748-3A65-7514-2D2A7A79F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EAC5D8-8A56-400A-FE5B-EB1731AB9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E6347-985F-4710-8F79-9619398A2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791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746427-E4C0-D507-86CF-C0F308638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9F3D2D-0C0B-BD0E-4061-26AAD516ED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EA010E-C8AA-BE5A-61CF-8EC584A485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CB514D-358C-263F-E841-E5437F93B5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5BF6A-4EC6-4EAF-9B4B-AFC665CC4776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E23FC3-33F4-97CE-71CC-3727B94FA6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9D597A-F179-2827-3B72-0348A86E7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E6347-985F-4710-8F79-9619398A2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868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s://www.facebook.com/groups/629898828017053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F1AD97-5ACA-2AF8-C4EC-28BE3340C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0B5E24-FA2F-CC39-A97A-CCEEC85D3D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FAA157-6DD5-A550-D9C5-3407FAC3E3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A95BF6A-4EC6-4EAF-9B4B-AFC665CC4776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69E298-5C31-17B6-67BE-203EDC03EE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C71529-E88C-C85A-C9CC-453B877BFF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6BE6347-985F-4710-8F79-9619398A29A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4C1ABF49-896A-5FE4-6466-16F004D66C53}"/>
              </a:ext>
            </a:extLst>
          </p:cNvPr>
          <p:cNvSpPr txBox="1"/>
          <p:nvPr userDrawn="1"/>
        </p:nvSpPr>
        <p:spPr>
          <a:xfrm>
            <a:off x="3870960" y="8115300"/>
            <a:ext cx="1021842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 (</a:t>
            </a:r>
            <a:r>
              <a:rPr kumimoji="0" lang="en-US" sz="3000" b="1" i="0" u="sng" strike="noStrike" kern="1200" cap="none" spc="0" normalizeH="0" baseline="0" noProof="0" dirty="0" err="1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Cảm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) 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– 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0905919065  (Linh)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" name="Hình ảnh 31">
            <a:extLst>
              <a:ext uri="{FF2B5EF4-FFF2-40B4-BE49-F238E27FC236}">
                <a16:creationId xmlns:a16="http://schemas.microsoft.com/office/drawing/2014/main" id="{EF78BA70-417C-09D0-264A-BD6AC83D2FAE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-3014589" y="-364830"/>
            <a:ext cx="2706858" cy="3813378"/>
          </a:xfrm>
          <a:prstGeom prst="rect">
            <a:avLst/>
          </a:prstGeom>
        </p:spPr>
      </p:pic>
      <p:pic>
        <p:nvPicPr>
          <p:cNvPr id="9" name="Hình ảnh 32">
            <a:extLst>
              <a:ext uri="{FF2B5EF4-FFF2-40B4-BE49-F238E27FC236}">
                <a16:creationId xmlns:a16="http://schemas.microsoft.com/office/drawing/2014/main" id="{350C4E10-C99B-4622-0490-9A524897BF50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57422" y="6791590"/>
            <a:ext cx="2706858" cy="3813378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98782D92-8A83-E9CF-EE0E-FB88AB3F3D2F}"/>
              </a:ext>
            </a:extLst>
          </p:cNvPr>
          <p:cNvSpPr txBox="1">
            <a:spLocks/>
          </p:cNvSpPr>
          <p:nvPr userDrawn="1"/>
        </p:nvSpPr>
        <p:spPr>
          <a:xfrm>
            <a:off x="-705196" y="5741723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0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2400" b="0" dirty="0">
                <a:solidFill>
                  <a:schemeClr val="accent3">
                    <a:lumMod val="60000"/>
                    <a:lumOff val="4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CEA28A2-D568-8519-7B9A-D5C4A25FCE5A}"/>
              </a:ext>
            </a:extLst>
          </p:cNvPr>
          <p:cNvSpPr txBox="1"/>
          <p:nvPr userDrawn="1"/>
        </p:nvSpPr>
        <p:spPr>
          <a:xfrm>
            <a:off x="9410700" y="644273"/>
            <a:ext cx="3662637" cy="1046415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2133" kern="0" dirty="0" err="1"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latin typeface="#9Slide05 Aphrodite Pro" panose="02000000000000000000" pitchFamily="2" charset="0"/>
                <a:cs typeface="#9Slide05 Bodega Script" pitchFamily="2" charset="0"/>
                <a:sym typeface="Arial"/>
              </a:rPr>
              <a:t>Măng</a:t>
            </a:r>
            <a:r>
              <a:rPr lang="en-US" sz="2133" kern="0" dirty="0"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latin typeface="#9Slide05 Aphrodite Pro" panose="02000000000000000000" pitchFamily="2" charset="0"/>
                <a:cs typeface="#9Slide05 Bodega Script" pitchFamily="2" charset="0"/>
                <a:sym typeface="Arial"/>
              </a:rPr>
              <a:t> Non</a:t>
            </a:r>
            <a:endParaRPr lang="id-ID" sz="2133" kern="0" dirty="0">
              <a:solidFill>
                <a:srgbClr val="014C4C">
                  <a:alpha val="45000"/>
                </a:srgbClr>
              </a:solidFill>
              <a:effectLst>
                <a:outerShdw dist="165100" dir="2700000" sx="99000" sy="99000" algn="tl" rotWithShape="0">
                  <a:srgbClr val="EC9684">
                    <a:alpha val="63000"/>
                  </a:srgbClr>
                </a:outerShdw>
              </a:effectLst>
              <a:latin typeface="#9Slide05 Aphrodite Pro" panose="02000000000000000000" pitchFamily="2" charset="0"/>
              <a:cs typeface="#9Slide05 Bodega Script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25041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1548E6E-87D4-C537-7144-7370FB3256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6550" y="175545"/>
            <a:ext cx="4238900" cy="133991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2FAC3E5-019C-65A1-9D5F-4345E39B90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7467" y="1067453"/>
            <a:ext cx="4157065" cy="175383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971A776-33B1-8EC2-69A1-6D639265B2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4601" y="8131854"/>
            <a:ext cx="8287907" cy="76210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FA17995-4D6E-7C9E-67BB-3ADA30F431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7076" y="2165147"/>
            <a:ext cx="8557846" cy="178006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49A54BB-96F3-9A3D-ADE5-9400D1D764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74611" y="3333602"/>
            <a:ext cx="2881677" cy="1406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080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75005B-71D9-2D56-F8C9-D67508E7A6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D8A18E8-1174-3680-78E5-DF0C83806C5C}"/>
              </a:ext>
            </a:extLst>
          </p:cNvPr>
          <p:cNvSpPr txBox="1"/>
          <p:nvPr/>
        </p:nvSpPr>
        <p:spPr>
          <a:xfrm>
            <a:off x="357553" y="434658"/>
            <a:ext cx="11388969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Kết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thúc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phim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Bao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trùm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lên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tất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sự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kiện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phim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kế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hoạch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Bộ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huy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Chiến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dịch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Hồ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Chí Minh: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tiến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Sài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Gòn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5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mũi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chiếm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5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vị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trí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trọng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yếu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phối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lực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lượng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biệt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phố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tiến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thẳng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dinh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lũy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cuối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Việt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Nam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Cộng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hòa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buộc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Tổng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thống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Dương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Văn Minh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phải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đầu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hàng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vô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điều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kiện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mà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Sài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Gòn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vẫn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còn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nguyên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vẹn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/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–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Cảm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xúc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just"/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Cảm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xúc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rất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hào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yêu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mến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lịch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sử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lãnh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đạo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tiến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tới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phóng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Sài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Gòn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công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/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Em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yêu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bộ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phim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vì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chứng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kiến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lịch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sử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tái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Dễ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hiểu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lịch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sử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hơn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thông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tin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sách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75002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D064F57-65EB-C800-D85B-F40BFD2F8DED}"/>
              </a:ext>
            </a:extLst>
          </p:cNvPr>
          <p:cNvSpPr txBox="1"/>
          <p:nvPr/>
        </p:nvSpPr>
        <p:spPr>
          <a:xfrm>
            <a:off x="670560" y="567511"/>
            <a:ext cx="111252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Đánh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giá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</a:t>
            </a:r>
          </a:p>
        </p:txBody>
      </p:sp>
      <p:pic>
        <p:nvPicPr>
          <p:cNvPr id="3" name="Picture 2" descr="A cartoon of a child and child holding books&#10;&#10;Description automatically generated">
            <a:extLst>
              <a:ext uri="{FF2B5EF4-FFF2-40B4-BE49-F238E27FC236}">
                <a16:creationId xmlns:a16="http://schemas.microsoft.com/office/drawing/2014/main" id="{62B24717-3DDE-3FC9-71A0-4483E90579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56"/>
          <a:stretch/>
        </p:blipFill>
        <p:spPr>
          <a:xfrm>
            <a:off x="8209653" y="4004837"/>
            <a:ext cx="3311787" cy="2691216"/>
          </a:xfrm>
          <a:prstGeom prst="rect">
            <a:avLst/>
          </a:prstGeom>
        </p:spPr>
      </p:pic>
      <p:pic>
        <p:nvPicPr>
          <p:cNvPr id="7" name="Picture 6" descr="A couple of kids sitting at desks&#10;&#10;Description automatically generated">
            <a:extLst>
              <a:ext uri="{FF2B5EF4-FFF2-40B4-BE49-F238E27FC236}">
                <a16:creationId xmlns:a16="http://schemas.microsoft.com/office/drawing/2014/main" id="{2A1ADDAE-0889-4834-0396-AE92D9923C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43"/>
          <a:stretch/>
        </p:blipFill>
        <p:spPr>
          <a:xfrm>
            <a:off x="670560" y="4342791"/>
            <a:ext cx="4671646" cy="235326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C8655D9-9420-1657-76C2-304017B97D3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6800"/>
          <a:stretch/>
        </p:blipFill>
        <p:spPr>
          <a:xfrm>
            <a:off x="1249681" y="942838"/>
            <a:ext cx="10271759" cy="3275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047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B8166873-40BB-4D3F-CB37-E69BACA0D694}"/>
              </a:ext>
            </a:extLst>
          </p:cNvPr>
          <p:cNvGrpSpPr/>
          <p:nvPr/>
        </p:nvGrpSpPr>
        <p:grpSpPr>
          <a:xfrm>
            <a:off x="1266499" y="198203"/>
            <a:ext cx="10142375" cy="1607151"/>
            <a:chOff x="1384138" y="679938"/>
            <a:chExt cx="9659000" cy="1430216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0DA3B638-596A-CFB7-C32A-001CC8B86274}"/>
                </a:ext>
              </a:extLst>
            </p:cNvPr>
            <p:cNvSpPr/>
            <p:nvPr/>
          </p:nvSpPr>
          <p:spPr>
            <a:xfrm>
              <a:off x="1384138" y="679938"/>
              <a:ext cx="9659000" cy="1430216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8A18B8C2-D86F-CAEF-1A03-9EEB22010F6B}"/>
                </a:ext>
              </a:extLst>
            </p:cNvPr>
            <p:cNvSpPr/>
            <p:nvPr/>
          </p:nvSpPr>
          <p:spPr>
            <a:xfrm>
              <a:off x="1593292" y="816416"/>
              <a:ext cx="9214570" cy="1157261"/>
            </a:xfrm>
            <a:prstGeom prst="roundRect">
              <a:avLst/>
            </a:prstGeom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Yêu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cầu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: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Giới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thiệu</a:t>
              </a:r>
              <a:r>
                <a:rPr lang="en-US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một</a:t>
              </a:r>
              <a:r>
                <a:rPr lang="en-US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bộ</a:t>
              </a:r>
              <a:r>
                <a:rPr lang="en-US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phim</a:t>
              </a:r>
              <a:r>
                <a:rPr lang="en-US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mà</a:t>
              </a:r>
              <a:r>
                <a:rPr lang="en-US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em</a:t>
              </a:r>
              <a:r>
                <a:rPr lang="en-US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yêu</a:t>
              </a:r>
              <a:r>
                <a:rPr lang="en-US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thích</a:t>
              </a:r>
              <a:r>
                <a:rPr lang="en-US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6" name="AutoShape 2" descr="Lễ Hội Múa Rối Nước Hội An: Khám Phá Văn Hóa Truyền Thống Đặc Sắc">
            <a:extLst>
              <a:ext uri="{FF2B5EF4-FFF2-40B4-BE49-F238E27FC236}">
                <a16:creationId xmlns:a16="http://schemas.microsoft.com/office/drawing/2014/main" id="{9BBAC6B1-7941-9900-EA22-2701060A6C7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026" name="Picture 2" descr="Phim Hoạt Hình Cổ Tích Việt Nam Dành Cho Trẻ Em">
            <a:extLst>
              <a:ext uri="{FF2B5EF4-FFF2-40B4-BE49-F238E27FC236}">
                <a16:creationId xmlns:a16="http://schemas.microsoft.com/office/drawing/2014/main" id="{CDBF21C0-AC70-A554-BE4C-C49CAA1138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298" y="2018420"/>
            <a:ext cx="5711423" cy="321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gày 1/6: Những bộ phim hay nhất dành cho trẻ em">
            <a:extLst>
              <a:ext uri="{FF2B5EF4-FFF2-40B4-BE49-F238E27FC236}">
                <a16:creationId xmlns:a16="http://schemas.microsoft.com/office/drawing/2014/main" id="{2111D9C3-BE20-3356-BB48-BFFC277E91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279" y="2018420"/>
            <a:ext cx="5134414" cy="3212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1171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artoon of a child holding a pointer&#10;&#10;Description automatically generated">
            <a:extLst>
              <a:ext uri="{FF2B5EF4-FFF2-40B4-BE49-F238E27FC236}">
                <a16:creationId xmlns:a16="http://schemas.microsoft.com/office/drawing/2014/main" id="{92926509-A783-0955-E99C-2537429BCB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2851" y="2163780"/>
            <a:ext cx="3168411" cy="361267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4FDA234-EF8B-1F0B-C772-515DF0752853}"/>
              </a:ext>
            </a:extLst>
          </p:cNvPr>
          <p:cNvSpPr txBox="1"/>
          <p:nvPr/>
        </p:nvSpPr>
        <p:spPr>
          <a:xfrm>
            <a:off x="966108" y="187569"/>
            <a:ext cx="267240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Chuẩn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bị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E88469-F9C5-DC6D-B405-872ED79EDCE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4022" r="71635"/>
          <a:stretch/>
        </p:blipFill>
        <p:spPr>
          <a:xfrm>
            <a:off x="470104" y="1332078"/>
            <a:ext cx="3048000" cy="3431843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18265E5-9DC7-E4ED-29B0-BC8E40AD3A9A}"/>
              </a:ext>
            </a:extLst>
          </p:cNvPr>
          <p:cNvSpPr/>
          <p:nvPr/>
        </p:nvSpPr>
        <p:spPr>
          <a:xfrm>
            <a:off x="3326766" y="527755"/>
            <a:ext cx="3656419" cy="962671"/>
          </a:xfrm>
          <a:prstGeom prst="roundRect">
            <a:avLst/>
          </a:prstGeom>
          <a:solidFill>
            <a:srgbClr val="C5C4E3"/>
          </a:solidFill>
          <a:ln>
            <a:solidFill>
              <a:srgbClr val="C5C4E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Chọn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bộ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phim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giới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thiệu</a:t>
            </a:r>
            <a:endParaRPr lang="en-US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0B4BD18-C9EC-201C-66ED-223D8F90DCD0}"/>
              </a:ext>
            </a:extLst>
          </p:cNvPr>
          <p:cNvSpPr/>
          <p:nvPr/>
        </p:nvSpPr>
        <p:spPr>
          <a:xfrm>
            <a:off x="3326766" y="2093442"/>
            <a:ext cx="3656419" cy="1227204"/>
          </a:xfrm>
          <a:prstGeom prst="roundRect">
            <a:avLst/>
          </a:prstGeom>
          <a:solidFill>
            <a:srgbClr val="B7E5F8"/>
          </a:solidFill>
          <a:ln>
            <a:solidFill>
              <a:srgbClr val="B7E5F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thông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tin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trình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bày</a:t>
            </a:r>
            <a:endParaRPr lang="en-US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endParaRPr lang="en-US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9D4FAF6-7528-BDD4-D3EA-28BE71A78368}"/>
              </a:ext>
            </a:extLst>
          </p:cNvPr>
          <p:cNvSpPr/>
          <p:nvPr/>
        </p:nvSpPr>
        <p:spPr>
          <a:xfrm>
            <a:off x="3404017" y="3730912"/>
            <a:ext cx="3656419" cy="962671"/>
          </a:xfrm>
          <a:prstGeom prst="roundRect">
            <a:avLst/>
          </a:prstGeom>
          <a:solidFill>
            <a:srgbClr val="CDE5AC"/>
          </a:solidFill>
          <a:ln>
            <a:solidFill>
              <a:srgbClr val="CDE5A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Sắp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xếp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thông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tin</a:t>
            </a:r>
          </a:p>
          <a:p>
            <a:pPr algn="ctr"/>
            <a:endParaRPr lang="en-US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9B63518-A6BE-0D26-F853-231B048CF2BD}"/>
              </a:ext>
            </a:extLst>
          </p:cNvPr>
          <p:cNvSpPr/>
          <p:nvPr/>
        </p:nvSpPr>
        <p:spPr>
          <a:xfrm>
            <a:off x="3378603" y="5018252"/>
            <a:ext cx="3656419" cy="1375735"/>
          </a:xfrm>
          <a:prstGeom prst="roundRect">
            <a:avLst/>
          </a:prstGeom>
          <a:solidFill>
            <a:srgbClr val="F8D2E4"/>
          </a:solidFill>
          <a:ln>
            <a:solidFill>
              <a:srgbClr val="F8D2E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phương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tiện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hỗ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trợ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trình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bày</a:t>
            </a:r>
            <a:endParaRPr lang="en-US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endParaRPr lang="en-US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4571BC0-2D44-ABB9-2566-7E48C3565BA5}"/>
              </a:ext>
            </a:extLst>
          </p:cNvPr>
          <p:cNvSpPr/>
          <p:nvPr/>
        </p:nvSpPr>
        <p:spPr>
          <a:xfrm>
            <a:off x="7197380" y="305942"/>
            <a:ext cx="4524516" cy="1547446"/>
          </a:xfrm>
          <a:prstGeom prst="roundRect">
            <a:avLst/>
          </a:prstGeom>
          <a:solidFill>
            <a:srgbClr val="DFE6F3"/>
          </a:solidFill>
          <a:ln>
            <a:solidFill>
              <a:srgbClr val="C5C4E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G: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phim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hoạt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phim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tài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liệu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phim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khoa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,…</a:t>
            </a:r>
          </a:p>
          <a:p>
            <a:endParaRPr lang="en-US" dirty="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2E1BFCA-F1A0-9A5C-2212-8F216BCE03A6}"/>
              </a:ext>
            </a:extLst>
          </p:cNvPr>
          <p:cNvSpPr/>
          <p:nvPr/>
        </p:nvSpPr>
        <p:spPr>
          <a:xfrm>
            <a:off x="7154220" y="1946719"/>
            <a:ext cx="4524516" cy="1547446"/>
          </a:xfrm>
          <a:prstGeom prst="roundRect">
            <a:avLst/>
          </a:prstGeom>
          <a:solidFill>
            <a:srgbClr val="E0F2FC"/>
          </a:solidFill>
          <a:ln>
            <a:solidFill>
              <a:srgbClr val="E0F2F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G: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đạo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diễn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nội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dung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phim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,…</a:t>
            </a:r>
          </a:p>
          <a:p>
            <a:endParaRPr lang="en-US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871760D0-DB83-E5D2-0283-A06838B984B2}"/>
              </a:ext>
            </a:extLst>
          </p:cNvPr>
          <p:cNvSpPr/>
          <p:nvPr/>
        </p:nvSpPr>
        <p:spPr>
          <a:xfrm>
            <a:off x="7154220" y="3718433"/>
            <a:ext cx="4524516" cy="1175196"/>
          </a:xfrm>
          <a:prstGeom prst="roundRect">
            <a:avLst/>
          </a:prstGeom>
          <a:solidFill>
            <a:srgbClr val="E4EECA"/>
          </a:solidFill>
          <a:ln>
            <a:solidFill>
              <a:srgbClr val="E4EEC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G: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vẽ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sơ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tư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duy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,…</a:t>
            </a:r>
          </a:p>
          <a:p>
            <a:endParaRPr lang="en-US" dirty="0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C0E6F75-50AE-464B-0710-20C5567B5680}"/>
              </a:ext>
            </a:extLst>
          </p:cNvPr>
          <p:cNvSpPr/>
          <p:nvPr/>
        </p:nvSpPr>
        <p:spPr>
          <a:xfrm>
            <a:off x="7190268" y="5024114"/>
            <a:ext cx="4524516" cy="1547446"/>
          </a:xfrm>
          <a:prstGeom prst="roundRect">
            <a:avLst/>
          </a:prstGeom>
          <a:solidFill>
            <a:srgbClr val="FAF0F4"/>
          </a:solidFill>
          <a:ln>
            <a:solidFill>
              <a:srgbClr val="FAF0F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G: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tranh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ảnh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minh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họa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,…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5802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AE67CB1-26E7-89D5-EE74-F71B0C2A5224}"/>
              </a:ext>
            </a:extLst>
          </p:cNvPr>
          <p:cNvSpPr txBox="1"/>
          <p:nvPr/>
        </p:nvSpPr>
        <p:spPr>
          <a:xfrm>
            <a:off x="389791" y="251088"/>
            <a:ext cx="11412417" cy="64940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Em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tiến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hành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chuẩn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bị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dựa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gợi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ý.</a:t>
            </a:r>
          </a:p>
          <a:p>
            <a:pPr algn="just"/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Chọn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bộ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phim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</a:p>
          <a:p>
            <a:pPr algn="just"/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Phim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điện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ảnh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phóng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Sài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Gòn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Thông tin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trình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bày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just"/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Phim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gồm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diễn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viên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NSƯT Hà Văn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Trọng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vai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Tổng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bí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thư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Lê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Duẩn</a:t>
            </a:r>
            <a:r>
              <a:rPr lang="en-US" sz="32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NSƯT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Khương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Đức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Thuận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vai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Đại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tướng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Võ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Nguyên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Giáp</a:t>
            </a:r>
            <a:r>
              <a:rPr lang="en-US" sz="32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NSND 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Hoàng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Quân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Tạo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vai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Phạm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Hùng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-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Bí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thư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Trung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ương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Cục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Miền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Nam, </a:t>
            </a:r>
            <a:r>
              <a:rPr lang="en-US" sz="3200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Dương</a:t>
            </a:r>
            <a:r>
              <a:rPr lang="en-US" sz="32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Trọng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Hiếu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vai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Lê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Đức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Thọ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-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Đặc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phái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viên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Bộ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chính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trị</a:t>
            </a:r>
            <a:endParaRPr lang="en-US" sz="32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Nội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dung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phim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Phim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tái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sự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kiện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lịch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sử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chính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quá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trình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quân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phóng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tiến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phố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Sài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Gòn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Bắt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đầu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trận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tấn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công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phóng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Buôn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Ma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Thuột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khiến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Việt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Nam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Cộng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hòa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phải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cầu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viện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quân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sự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Hoa Kỳ,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thời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cố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giữ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Huế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Đà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Nẵng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trận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đánh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chiếm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ngã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Dầu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r>
              <a:rPr lang="en-US" sz="32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32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971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D3C3A8-2FC8-8E9A-F400-A53B1494A0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F7942D4-C6A0-B25F-3F35-354FF80E26CC}"/>
              </a:ext>
            </a:extLst>
          </p:cNvPr>
          <p:cNvSpPr txBox="1"/>
          <p:nvPr/>
        </p:nvSpPr>
        <p:spPr>
          <a:xfrm>
            <a:off x="389791" y="813796"/>
            <a:ext cx="11412417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nhằm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chiếm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Xuân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Lộc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mở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cánh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cửa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phía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Đông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tiến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Sài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Gòn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trận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pháo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tê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liệt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sân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bay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quân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sự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Biên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Hòa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Tân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Sơn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Hoa Kỳ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buộc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Tổng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thống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Nguyễn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Văn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Thiệu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chức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lập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nội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mới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do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Dương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Văn Minh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đứng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đầu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sự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kiện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quân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đội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Hoa Kỳ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sơ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tán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khỏi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Sài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Gòn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trực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thăng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56981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8639166-4F97-95E1-6D28-06B62325F9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9164" y="468598"/>
            <a:ext cx="9724625" cy="592080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6E3FCD4-A3ED-5531-D714-C509BF116356}"/>
              </a:ext>
            </a:extLst>
          </p:cNvPr>
          <p:cNvSpPr txBox="1"/>
          <p:nvPr/>
        </p:nvSpPr>
        <p:spPr>
          <a:xfrm>
            <a:off x="788211" y="327596"/>
            <a:ext cx="73419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Trình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bày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30789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8471744-0936-3231-8602-C0A5DFF4EF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872" y="600978"/>
            <a:ext cx="11187130" cy="5541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809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2745932-4DA5-DB71-465E-94F101B3E561}"/>
              </a:ext>
            </a:extLst>
          </p:cNvPr>
          <p:cNvSpPr txBox="1"/>
          <p:nvPr/>
        </p:nvSpPr>
        <p:spPr>
          <a:xfrm>
            <a:off x="401515" y="340469"/>
            <a:ext cx="11388969" cy="6093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000" dirty="0"/>
              <a:t>– </a:t>
            </a:r>
            <a:r>
              <a:rPr lang="en-US" sz="3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Giới</a:t>
            </a:r>
            <a:r>
              <a:rPr lang="en-US" sz="3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thiệu</a:t>
            </a:r>
            <a:r>
              <a:rPr lang="en-US" sz="3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chung</a:t>
            </a:r>
            <a:r>
              <a:rPr lang="en-US" sz="3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3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Phim</a:t>
            </a:r>
            <a:r>
              <a:rPr lang="en-US" sz="3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điện</a:t>
            </a:r>
            <a:r>
              <a:rPr lang="en-US" sz="3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ảnh</a:t>
            </a:r>
            <a:r>
              <a:rPr lang="en-US" sz="3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en-US" sz="3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3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phóng</a:t>
            </a:r>
            <a:r>
              <a:rPr lang="en-US" sz="3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Sài</a:t>
            </a:r>
            <a:r>
              <a:rPr lang="en-US" sz="3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Gòn</a:t>
            </a:r>
            <a:r>
              <a:rPr lang="en-US" sz="3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 </a:t>
            </a:r>
            <a:r>
              <a:rPr lang="en-US" sz="3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đây</a:t>
            </a:r>
            <a:r>
              <a:rPr lang="en-US" sz="3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phim</a:t>
            </a:r>
            <a:r>
              <a:rPr lang="en-US" sz="3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điện</a:t>
            </a:r>
            <a:r>
              <a:rPr lang="en-US" sz="3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ảnh</a:t>
            </a:r>
            <a:r>
              <a:rPr lang="en-US" sz="3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do </a:t>
            </a:r>
            <a:r>
              <a:rPr lang="en-US" sz="3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Việt</a:t>
            </a:r>
            <a:r>
              <a:rPr lang="en-US" sz="3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Nam </a:t>
            </a:r>
            <a:r>
              <a:rPr lang="en-US" sz="3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sản</a:t>
            </a:r>
            <a:r>
              <a:rPr lang="en-US" sz="3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xuất</a:t>
            </a:r>
            <a:r>
              <a:rPr lang="en-US" sz="3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3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Bộ</a:t>
            </a:r>
            <a:r>
              <a:rPr lang="en-US" sz="3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phim</a:t>
            </a:r>
            <a:r>
              <a:rPr lang="en-US" sz="3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</a:t>
            </a:r>
            <a:r>
              <a:rPr lang="en-US" sz="3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dài</a:t>
            </a:r>
            <a:r>
              <a:rPr lang="en-US" sz="3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120 </a:t>
            </a:r>
            <a:r>
              <a:rPr lang="en-US" sz="3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3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công</a:t>
            </a:r>
            <a:r>
              <a:rPr lang="en-US" sz="3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chiếu</a:t>
            </a:r>
            <a:r>
              <a:rPr lang="en-US" sz="3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3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30 </a:t>
            </a:r>
            <a:r>
              <a:rPr lang="en-US" sz="3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tháng</a:t>
            </a:r>
            <a:r>
              <a:rPr lang="en-US" sz="3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 </a:t>
            </a:r>
            <a:r>
              <a:rPr lang="en-US" sz="3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sz="3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2005.</a:t>
            </a:r>
          </a:p>
          <a:p>
            <a:pPr algn="just"/>
            <a:r>
              <a:rPr lang="en-US" sz="3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– </a:t>
            </a:r>
            <a:r>
              <a:rPr lang="en-US" sz="3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Nội</a:t>
            </a:r>
            <a:r>
              <a:rPr lang="en-US" sz="3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dung </a:t>
            </a:r>
            <a:r>
              <a:rPr lang="en-US" sz="3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phim</a:t>
            </a:r>
            <a:r>
              <a:rPr lang="en-US" sz="3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just"/>
            <a:r>
              <a:rPr lang="en-US" sz="3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sz="3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Bối</a:t>
            </a:r>
            <a:r>
              <a:rPr lang="en-US" sz="3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cảnh</a:t>
            </a:r>
            <a:r>
              <a:rPr lang="en-US" sz="3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phim</a:t>
            </a:r>
            <a:r>
              <a:rPr lang="en-US" sz="3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3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Phim</a:t>
            </a:r>
            <a:r>
              <a:rPr lang="en-US" sz="3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3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Hãng</a:t>
            </a:r>
            <a:r>
              <a:rPr lang="en-US" sz="3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phim</a:t>
            </a:r>
            <a:r>
              <a:rPr lang="en-US" sz="3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3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Phóng</a:t>
            </a:r>
            <a:r>
              <a:rPr lang="en-US" sz="3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sản</a:t>
            </a:r>
            <a:r>
              <a:rPr lang="en-US" sz="3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xuất</a:t>
            </a:r>
            <a:r>
              <a:rPr lang="en-US" sz="3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nhằm</a:t>
            </a:r>
            <a:r>
              <a:rPr lang="en-US" sz="3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kỷ</a:t>
            </a:r>
            <a:r>
              <a:rPr lang="en-US" sz="3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niệm</a:t>
            </a:r>
            <a:r>
              <a:rPr lang="en-US" sz="3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sự</a:t>
            </a:r>
            <a:r>
              <a:rPr lang="en-US" sz="3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kiện</a:t>
            </a:r>
            <a:r>
              <a:rPr lang="en-US" sz="3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30 </a:t>
            </a:r>
            <a:r>
              <a:rPr lang="en-US" sz="3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tháng</a:t>
            </a:r>
            <a:r>
              <a:rPr lang="en-US" sz="3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 </a:t>
            </a:r>
            <a:r>
              <a:rPr lang="en-US" sz="3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sz="3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1975. </a:t>
            </a:r>
            <a:r>
              <a:rPr lang="en-US" sz="3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Phim</a:t>
            </a:r>
            <a:r>
              <a:rPr lang="en-US" sz="3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sản</a:t>
            </a:r>
            <a:r>
              <a:rPr lang="en-US" sz="3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xuất</a:t>
            </a:r>
            <a:r>
              <a:rPr lang="en-US" sz="3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dựa</a:t>
            </a:r>
            <a:r>
              <a:rPr lang="en-US" sz="3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US" sz="3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tác</a:t>
            </a:r>
            <a:r>
              <a:rPr lang="en-US" sz="3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phẩm</a:t>
            </a:r>
            <a:r>
              <a:rPr lang="en-US" sz="3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Sài</a:t>
            </a:r>
            <a:r>
              <a:rPr lang="en-US" sz="3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Gòn</a:t>
            </a:r>
            <a:r>
              <a:rPr lang="en-US" sz="3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- </a:t>
            </a:r>
            <a:r>
              <a:rPr lang="en-US" sz="3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Bản</a:t>
            </a:r>
            <a:r>
              <a:rPr lang="en-US" sz="3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hùng</a:t>
            </a:r>
            <a:r>
              <a:rPr lang="en-US" sz="3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ca </a:t>
            </a:r>
            <a:r>
              <a:rPr lang="en-US" sz="3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r>
              <a:rPr lang="en-US" sz="3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văn</a:t>
            </a:r>
            <a:r>
              <a:rPr lang="en-US" sz="3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Hoàng Hà </a:t>
            </a:r>
            <a:r>
              <a:rPr lang="en-US" sz="3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nhưng</a:t>
            </a:r>
            <a:r>
              <a:rPr lang="en-US" sz="3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lược</a:t>
            </a:r>
            <a:r>
              <a:rPr lang="en-US" sz="3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bớt</a:t>
            </a:r>
            <a:r>
              <a:rPr lang="en-US" sz="3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3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3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3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Phim</a:t>
            </a:r>
            <a:r>
              <a:rPr lang="en-US" sz="3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3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đầu</a:t>
            </a:r>
            <a:r>
              <a:rPr lang="en-US" sz="3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tư</a:t>
            </a:r>
            <a:r>
              <a:rPr lang="en-US" sz="3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12,5 </a:t>
            </a:r>
            <a:r>
              <a:rPr lang="en-US" sz="3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tỷ</a:t>
            </a:r>
            <a:r>
              <a:rPr lang="en-US" sz="3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VND </a:t>
            </a:r>
            <a:r>
              <a:rPr lang="en-US" sz="3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sản</a:t>
            </a:r>
            <a:r>
              <a:rPr lang="en-US" sz="3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xuất</a:t>
            </a:r>
            <a:r>
              <a:rPr lang="en-US" sz="3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3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thời</a:t>
            </a:r>
            <a:r>
              <a:rPr lang="en-US" sz="3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gian</a:t>
            </a:r>
            <a:r>
              <a:rPr lang="en-US" sz="3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dài</a:t>
            </a:r>
            <a:r>
              <a:rPr lang="en-US" sz="3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kỷ</a:t>
            </a:r>
            <a:r>
              <a:rPr lang="en-US" sz="3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lục</a:t>
            </a:r>
            <a:r>
              <a:rPr lang="en-US" sz="3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13 </a:t>
            </a:r>
            <a:r>
              <a:rPr lang="en-US" sz="3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sz="3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3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Phim</a:t>
            </a:r>
            <a:r>
              <a:rPr lang="en-US" sz="3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3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công</a:t>
            </a:r>
            <a:r>
              <a:rPr lang="en-US" sz="3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chiếu</a:t>
            </a:r>
            <a:r>
              <a:rPr lang="en-US" sz="3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lần</a:t>
            </a:r>
            <a:r>
              <a:rPr lang="en-US" sz="3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đầu</a:t>
            </a:r>
            <a:r>
              <a:rPr lang="en-US" sz="3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3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kỷ</a:t>
            </a:r>
            <a:r>
              <a:rPr lang="en-US" sz="3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niệm</a:t>
            </a:r>
            <a:r>
              <a:rPr lang="en-US" sz="3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30 </a:t>
            </a:r>
            <a:r>
              <a:rPr lang="en-US" sz="3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sz="3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sự</a:t>
            </a:r>
            <a:r>
              <a:rPr lang="en-US" sz="3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kiện</a:t>
            </a:r>
            <a:r>
              <a:rPr lang="en-US" sz="3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30 </a:t>
            </a:r>
            <a:r>
              <a:rPr lang="en-US" sz="3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tháng</a:t>
            </a:r>
            <a:r>
              <a:rPr lang="en-US" sz="3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 (30/4/1975 - 30/4/2005) </a:t>
            </a:r>
            <a:r>
              <a:rPr lang="en-US" sz="3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3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công</a:t>
            </a:r>
            <a:r>
              <a:rPr lang="en-US" sz="3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chiếu</a:t>
            </a:r>
            <a:r>
              <a:rPr lang="en-US" sz="3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hằng</a:t>
            </a:r>
            <a:r>
              <a:rPr lang="en-US" sz="3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sz="3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3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dịp</a:t>
            </a:r>
            <a:r>
              <a:rPr lang="en-US" sz="3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này</a:t>
            </a:r>
            <a:r>
              <a:rPr lang="en-US" sz="3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.+ </a:t>
            </a:r>
            <a:r>
              <a:rPr lang="en-US" sz="3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Phim</a:t>
            </a:r>
            <a:r>
              <a:rPr lang="en-US" sz="3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gồm</a:t>
            </a:r>
            <a:r>
              <a:rPr lang="en-US" sz="3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3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US" sz="3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diễn</a:t>
            </a:r>
            <a:r>
              <a:rPr lang="en-US" sz="3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viên</a:t>
            </a:r>
            <a:r>
              <a:rPr lang="en-US" sz="30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NSƯT </a:t>
            </a:r>
            <a:r>
              <a:rPr lang="en-US" sz="3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Hà Văn </a:t>
            </a:r>
            <a:r>
              <a:rPr lang="en-US" sz="3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Trọng</a:t>
            </a:r>
            <a:r>
              <a:rPr lang="en-US" sz="3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vai</a:t>
            </a:r>
            <a:r>
              <a:rPr lang="en-US" sz="3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en-US" sz="3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Tổng</a:t>
            </a:r>
            <a:r>
              <a:rPr lang="en-US" sz="3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bí</a:t>
            </a:r>
            <a:r>
              <a:rPr lang="en-US" sz="3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thư</a:t>
            </a:r>
            <a:r>
              <a:rPr lang="en-US" sz="3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Lê</a:t>
            </a:r>
            <a:r>
              <a:rPr lang="en-US" sz="3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Duẩn</a:t>
            </a:r>
            <a:r>
              <a:rPr lang="en-US" sz="30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NSƯT </a:t>
            </a:r>
            <a:r>
              <a:rPr lang="en-US" sz="3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Khương</a:t>
            </a:r>
            <a:r>
              <a:rPr lang="en-US" sz="3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Đức</a:t>
            </a:r>
            <a:r>
              <a:rPr lang="en-US" sz="3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Thuận</a:t>
            </a:r>
            <a:r>
              <a:rPr lang="en-US" sz="3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vai</a:t>
            </a:r>
            <a:r>
              <a:rPr lang="en-US" sz="3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Đại</a:t>
            </a:r>
            <a:r>
              <a:rPr lang="en-US" sz="3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tướng</a:t>
            </a:r>
            <a:r>
              <a:rPr lang="en-US" sz="30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Võ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Nguyên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Giáp</a:t>
            </a:r>
            <a:r>
              <a:rPr lang="en-US" sz="28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NSND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Hoàng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Quân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Tạo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vai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Phạm</a:t>
            </a:r>
            <a:endParaRPr lang="en-US" sz="28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3928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66C3A8-6410-41AF-879F-8857334196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A18C3C1-826D-DE9D-E4F8-BFCC9F122AD1}"/>
              </a:ext>
            </a:extLst>
          </p:cNvPr>
          <p:cNvSpPr txBox="1"/>
          <p:nvPr/>
        </p:nvSpPr>
        <p:spPr>
          <a:xfrm>
            <a:off x="487240" y="433193"/>
            <a:ext cx="11509131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Hùng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-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Bí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thư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Trung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ương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Cục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Miền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Nam, </a:t>
            </a:r>
            <a:r>
              <a:rPr lang="en-US" sz="3200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Dương</a:t>
            </a:r>
            <a:r>
              <a:rPr lang="en-US" sz="32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Trọng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Hiếu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vai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Lê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Đức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Thọ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-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Đặc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phái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viên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Bộ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chính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trị</a:t>
            </a:r>
            <a:endParaRPr lang="en-US" sz="32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32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Diễn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biến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phim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Phim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tái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sự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kiện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lịch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sử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chính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quá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trình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quân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phóng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tiến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phố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Sài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Gòn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Bắt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đầu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trận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tấn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công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phóng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Buôn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Ma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Thuột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khiến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Việt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Nam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Cộng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hòa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phải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cầu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viện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quân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sự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Hoa Kỳ,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thời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cố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giữ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Huế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Đà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Nẵng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trận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đánh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chiếm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ngã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Dầu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nhằm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chiếm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Xuân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Lộc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mở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cánh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cửa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phía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Đông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tiến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Sài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Gòn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trận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pháo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tê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liệt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sân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bay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quân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sự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Biên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Hòa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Tân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Sơn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Hoa Kỳ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buộc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Tổng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thống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Nguyễn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Văn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Thiệu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chức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lập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nội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mới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do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Dương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Văn Minh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đứng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đầu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sự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kiện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quân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đội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Hoa Kỳ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sơ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tán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khỏi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Sài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Gòn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trực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thăng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44316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498</Words>
  <Application>Microsoft Office PowerPoint</Application>
  <PresentationFormat>Widescreen</PresentationFormat>
  <Paragraphs>27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#9Slide05 Aphrodite Pro</vt:lpstr>
      <vt:lpstr>#9Slide05 Bodega Script</vt:lpstr>
      <vt:lpstr>#9Slide07 HoneyCream</vt:lpstr>
      <vt:lpstr>Aptos</vt:lpstr>
      <vt:lpstr>Aptos Display</vt:lpstr>
      <vt:lpstr>Arial</vt:lpstr>
      <vt:lpstr>Cambria</vt:lpstr>
      <vt:lpstr>SVN-Newton</vt:lpstr>
      <vt:lpstr>Times New Roman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Kỳ Duyên Đỗ</dc:creator>
  <cp:lastModifiedBy>Windows User</cp:lastModifiedBy>
  <cp:revision>16</cp:revision>
  <dcterms:created xsi:type="dcterms:W3CDTF">2024-11-18T10:32:22Z</dcterms:created>
  <dcterms:modified xsi:type="dcterms:W3CDTF">2025-01-09T02:12:12Z</dcterms:modified>
</cp:coreProperties>
</file>