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259" r:id="rId5"/>
    <p:sldId id="273" r:id="rId6"/>
    <p:sldId id="283" r:id="rId7"/>
    <p:sldId id="261" r:id="rId8"/>
    <p:sldId id="262" r:id="rId9"/>
    <p:sldId id="270" r:id="rId10"/>
    <p:sldId id="275" r:id="rId11"/>
  </p:sldIdLst>
  <p:sldSz cx="18288000" cy="10287000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#9Slide06 SVNDope Scrip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B26"/>
    <a:srgbClr val="D99170"/>
    <a:srgbClr val="D23817"/>
    <a:srgbClr val="CDB3D5"/>
    <a:srgbClr val="FEF4EC"/>
    <a:srgbClr val="323A37"/>
    <a:srgbClr val="EA8F40"/>
    <a:srgbClr val="D43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8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8B6AF-06B6-4FBC-8497-9D41DFD4A987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2E227-130B-4AE9-9D41-D8D815241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2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227-130B-4AE9-9D41-D8D815241E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2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6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9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65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8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88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1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9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7145000" y="-1327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145000" y="-1327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342900"/>
            <a:ext cx="17449800" cy="9525000"/>
          </a:xfrm>
          <a:prstGeom prst="rect">
            <a:avLst/>
          </a:prstGeom>
          <a:solidFill>
            <a:schemeClr val="bg1"/>
          </a:solidFill>
          <a:ln w="38100">
            <a:solidFill>
              <a:srgbClr val="32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9"/>
          <p:cNvSpPr/>
          <p:nvPr/>
        </p:nvSpPr>
        <p:spPr>
          <a:xfrm rot="1360500">
            <a:off x="4989136" y="7361791"/>
            <a:ext cx="1199676" cy="987109"/>
          </a:xfrm>
          <a:custGeom>
            <a:avLst/>
            <a:gdLst/>
            <a:ahLst/>
            <a:cxnLst/>
            <a:rect l="l" t="t" r="r" b="b"/>
            <a:pathLst>
              <a:path w="2085033" h="1946899">
                <a:moveTo>
                  <a:pt x="0" y="0"/>
                </a:moveTo>
                <a:lnTo>
                  <a:pt x="2085033" y="0"/>
                </a:lnTo>
                <a:lnTo>
                  <a:pt x="2085033" y="1946899"/>
                </a:lnTo>
                <a:lnTo>
                  <a:pt x="0" y="19468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8100"/>
            <a:ext cx="14400000" cy="8522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410547" y="553897"/>
            <a:ext cx="11584261" cy="8591906"/>
            <a:chOff x="-285034" y="674301"/>
            <a:chExt cx="10804364" cy="81885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b="51024"/>
            <a:stretch/>
          </p:blipFill>
          <p:spPr>
            <a:xfrm>
              <a:off x="-285034" y="674301"/>
              <a:ext cx="8431499" cy="44130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t="45595" b="-1"/>
            <a:stretch/>
          </p:blipFill>
          <p:spPr>
            <a:xfrm>
              <a:off x="2087831" y="3960471"/>
              <a:ext cx="8431499" cy="49023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11" y="691443"/>
            <a:ext cx="10283504" cy="845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9388" y="419100"/>
            <a:ext cx="17301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b="1" dirty="0" smtClean="0">
                <a:solidFill>
                  <a:srgbClr val="0A626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GB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12710"/>
              </p:ext>
            </p:extLst>
          </p:nvPr>
        </p:nvGraphicFramePr>
        <p:xfrm>
          <a:off x="912393" y="2979421"/>
          <a:ext cx="16535400" cy="646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5400">
                  <a:extLst>
                    <a:ext uri="{9D8B030D-6E8A-4147-A177-3AD203B41FA5}">
                      <a16:colId xmlns:a16="http://schemas.microsoft.com/office/drawing/2014/main" val="3896527546"/>
                    </a:ext>
                  </a:extLst>
                </a:gridCol>
              </a:tblGrid>
              <a:tr h="70025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</a:t>
                      </a:r>
                      <a:endParaRPr lang="en-GB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CDB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64353"/>
                  </a:ext>
                </a:extLst>
              </a:tr>
              <a:tr h="30022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thiệu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phim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Nêu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khái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quát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phim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bày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nổi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bật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ngoại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tình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huống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phim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Nêu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phim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tình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đối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phim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978867"/>
                  </a:ext>
                </a:extLst>
              </a:tr>
              <a:tr h="700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Về</a:t>
                      </a:r>
                      <a:r>
                        <a:rPr kumimoji="0" lang="en-GB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kumimoji="0" lang="en-GB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hình</a:t>
                      </a:r>
                      <a:r>
                        <a:rPr kumimoji="0" lang="en-GB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kumimoji="0" lang="en-GB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thức</a:t>
                      </a:r>
                      <a:endParaRPr kumimoji="0" lang="en-GB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rgbClr val="CDB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69907"/>
                  </a:ext>
                </a:extLst>
              </a:tr>
              <a:tr h="2028541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GB" sz="32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bày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đúng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cách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Sắp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lí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tạo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sạch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rõ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ràng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mắc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lỗi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tả</a:t>
                      </a:r>
                      <a:r>
                        <a:rPr lang="en-GB" sz="32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GB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8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6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75956" y="315309"/>
            <a:ext cx="12933866" cy="208104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8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48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Trao </a:t>
            </a:r>
            <a:r>
              <a:rPr lang="vi-VN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đổi bài làm với bạn để học tập các ưu điểm của nhau.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2CA6ADED-91D9-69A9-4297-702C219245DB}"/>
              </a:ext>
            </a:extLst>
          </p:cNvPr>
          <p:cNvSpPr/>
          <p:nvPr/>
        </p:nvSpPr>
        <p:spPr>
          <a:xfrm>
            <a:off x="1135118" y="3168869"/>
            <a:ext cx="3121572" cy="23805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Bài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viết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mạch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lạc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FD8F5994-1A9D-DB02-0960-3BFA536B17CF}"/>
              </a:ext>
            </a:extLst>
          </p:cNvPr>
          <p:cNvSpPr/>
          <p:nvPr/>
        </p:nvSpPr>
        <p:spPr>
          <a:xfrm>
            <a:off x="5391807" y="3216165"/>
            <a:ext cx="5502165" cy="23805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Sáng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tạo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trong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việc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dùng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từ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</a:rPr>
              <a:t>viết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câu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BCCA72EB-EB86-58F6-9DE6-ECDD3E9803A8}"/>
              </a:ext>
            </a:extLst>
          </p:cNvPr>
          <p:cNvSpPr/>
          <p:nvPr/>
        </p:nvSpPr>
        <p:spPr>
          <a:xfrm>
            <a:off x="11650718" y="3216165"/>
            <a:ext cx="5502165" cy="23805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Thể</a:t>
            </a:r>
            <a:r>
              <a:rPr lang="en-GB" sz="4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hiện</a:t>
            </a:r>
            <a:r>
              <a:rPr lang="en-GB" sz="4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được</a:t>
            </a:r>
            <a:r>
              <a:rPr lang="en-GB" sz="4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tình</a:t>
            </a:r>
            <a:r>
              <a:rPr lang="en-GB" sz="4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cảm</a:t>
            </a:r>
            <a:r>
              <a:rPr lang="en-GB" sz="4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, </a:t>
            </a:r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cảm</a:t>
            </a:r>
            <a:r>
              <a:rPr lang="en-GB" sz="4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xúc</a:t>
            </a:r>
            <a:r>
              <a:rPr lang="en-GB" sz="4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đối</a:t>
            </a:r>
            <a:r>
              <a:rPr lang="en-GB" sz="4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với</a:t>
            </a:r>
            <a:r>
              <a:rPr lang="en-GB" sz="4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bộ</a:t>
            </a:r>
            <a:r>
              <a:rPr lang="en-GB" sz="4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phim</a:t>
            </a:r>
            <a:endParaRPr lang="en-US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881159EA-89A6-6ECC-98ED-8CA0F5BAE0B2}"/>
              </a:ext>
            </a:extLst>
          </p:cNvPr>
          <p:cNvSpPr/>
          <p:nvPr/>
        </p:nvSpPr>
        <p:spPr>
          <a:xfrm>
            <a:off x="6227381" y="6416565"/>
            <a:ext cx="5502165" cy="23805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5385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830" y="694096"/>
            <a:ext cx="10636733" cy="82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3" y="1028700"/>
            <a:ext cx="9742252" cy="76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457"/>
            <a:ext cx="10315326" cy="84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06" y="800100"/>
            <a:ext cx="9742252" cy="76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220</Words>
  <Application>Microsoft Office PowerPoint</Application>
  <PresentationFormat>Custom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Cambria</vt:lpstr>
      <vt:lpstr>Calibri</vt:lpstr>
      <vt:lpstr>#9Slide06 SVNDope Script</vt:lpstr>
      <vt:lpstr>Arial</vt:lpstr>
      <vt:lpstr>Times New Roman</vt:lpstr>
      <vt:lpstr>SVN-Newton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hoat hinh</dc:title>
  <cp:lastModifiedBy>Windows User</cp:lastModifiedBy>
  <cp:revision>19</cp:revision>
  <dcterms:created xsi:type="dcterms:W3CDTF">2006-08-16T00:00:00Z</dcterms:created>
  <dcterms:modified xsi:type="dcterms:W3CDTF">2025-01-09T02:10:06Z</dcterms:modified>
  <dc:identifier>DAGVks_tn30</dc:identifier>
</cp:coreProperties>
</file>