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77" r:id="rId5"/>
    <p:sldId id="262" r:id="rId6"/>
    <p:sldId id="276" r:id="rId7"/>
    <p:sldId id="265" r:id="rId8"/>
    <p:sldId id="266" r:id="rId9"/>
    <p:sldId id="274" r:id="rId10"/>
    <p:sldId id="267" r:id="rId11"/>
    <p:sldId id="278" r:id="rId12"/>
    <p:sldId id="268" r:id="rId13"/>
    <p:sldId id="27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Bold" panose="02040803050406030204" pitchFamily="18" charset="0"/>
      <p:regular r:id="rId24"/>
      <p:bold r:id="rId25"/>
    </p:embeddedFont>
    <p:embeddedFont>
      <p:font typeface="#9Slide07 HoneyCream" panose="020B0604020202020204" charset="0"/>
      <p:regular r:id="rId26"/>
    </p:embeddedFont>
    <p:embeddedFont>
      <p:font typeface="Cambria Bold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D30"/>
    <a:srgbClr val="808954"/>
    <a:srgbClr val="F2C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20" y="-6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190B-8782-42A1-AD97-82A5C3697868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600C-E16B-4C6E-9666-B4E8F010E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429000" y="-216676"/>
            <a:ext cx="22442830" cy="14482529"/>
            <a:chOff x="-3429000" y="-216676"/>
            <a:chExt cx="22442830" cy="144825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302541" y="2872035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Măng</a:t>
              </a:r>
              <a:r>
                <a:rPr kumimoji="0" lang="en-US" sz="4267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#9Slide07 HoneyCream" pitchFamily="2" charset="0"/>
                  <a:ea typeface="+mj-ea"/>
                  <a:cs typeface="+mj-cs"/>
                </a:rPr>
                <a:t> Non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4800600" y="11620500"/>
              <a:ext cx="10218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9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3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30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093742" y="10452475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4325600" y="10561728"/>
              <a:ext cx="4688230" cy="126807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0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8" Type="http://schemas.openxmlformats.org/officeDocument/2006/relationships/image" Target="../media/image15.png"/><Relationship Id="rId7" Type="http://schemas.openxmlformats.org/officeDocument/2006/relationships/image" Target="../media/image8.png"/><Relationship Id="rId17" Type="http://schemas.openxmlformats.org/officeDocument/2006/relationships/image" Target="../media/image19.png"/><Relationship Id="rId12" Type="http://schemas.openxmlformats.org/officeDocument/2006/relationships/image" Target="../media/image48.svg"/><Relationship Id="rId2" Type="http://schemas.openxmlformats.org/officeDocument/2006/relationships/image" Target="../media/image5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8.png"/><Relationship Id="rId10" Type="http://schemas.openxmlformats.org/officeDocument/2006/relationships/image" Target="../media/image7.svg"/><Relationship Id="rId9" Type="http://schemas.openxmlformats.org/officeDocument/2006/relationships/image" Target="../media/image4.png"/><Relationship Id="rId1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18" Type="http://schemas.openxmlformats.org/officeDocument/2006/relationships/image" Target="../media/image33.sv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5" Type="http://schemas.openxmlformats.org/officeDocument/2006/relationships/image" Target="../media/image30.svg"/><Relationship Id="rId10" Type="http://schemas.openxmlformats.org/officeDocument/2006/relationships/image" Target="../media/image27.svg"/><Relationship Id="rId19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.png"/><Relationship Id="rId12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0.sv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10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0.sv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10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17" Type="http://schemas.openxmlformats.org/officeDocument/2006/relationships/image" Target="../media/image4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27.svg"/><Relationship Id="rId9" Type="http://schemas.openxmlformats.org/officeDocument/2006/relationships/image" Target="../media/image8.png"/><Relationship Id="rId14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-112703" y="5337797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8" y="0"/>
                </a:lnTo>
                <a:lnTo>
                  <a:pt x="2071468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68702" y="2555748"/>
            <a:ext cx="379234" cy="379234"/>
          </a:xfrm>
          <a:custGeom>
            <a:avLst/>
            <a:gdLst/>
            <a:ahLst/>
            <a:cxnLst/>
            <a:rect l="l" t="t" r="r" b="b"/>
            <a:pathLst>
              <a:path w="379234" h="379234">
                <a:moveTo>
                  <a:pt x="0" y="0"/>
                </a:moveTo>
                <a:lnTo>
                  <a:pt x="379234" y="0"/>
                </a:lnTo>
                <a:lnTo>
                  <a:pt x="379234" y="379233"/>
                </a:lnTo>
                <a:lnTo>
                  <a:pt x="0" y="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347936" y="2934981"/>
            <a:ext cx="226834" cy="226834"/>
          </a:xfrm>
          <a:custGeom>
            <a:avLst/>
            <a:gdLst/>
            <a:ahLst/>
            <a:cxnLst/>
            <a:rect l="l" t="t" r="r" b="b"/>
            <a:pathLst>
              <a:path w="226834" h="226834">
                <a:moveTo>
                  <a:pt x="0" y="0"/>
                </a:moveTo>
                <a:lnTo>
                  <a:pt x="226834" y="0"/>
                </a:lnTo>
                <a:lnTo>
                  <a:pt x="226834" y="226834"/>
                </a:lnTo>
                <a:lnTo>
                  <a:pt x="0" y="226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216" y="1688051"/>
            <a:ext cx="8783276" cy="1057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3637525"/>
            <a:ext cx="103900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LUYỆN TẬP VỀ KẾT TỪ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025357" y="448626"/>
            <a:ext cx="15117742" cy="1767279"/>
            <a:chOff x="0" y="0"/>
            <a:chExt cx="3981627" cy="4654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981628" cy="465456"/>
            </a:xfrm>
            <a:custGeom>
              <a:avLst/>
              <a:gdLst/>
              <a:ahLst/>
              <a:cxnLst/>
              <a:rect l="l" t="t" r="r" b="b"/>
              <a:pathLst>
                <a:path w="3981628" h="465456">
                  <a:moveTo>
                    <a:pt x="0" y="0"/>
                  </a:moveTo>
                  <a:lnTo>
                    <a:pt x="3981628" y="0"/>
                  </a:lnTo>
                  <a:lnTo>
                    <a:pt x="3981628" y="465456"/>
                  </a:lnTo>
                  <a:lnTo>
                    <a:pt x="0" y="465456"/>
                  </a:lnTo>
                  <a:close/>
                </a:path>
              </a:pathLst>
            </a:custGeom>
            <a:solidFill>
              <a:srgbClr val="357527">
                <a:alpha val="95686"/>
              </a:srgbClr>
            </a:solidFill>
            <a:ln w="38100" cap="sq">
              <a:solidFill>
                <a:srgbClr val="FFFFFF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981627" cy="5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636458" y="608054"/>
            <a:ext cx="1013895" cy="1448421"/>
          </a:xfrm>
          <a:custGeom>
            <a:avLst/>
            <a:gdLst/>
            <a:ahLst/>
            <a:cxnLst/>
            <a:rect l="l" t="t" r="r" b="b"/>
            <a:pathLst>
              <a:path w="1013895" h="1448421">
                <a:moveTo>
                  <a:pt x="0" y="0"/>
                </a:moveTo>
                <a:lnTo>
                  <a:pt x="1013895" y="0"/>
                </a:lnTo>
                <a:lnTo>
                  <a:pt x="1013895" y="1448421"/>
                </a:lnTo>
                <a:lnTo>
                  <a:pt x="0" y="14484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2231705" y="620784"/>
            <a:ext cx="14526456" cy="1518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79"/>
              </a:lnSpc>
            </a:pP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Hoàn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thiện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câu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a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hoặc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b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dưới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đây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với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mỗi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kết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từ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cho</a:t>
            </a:r>
            <a:r>
              <a: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199" b="1" dirty="0" err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sẵn</a:t>
            </a:r>
            <a:endParaRPr lang="en-US" sz="5199" b="1" dirty="0">
              <a:solidFill>
                <a:srgbClr val="FFFFFF"/>
              </a:solidFill>
              <a:latin typeface="Cambria Bold"/>
              <a:ea typeface="Cambria Bold"/>
              <a:cs typeface="Cambria Bold"/>
              <a:sym typeface="Cambria Bol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2477" y="3416346"/>
            <a:ext cx="5351342" cy="3433729"/>
            <a:chOff x="544642" y="4152966"/>
            <a:chExt cx="6002730" cy="3433729"/>
          </a:xfrm>
        </p:grpSpPr>
        <p:grpSp>
          <p:nvGrpSpPr>
            <p:cNvPr id="13" name="Group 13"/>
            <p:cNvGrpSpPr/>
            <p:nvPr/>
          </p:nvGrpSpPr>
          <p:grpSpPr>
            <a:xfrm>
              <a:off x="850274" y="4856612"/>
              <a:ext cx="5236873" cy="2149710"/>
              <a:chOff x="0" y="0"/>
              <a:chExt cx="1379259" cy="56617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9259" cy="566179"/>
              </a:xfrm>
              <a:custGeom>
                <a:avLst/>
                <a:gdLst/>
                <a:ahLst/>
                <a:cxnLst/>
                <a:rect l="l" t="t" r="r" b="b"/>
                <a:pathLst>
                  <a:path w="1379259" h="566179">
                    <a:moveTo>
                      <a:pt x="0" y="0"/>
                    </a:moveTo>
                    <a:lnTo>
                      <a:pt x="1379259" y="0"/>
                    </a:lnTo>
                    <a:lnTo>
                      <a:pt x="1379259" y="566179"/>
                    </a:lnTo>
                    <a:lnTo>
                      <a:pt x="0" y="566179"/>
                    </a:lnTo>
                    <a:close/>
                  </a:path>
                </a:pathLst>
              </a:custGeom>
              <a:solidFill>
                <a:srgbClr val="F2C72D">
                  <a:alpha val="95686"/>
                </a:srgbClr>
              </a:solidFill>
              <a:ln cap="sq">
                <a:noFill/>
                <a:prstDash val="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379259" cy="6042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800"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544642" y="4152966"/>
              <a:ext cx="6002730" cy="3433729"/>
            </a:xfrm>
            <a:custGeom>
              <a:avLst/>
              <a:gdLst/>
              <a:ahLst/>
              <a:cxnLst/>
              <a:rect l="l" t="t" r="r" b="b"/>
              <a:pathLst>
                <a:path w="6002730" h="3433729">
                  <a:moveTo>
                    <a:pt x="0" y="0"/>
                  </a:moveTo>
                  <a:lnTo>
                    <a:pt x="6002729" y="0"/>
                  </a:lnTo>
                  <a:lnTo>
                    <a:pt x="6002729" y="3433729"/>
                  </a:lnTo>
                  <a:lnTo>
                    <a:pt x="0" y="3433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1095346" y="5174610"/>
              <a:ext cx="4639377" cy="151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a. </a:t>
              </a:r>
              <a:r>
                <a:rPr lang="en-US" sz="4500" b="1" dirty="0" err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Tôi</a:t>
              </a: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học</a:t>
              </a: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chơi</a:t>
              </a: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đàn</a:t>
              </a: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ghi</a:t>
              </a:r>
              <a:r>
                <a:rPr lang="en-US" sz="4500" b="1" dirty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-ta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35717" y="3353142"/>
            <a:ext cx="5351342" cy="3433729"/>
            <a:chOff x="628519" y="4232755"/>
            <a:chExt cx="6002730" cy="3433729"/>
          </a:xfrm>
        </p:grpSpPr>
        <p:grpSp>
          <p:nvGrpSpPr>
            <p:cNvPr id="56" name="Group 13"/>
            <p:cNvGrpSpPr/>
            <p:nvPr/>
          </p:nvGrpSpPr>
          <p:grpSpPr>
            <a:xfrm>
              <a:off x="850274" y="4856612"/>
              <a:ext cx="5236873" cy="2149710"/>
              <a:chOff x="0" y="0"/>
              <a:chExt cx="1379259" cy="566179"/>
            </a:xfrm>
          </p:grpSpPr>
          <p:sp>
            <p:nvSpPr>
              <p:cNvPr id="59" name="Freeform 14"/>
              <p:cNvSpPr/>
              <p:nvPr/>
            </p:nvSpPr>
            <p:spPr>
              <a:xfrm>
                <a:off x="0" y="0"/>
                <a:ext cx="1379259" cy="566179"/>
              </a:xfrm>
              <a:custGeom>
                <a:avLst/>
                <a:gdLst/>
                <a:ahLst/>
                <a:cxnLst/>
                <a:rect l="l" t="t" r="r" b="b"/>
                <a:pathLst>
                  <a:path w="1379259" h="566179">
                    <a:moveTo>
                      <a:pt x="0" y="0"/>
                    </a:moveTo>
                    <a:lnTo>
                      <a:pt x="1379259" y="0"/>
                    </a:lnTo>
                    <a:lnTo>
                      <a:pt x="1379259" y="566179"/>
                    </a:lnTo>
                    <a:lnTo>
                      <a:pt x="0" y="566179"/>
                    </a:lnTo>
                    <a:close/>
                  </a:path>
                </a:pathLst>
              </a:custGeom>
              <a:solidFill>
                <a:srgbClr val="92D050">
                  <a:alpha val="95686"/>
                </a:srgbClr>
              </a:solidFill>
              <a:ln cap="sq">
                <a:noFill/>
                <a:prstDash val="dash"/>
                <a:miter/>
              </a:ln>
            </p:spPr>
          </p:sp>
          <p:sp>
            <p:nvSpPr>
              <p:cNvPr id="60" name="TextBox 15"/>
              <p:cNvSpPr txBox="1"/>
              <p:nvPr/>
            </p:nvSpPr>
            <p:spPr>
              <a:xfrm>
                <a:off x="0" y="-38100"/>
                <a:ext cx="1379259" cy="6042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800"/>
              </a:p>
            </p:txBody>
          </p:sp>
        </p:grpSp>
        <p:sp>
          <p:nvSpPr>
            <p:cNvPr id="57" name="Freeform 23"/>
            <p:cNvSpPr/>
            <p:nvPr/>
          </p:nvSpPr>
          <p:spPr>
            <a:xfrm>
              <a:off x="628519" y="4232755"/>
              <a:ext cx="6002730" cy="3433729"/>
            </a:xfrm>
            <a:custGeom>
              <a:avLst/>
              <a:gdLst/>
              <a:ahLst/>
              <a:cxnLst/>
              <a:rect l="l" t="t" r="r" b="b"/>
              <a:pathLst>
                <a:path w="6002730" h="3433729">
                  <a:moveTo>
                    <a:pt x="0" y="0"/>
                  </a:moveTo>
                  <a:lnTo>
                    <a:pt x="6002729" y="0"/>
                  </a:lnTo>
                  <a:lnTo>
                    <a:pt x="6002729" y="3433729"/>
                  </a:lnTo>
                  <a:lnTo>
                    <a:pt x="0" y="3433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49"/>
            <p:cNvSpPr txBox="1"/>
            <p:nvPr/>
          </p:nvSpPr>
          <p:spPr>
            <a:xfrm>
              <a:off x="1095346" y="4891534"/>
              <a:ext cx="4835681" cy="2308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b.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Môn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ảo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thuật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luôn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kích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thích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người</a:t>
              </a:r>
              <a:r>
                <a:rPr lang="en-US" sz="4500" b="1" dirty="0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xem</a:t>
              </a:r>
              <a:endParaRPr lang="en-US" sz="4500" b="1" dirty="0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04607" y="2710334"/>
            <a:ext cx="2802304" cy="1365500"/>
            <a:chOff x="6561794" y="3224238"/>
            <a:chExt cx="2609623" cy="1365500"/>
          </a:xfrm>
        </p:grpSpPr>
        <p:sp>
          <p:nvSpPr>
            <p:cNvPr id="53" name="Cloud 52"/>
            <p:cNvSpPr/>
            <p:nvPr/>
          </p:nvSpPr>
          <p:spPr>
            <a:xfrm>
              <a:off x="6561794" y="3224238"/>
              <a:ext cx="2609623" cy="1365500"/>
            </a:xfrm>
            <a:prstGeom prst="cloud">
              <a:avLst/>
            </a:prstGeom>
            <a:solidFill>
              <a:srgbClr val="F2C72D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7618289" y="3535118"/>
              <a:ext cx="804552" cy="749239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2" name="Group 61"/>
          <p:cNvGrpSpPr/>
          <p:nvPr/>
        </p:nvGrpSpPr>
        <p:grpSpPr>
          <a:xfrm>
            <a:off x="6252795" y="4433644"/>
            <a:ext cx="2667580" cy="1365500"/>
            <a:chOff x="6479884" y="3224238"/>
            <a:chExt cx="2667580" cy="1365500"/>
          </a:xfrm>
        </p:grpSpPr>
        <p:sp>
          <p:nvSpPr>
            <p:cNvPr id="63" name="Cloud 62"/>
            <p:cNvSpPr/>
            <p:nvPr/>
          </p:nvSpPr>
          <p:spPr>
            <a:xfrm>
              <a:off x="6479884" y="3224238"/>
              <a:ext cx="2667580" cy="1365500"/>
            </a:xfrm>
            <a:prstGeom prst="cloud">
              <a:avLst/>
            </a:prstGeom>
            <a:solidFill>
              <a:srgbClr val="F2C72D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Freeform 21"/>
            <p:cNvSpPr/>
            <p:nvPr/>
          </p:nvSpPr>
          <p:spPr>
            <a:xfrm>
              <a:off x="7665115" y="3514204"/>
              <a:ext cx="700463" cy="652306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5" name="Group 64"/>
          <p:cNvGrpSpPr/>
          <p:nvPr/>
        </p:nvGrpSpPr>
        <p:grpSpPr>
          <a:xfrm>
            <a:off x="6176250" y="6343250"/>
            <a:ext cx="2693417" cy="1365500"/>
            <a:chOff x="6561794" y="3224238"/>
            <a:chExt cx="2693417" cy="1365500"/>
          </a:xfrm>
        </p:grpSpPr>
        <p:sp>
          <p:nvSpPr>
            <p:cNvPr id="66" name="Cloud 65"/>
            <p:cNvSpPr/>
            <p:nvPr/>
          </p:nvSpPr>
          <p:spPr>
            <a:xfrm>
              <a:off x="6561794" y="3224238"/>
              <a:ext cx="2693417" cy="1365500"/>
            </a:xfrm>
            <a:prstGeom prst="cloud">
              <a:avLst/>
            </a:prstGeom>
            <a:solidFill>
              <a:srgbClr val="F2C72D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Freeform 21"/>
            <p:cNvSpPr/>
            <p:nvPr/>
          </p:nvSpPr>
          <p:spPr>
            <a:xfrm>
              <a:off x="7601977" y="3435043"/>
              <a:ext cx="842681" cy="784746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6" name="Arc 85"/>
          <p:cNvSpPr/>
          <p:nvPr/>
        </p:nvSpPr>
        <p:spPr>
          <a:xfrm rot="18950719">
            <a:off x="4323301" y="4031476"/>
            <a:ext cx="2475491" cy="763106"/>
          </a:xfrm>
          <a:prstGeom prst="arc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rot="2649281" flipV="1">
            <a:off x="4350974" y="5526857"/>
            <a:ext cx="2449669" cy="719844"/>
          </a:xfrm>
          <a:prstGeom prst="arc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5334000" y="5011730"/>
            <a:ext cx="918795" cy="0"/>
          </a:xfrm>
          <a:prstGeom prst="line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c 92"/>
          <p:cNvSpPr/>
          <p:nvPr/>
        </p:nvSpPr>
        <p:spPr>
          <a:xfrm rot="18950719">
            <a:off x="13694830" y="3973121"/>
            <a:ext cx="2475491" cy="763106"/>
          </a:xfrm>
          <a:prstGeom prst="arc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2649281" flipV="1">
            <a:off x="13722503" y="5468502"/>
            <a:ext cx="2449669" cy="719844"/>
          </a:xfrm>
          <a:prstGeom prst="arc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14705529" y="4953375"/>
            <a:ext cx="918795" cy="0"/>
          </a:xfrm>
          <a:prstGeom prst="line">
            <a:avLst/>
          </a:prstGeom>
          <a:ln>
            <a:solidFill>
              <a:srgbClr val="263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15313933" y="2621352"/>
            <a:ext cx="2802304" cy="1365500"/>
            <a:chOff x="6561794" y="3224238"/>
            <a:chExt cx="2609623" cy="1365500"/>
          </a:xfrm>
        </p:grpSpPr>
        <p:sp>
          <p:nvSpPr>
            <p:cNvPr id="78" name="Cloud 77"/>
            <p:cNvSpPr/>
            <p:nvPr/>
          </p:nvSpPr>
          <p:spPr>
            <a:xfrm>
              <a:off x="6561794" y="3224238"/>
              <a:ext cx="2609623" cy="1365500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bởi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Freeform 21"/>
            <p:cNvSpPr/>
            <p:nvPr/>
          </p:nvSpPr>
          <p:spPr>
            <a:xfrm>
              <a:off x="7835213" y="3555593"/>
              <a:ext cx="627816" cy="584654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0" name="Group 79"/>
          <p:cNvGrpSpPr/>
          <p:nvPr/>
        </p:nvGrpSpPr>
        <p:grpSpPr>
          <a:xfrm>
            <a:off x="15276357" y="4422585"/>
            <a:ext cx="2667580" cy="1365500"/>
            <a:chOff x="6479884" y="3224238"/>
            <a:chExt cx="2667580" cy="1365500"/>
          </a:xfrm>
        </p:grpSpPr>
        <p:sp>
          <p:nvSpPr>
            <p:cNvPr id="81" name="Cloud 80"/>
            <p:cNvSpPr/>
            <p:nvPr/>
          </p:nvSpPr>
          <p:spPr>
            <a:xfrm>
              <a:off x="6479884" y="3224238"/>
              <a:ext cx="2667580" cy="1365500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Freeform 21"/>
            <p:cNvSpPr/>
            <p:nvPr/>
          </p:nvSpPr>
          <p:spPr>
            <a:xfrm>
              <a:off x="7874087" y="3597539"/>
              <a:ext cx="588718" cy="548243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3" name="Group 82"/>
          <p:cNvGrpSpPr/>
          <p:nvPr/>
        </p:nvGrpSpPr>
        <p:grpSpPr>
          <a:xfrm>
            <a:off x="15285576" y="6254268"/>
            <a:ext cx="2693417" cy="1365500"/>
            <a:chOff x="6561794" y="3224238"/>
            <a:chExt cx="2693417" cy="1365500"/>
          </a:xfrm>
        </p:grpSpPr>
        <p:sp>
          <p:nvSpPr>
            <p:cNvPr id="84" name="Cloud 83"/>
            <p:cNvSpPr/>
            <p:nvPr/>
          </p:nvSpPr>
          <p:spPr>
            <a:xfrm>
              <a:off x="6561794" y="3224238"/>
              <a:ext cx="2693417" cy="1365500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26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5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5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.</a:t>
              </a:r>
              <a:endParaRPr lang="en-US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Freeform 21"/>
            <p:cNvSpPr/>
            <p:nvPr/>
          </p:nvSpPr>
          <p:spPr>
            <a:xfrm>
              <a:off x="7854131" y="3583668"/>
              <a:ext cx="605096" cy="563495"/>
            </a:xfrm>
            <a:custGeom>
              <a:avLst/>
              <a:gdLst/>
              <a:ahLst/>
              <a:cxnLst/>
              <a:rect l="l" t="t" r="r" b="b"/>
              <a:pathLst>
                <a:path w="943443" h="878581">
                  <a:moveTo>
                    <a:pt x="0" y="0"/>
                  </a:moveTo>
                  <a:lnTo>
                    <a:pt x="943443" y="0"/>
                  </a:lnTo>
                  <a:lnTo>
                    <a:pt x="943443" y="878581"/>
                  </a:lnTo>
                  <a:lnTo>
                    <a:pt x="0" y="87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6" grpId="0" animBg="1"/>
      <p:bldP spid="87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9542149"/>
            <a:chOff x="0" y="0"/>
            <a:chExt cx="4481339" cy="2513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2513159"/>
            </a:xfrm>
            <a:custGeom>
              <a:avLst/>
              <a:gdLst/>
              <a:ahLst/>
              <a:cxnLst/>
              <a:rect l="l" t="t" r="r" b="b"/>
              <a:pathLst>
                <a:path w="4481339" h="2513159">
                  <a:moveTo>
                    <a:pt x="0" y="0"/>
                  </a:moveTo>
                  <a:lnTo>
                    <a:pt x="4481339" y="0"/>
                  </a:lnTo>
                  <a:lnTo>
                    <a:pt x="4481339" y="2513159"/>
                  </a:lnTo>
                  <a:lnTo>
                    <a:pt x="0" y="251315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255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9450" y="1348964"/>
            <a:ext cx="10804481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9542149"/>
            <a:chOff x="0" y="0"/>
            <a:chExt cx="4481339" cy="2513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2513159"/>
            </a:xfrm>
            <a:custGeom>
              <a:avLst/>
              <a:gdLst/>
              <a:ahLst/>
              <a:cxnLst/>
              <a:rect l="l" t="t" r="r" b="b"/>
              <a:pathLst>
                <a:path w="4481339" h="2513159">
                  <a:moveTo>
                    <a:pt x="0" y="0"/>
                  </a:moveTo>
                  <a:lnTo>
                    <a:pt x="4481339" y="0"/>
                  </a:lnTo>
                  <a:lnTo>
                    <a:pt x="4481339" y="2513159"/>
                  </a:lnTo>
                  <a:lnTo>
                    <a:pt x="0" y="251315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255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4632" y="523259"/>
            <a:ext cx="8195661" cy="46279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28678" y="5496148"/>
            <a:ext cx="16528873" cy="1911940"/>
            <a:chOff x="1028678" y="5940041"/>
            <a:chExt cx="16528873" cy="1911940"/>
          </a:xfrm>
        </p:grpSpPr>
        <p:grpSp>
          <p:nvGrpSpPr>
            <p:cNvPr id="22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23" name="Freeform 17"/>
              <p:cNvSpPr/>
              <p:nvPr/>
            </p:nvSpPr>
            <p:spPr>
              <a:xfrm>
                <a:off x="0" y="0"/>
                <a:ext cx="3981628" cy="282111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rgbClr val="357527">
                  <a:alpha val="95686"/>
                </a:srgb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24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500"/>
              </a:p>
            </p:txBody>
          </p:sp>
        </p:grpSp>
        <p:sp>
          <p:nvSpPr>
            <p:cNvPr id="25" name="TextBox 48"/>
            <p:cNvSpPr txBox="1"/>
            <p:nvPr/>
          </p:nvSpPr>
          <p:spPr>
            <a:xfrm>
              <a:off x="1351916" y="6224276"/>
              <a:ext cx="15882391" cy="7083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học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đàn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ghi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ta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và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học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khiêu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vũ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500" b="1" i="1" dirty="0">
                <a:solidFill>
                  <a:srgbClr val="FFFF00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2783" y="6889306"/>
            <a:ext cx="16528873" cy="1911940"/>
            <a:chOff x="1028678" y="5940041"/>
            <a:chExt cx="16528873" cy="1911940"/>
          </a:xfrm>
        </p:grpSpPr>
        <p:grpSp>
          <p:nvGrpSpPr>
            <p:cNvPr id="28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0" y="0"/>
                <a:ext cx="3981628" cy="282111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chemeClr val="accent5">
                  <a:alpha val="95686"/>
                </a:scheme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31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500"/>
              </a:p>
            </p:txBody>
          </p:sp>
        </p:grpSp>
        <p:sp>
          <p:nvSpPr>
            <p:cNvPr id="29" name="TextBox 48"/>
            <p:cNvSpPr txBox="1"/>
            <p:nvPr/>
          </p:nvSpPr>
          <p:spPr>
            <a:xfrm>
              <a:off x="1351916" y="6224276"/>
              <a:ext cx="1588239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học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đàn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ghi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ta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để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thỏa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mãn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niềm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đam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mê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âm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nhạc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500" b="1" i="1" dirty="0">
                <a:solidFill>
                  <a:srgbClr val="FFFF00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2779" y="8162905"/>
            <a:ext cx="16528873" cy="1911940"/>
            <a:chOff x="1028678" y="5940041"/>
            <a:chExt cx="16528873" cy="1911940"/>
          </a:xfrm>
        </p:grpSpPr>
        <p:grpSp>
          <p:nvGrpSpPr>
            <p:cNvPr id="33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35" name="Freeform 17"/>
              <p:cNvSpPr/>
              <p:nvPr/>
            </p:nvSpPr>
            <p:spPr>
              <a:xfrm>
                <a:off x="0" y="0"/>
                <a:ext cx="3981628" cy="282111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95686"/>
                </a:scheme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36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500"/>
              </a:p>
            </p:txBody>
          </p:sp>
        </p:grpSp>
        <p:sp>
          <p:nvSpPr>
            <p:cNvPr id="34" name="TextBox 48"/>
            <p:cNvSpPr txBox="1"/>
            <p:nvPr/>
          </p:nvSpPr>
          <p:spPr>
            <a:xfrm>
              <a:off x="1351916" y="6224276"/>
              <a:ext cx="1588239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học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đàn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dirty="0" err="1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ghi</a:t>
              </a:r>
              <a:r>
                <a:rPr lang="en-US" sz="4500" b="1" dirty="0" smtClean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- ta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vì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nó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giúp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tôi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giải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tỏa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căng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500" b="1" i="1" dirty="0" err="1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thẳng</a:t>
              </a:r>
              <a:r>
                <a:rPr lang="en-US" sz="4500" b="1" i="1" dirty="0" smtClean="0">
                  <a:solidFill>
                    <a:srgbClr val="FFFF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500" b="1" i="1" dirty="0">
                <a:solidFill>
                  <a:srgbClr val="FFFF00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9542149"/>
            <a:chOff x="0" y="0"/>
            <a:chExt cx="4481339" cy="2513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2513159"/>
            </a:xfrm>
            <a:custGeom>
              <a:avLst/>
              <a:gdLst/>
              <a:ahLst/>
              <a:cxnLst/>
              <a:rect l="l" t="t" r="r" b="b"/>
              <a:pathLst>
                <a:path w="4481339" h="2513159">
                  <a:moveTo>
                    <a:pt x="0" y="0"/>
                  </a:moveTo>
                  <a:lnTo>
                    <a:pt x="4481339" y="0"/>
                  </a:lnTo>
                  <a:lnTo>
                    <a:pt x="4481339" y="2513159"/>
                  </a:lnTo>
                  <a:lnTo>
                    <a:pt x="0" y="251315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255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9766" y="726587"/>
            <a:ext cx="7500385" cy="43854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28678" y="5496148"/>
            <a:ext cx="16528873" cy="1911940"/>
            <a:chOff x="1028678" y="5940041"/>
            <a:chExt cx="16528873" cy="1911940"/>
          </a:xfrm>
        </p:grpSpPr>
        <p:grpSp>
          <p:nvGrpSpPr>
            <p:cNvPr id="22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24" name="Freeform 17"/>
              <p:cNvSpPr/>
              <p:nvPr/>
            </p:nvSpPr>
            <p:spPr>
              <a:xfrm>
                <a:off x="0" y="0"/>
                <a:ext cx="3981628" cy="282111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rgbClr val="0070C0">
                  <a:alpha val="95686"/>
                </a:srgb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25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000"/>
              </a:p>
            </p:txBody>
          </p:sp>
        </p:grpSp>
        <p:sp>
          <p:nvSpPr>
            <p:cNvPr id="23" name="TextBox 48"/>
            <p:cNvSpPr txBox="1"/>
            <p:nvPr/>
          </p:nvSpPr>
          <p:spPr>
            <a:xfrm>
              <a:off x="1351916" y="6224276"/>
              <a:ext cx="15882391" cy="693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Môn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ảo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thuật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luôn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kích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thích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người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 smtClean="0">
                  <a:latin typeface="Cambria Bold"/>
                  <a:ea typeface="Cambria Bold"/>
                  <a:cs typeface="Cambria Bold"/>
                  <a:sym typeface="Cambria Bold"/>
                </a:rPr>
                <a:t>xem</a:t>
              </a:r>
              <a:r>
                <a:rPr lang="en-US" sz="4000" b="1" dirty="0" smtClean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bởi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những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điều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bất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ngờ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000" b="1" i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2779" y="6735917"/>
            <a:ext cx="16528873" cy="1911940"/>
            <a:chOff x="1028678" y="5940041"/>
            <a:chExt cx="16528873" cy="1911940"/>
          </a:xfrm>
        </p:grpSpPr>
        <p:grpSp>
          <p:nvGrpSpPr>
            <p:cNvPr id="27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29" name="Freeform 17"/>
              <p:cNvSpPr/>
              <p:nvPr/>
            </p:nvSpPr>
            <p:spPr>
              <a:xfrm>
                <a:off x="0" y="0"/>
                <a:ext cx="3981628" cy="282111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95686"/>
                </a:scheme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30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000"/>
              </a:p>
            </p:txBody>
          </p:sp>
        </p:grpSp>
        <p:sp>
          <p:nvSpPr>
            <p:cNvPr id="28" name="TextBox 48"/>
            <p:cNvSpPr txBox="1"/>
            <p:nvPr/>
          </p:nvSpPr>
          <p:spPr>
            <a:xfrm>
              <a:off x="1351916" y="6224276"/>
              <a:ext cx="15882391" cy="693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Môn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ảo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thuật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luôn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kích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thích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người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xem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nên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nhiều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người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thích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nó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000" b="1" i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26673" y="7989700"/>
            <a:ext cx="16528873" cy="1911940"/>
            <a:chOff x="1028678" y="5940041"/>
            <a:chExt cx="16528873" cy="1911940"/>
          </a:xfrm>
        </p:grpSpPr>
        <p:grpSp>
          <p:nvGrpSpPr>
            <p:cNvPr id="32" name="Group 16"/>
            <p:cNvGrpSpPr/>
            <p:nvPr/>
          </p:nvGrpSpPr>
          <p:grpSpPr>
            <a:xfrm>
              <a:off x="1028678" y="5940041"/>
              <a:ext cx="16528873" cy="1911940"/>
              <a:chOff x="0" y="-38100"/>
              <a:chExt cx="3981628" cy="503556"/>
            </a:xfrm>
          </p:grpSpPr>
          <p:sp>
            <p:nvSpPr>
              <p:cNvPr id="34" name="Freeform 17"/>
              <p:cNvSpPr/>
              <p:nvPr/>
            </p:nvSpPr>
            <p:spPr>
              <a:xfrm>
                <a:off x="0" y="-9860"/>
                <a:ext cx="3981628" cy="442063"/>
              </a:xfrm>
              <a:custGeom>
                <a:avLst/>
                <a:gdLst/>
                <a:ahLst/>
                <a:cxnLst/>
                <a:rect l="l" t="t" r="r" b="b"/>
                <a:pathLst>
                  <a:path w="3981628" h="465456">
                    <a:moveTo>
                      <a:pt x="0" y="0"/>
                    </a:moveTo>
                    <a:lnTo>
                      <a:pt x="3981628" y="0"/>
                    </a:lnTo>
                    <a:lnTo>
                      <a:pt x="3981628" y="465456"/>
                    </a:lnTo>
                    <a:lnTo>
                      <a:pt x="0" y="4654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  <a:alpha val="95686"/>
                </a:scheme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35" name="TextBox 18"/>
              <p:cNvSpPr txBox="1"/>
              <p:nvPr/>
            </p:nvSpPr>
            <p:spPr>
              <a:xfrm>
                <a:off x="0" y="-38100"/>
                <a:ext cx="3981627" cy="50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4000"/>
              </a:p>
            </p:txBody>
          </p:sp>
        </p:grpSp>
        <p:sp>
          <p:nvSpPr>
            <p:cNvPr id="33" name="TextBox 48"/>
            <p:cNvSpPr txBox="1"/>
            <p:nvPr/>
          </p:nvSpPr>
          <p:spPr>
            <a:xfrm>
              <a:off x="1351916" y="6186832"/>
              <a:ext cx="15882391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Môn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ảo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thuật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luôn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kích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thích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người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dirty="0" err="1">
                  <a:latin typeface="Cambria Bold"/>
                  <a:ea typeface="Cambria Bold"/>
                  <a:cs typeface="Cambria Bold"/>
                  <a:sym typeface="Cambria Bold"/>
                </a:rPr>
                <a:t>xem</a:t>
              </a:r>
              <a:r>
                <a:rPr lang="en-US" sz="4000" b="1" dirty="0"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với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nhiều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cung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bậc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cảm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xúc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khác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4000" b="1" i="1" dirty="0" err="1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nhau</a:t>
              </a:r>
              <a:r>
                <a:rPr lang="en-US" sz="4000" b="1" i="1" dirty="0" smtClean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</a:t>
              </a:r>
              <a:endParaRPr lang="en-US" sz="4000" b="1" i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4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5"/>
          <p:cNvGrpSpPr/>
          <p:nvPr/>
        </p:nvGrpSpPr>
        <p:grpSpPr>
          <a:xfrm>
            <a:off x="294397" y="5143500"/>
            <a:ext cx="8265128" cy="1586507"/>
            <a:chOff x="294397" y="5143500"/>
            <a:chExt cx="8265128" cy="1586507"/>
          </a:xfrm>
        </p:grpSpPr>
        <p:grpSp>
          <p:nvGrpSpPr>
            <p:cNvPr id="20" name="Group 20"/>
            <p:cNvGrpSpPr/>
            <p:nvPr/>
          </p:nvGrpSpPr>
          <p:grpSpPr>
            <a:xfrm>
              <a:off x="294397" y="5143500"/>
              <a:ext cx="8265128" cy="1586507"/>
              <a:chOff x="0" y="0"/>
              <a:chExt cx="2176824" cy="41784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507234" y="5259364"/>
              <a:ext cx="7790769" cy="1270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Nếu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không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toán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thật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kĩ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lưỡng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luyện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tập</a:t>
              </a:r>
              <a:r>
                <a:rPr lang="en-US" sz="3600" dirty="0" smtClean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mỉ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mỗi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cảnh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quay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4397" y="6863357"/>
            <a:ext cx="8265128" cy="1586507"/>
            <a:chOff x="294397" y="6863357"/>
            <a:chExt cx="8265128" cy="1586507"/>
          </a:xfrm>
        </p:grpSpPr>
        <p:grpSp>
          <p:nvGrpSpPr>
            <p:cNvPr id="23" name="Group 23"/>
            <p:cNvGrpSpPr/>
            <p:nvPr/>
          </p:nvGrpSpPr>
          <p:grpSpPr>
            <a:xfrm>
              <a:off x="294397" y="6863357"/>
              <a:ext cx="8265128" cy="1586507"/>
              <a:chOff x="0" y="0"/>
              <a:chExt cx="2176824" cy="41784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507234" y="7051905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Âm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không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tăng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sự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quan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4397" y="8583214"/>
            <a:ext cx="8265128" cy="1586507"/>
            <a:chOff x="294397" y="8583214"/>
            <a:chExt cx="8265128" cy="1586507"/>
          </a:xfrm>
        </p:grpSpPr>
        <p:grpSp>
          <p:nvGrpSpPr>
            <p:cNvPr id="26" name="Group 26"/>
            <p:cNvGrpSpPr/>
            <p:nvPr/>
          </p:nvGrpSpPr>
          <p:grpSpPr>
            <a:xfrm>
              <a:off x="294397" y="8583214"/>
              <a:ext cx="8265128" cy="1586507"/>
              <a:chOff x="0" y="0"/>
              <a:chExt cx="2176824" cy="41784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507234" y="8773714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Mặc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dù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tranh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Van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Gốc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màu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chói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chang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đến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mắt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499962" y="5139185"/>
            <a:ext cx="8265128" cy="1586507"/>
            <a:chOff x="9499962" y="5139185"/>
            <a:chExt cx="8265128" cy="1586507"/>
          </a:xfrm>
        </p:grpSpPr>
        <p:grpSp>
          <p:nvGrpSpPr>
            <p:cNvPr id="32" name="Group 32"/>
            <p:cNvGrpSpPr/>
            <p:nvPr/>
          </p:nvGrpSpPr>
          <p:grpSpPr>
            <a:xfrm>
              <a:off x="9499962" y="5139185"/>
              <a:ext cx="8265128" cy="1586507"/>
              <a:chOff x="0" y="0"/>
              <a:chExt cx="2176824" cy="41784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9724970" y="5246884"/>
              <a:ext cx="7790769" cy="1270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(2)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còn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ta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ngủ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sâu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thư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giãn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499962" y="6859042"/>
            <a:ext cx="8265128" cy="1586507"/>
            <a:chOff x="9499962" y="6859042"/>
            <a:chExt cx="8265128" cy="1586507"/>
          </a:xfrm>
        </p:grpSpPr>
        <p:grpSp>
          <p:nvGrpSpPr>
            <p:cNvPr id="35" name="Group 35"/>
            <p:cNvGrpSpPr/>
            <p:nvPr/>
          </p:nvGrpSpPr>
          <p:grpSpPr>
            <a:xfrm>
              <a:off x="9499962" y="6859042"/>
              <a:ext cx="8265128" cy="1586507"/>
              <a:chOff x="0" y="0"/>
              <a:chExt cx="2176824" cy="41784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9724970" y="7039425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(3)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thì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diễn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viên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sẽ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rất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dễ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nguy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hiểm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499962" y="8578899"/>
            <a:ext cx="8265128" cy="1586507"/>
            <a:chOff x="9499962" y="8578899"/>
            <a:chExt cx="8265128" cy="1586507"/>
          </a:xfrm>
        </p:grpSpPr>
        <p:grpSp>
          <p:nvGrpSpPr>
            <p:cNvPr id="38" name="Group 38"/>
            <p:cNvGrpSpPr/>
            <p:nvPr/>
          </p:nvGrpSpPr>
          <p:grpSpPr>
            <a:xfrm>
              <a:off x="9499962" y="8578899"/>
              <a:ext cx="8265128" cy="1586507"/>
              <a:chOff x="0" y="0"/>
              <a:chExt cx="2176824" cy="41784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9724970" y="8761234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(4)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bởi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sĩ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nổi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tiếng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đã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sống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đây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294397" y="691359"/>
            <a:ext cx="520809" cy="1548351"/>
          </a:xfrm>
          <a:custGeom>
            <a:avLst/>
            <a:gdLst/>
            <a:ahLst/>
            <a:cxnLst/>
            <a:rect l="l" t="t" r="r" b="b"/>
            <a:pathLst>
              <a:path w="520809" h="1548351">
                <a:moveTo>
                  <a:pt x="0" y="0"/>
                </a:moveTo>
                <a:lnTo>
                  <a:pt x="520809" y="0"/>
                </a:lnTo>
                <a:lnTo>
                  <a:pt x="520809" y="1548351"/>
                </a:lnTo>
                <a:lnTo>
                  <a:pt x="0" y="1548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3"/>
          <p:cNvGrpSpPr/>
          <p:nvPr/>
        </p:nvGrpSpPr>
        <p:grpSpPr>
          <a:xfrm>
            <a:off x="1144901" y="372426"/>
            <a:ext cx="15998198" cy="2090325"/>
            <a:chOff x="1144901" y="372426"/>
            <a:chExt cx="15998198" cy="2090325"/>
          </a:xfrm>
        </p:grpSpPr>
        <p:grpSp>
          <p:nvGrpSpPr>
            <p:cNvPr id="14" name="Group 14"/>
            <p:cNvGrpSpPr/>
            <p:nvPr/>
          </p:nvGrpSpPr>
          <p:grpSpPr>
            <a:xfrm>
              <a:off x="1144901" y="372426"/>
              <a:ext cx="15998198" cy="2090325"/>
              <a:chOff x="0" y="0"/>
              <a:chExt cx="4213517" cy="55053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213517" cy="550538"/>
              </a:xfrm>
              <a:custGeom>
                <a:avLst/>
                <a:gdLst/>
                <a:ahLst/>
                <a:cxnLst/>
                <a:rect l="l" t="t" r="r" b="b"/>
                <a:pathLst>
                  <a:path w="4213517" h="550538">
                    <a:moveTo>
                      <a:pt x="0" y="0"/>
                    </a:moveTo>
                    <a:lnTo>
                      <a:pt x="4213517" y="0"/>
                    </a:lnTo>
                    <a:lnTo>
                      <a:pt x="4213517" y="550538"/>
                    </a:lnTo>
                    <a:lnTo>
                      <a:pt x="0" y="550538"/>
                    </a:lnTo>
                    <a:close/>
                  </a:path>
                </a:pathLst>
              </a:custGeom>
              <a:solidFill>
                <a:srgbClr val="357527">
                  <a:alpha val="95686"/>
                </a:srgbClr>
              </a:solidFill>
              <a:ln w="38100" cap="sq">
                <a:solidFill>
                  <a:srgbClr val="FFFFFF">
                    <a:alpha val="95686"/>
                  </a:srgbClr>
                </a:solidFill>
                <a:prstDash val="dash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4213517" cy="5886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363271" y="668457"/>
              <a:ext cx="15779828" cy="151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979"/>
                </a:lnSpc>
              </a:pP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Chọn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từ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ngữ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ở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cột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A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phù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hợp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với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từ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ngữ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ở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cột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B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để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tạo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câu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.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Chỉ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ra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các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kết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từ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trong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mỗi</a:t>
              </a:r>
              <a:r>
                <a:rPr lang="en-US" sz="5199" b="1" dirty="0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</a:t>
              </a:r>
              <a:r>
                <a:rPr lang="en-US" sz="5199" b="1" dirty="0" err="1">
                  <a:solidFill>
                    <a:srgbClr val="FFFFFF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câu</a:t>
              </a:r>
              <a:endParaRPr lang="en-US" sz="5199" b="1" dirty="0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4397" y="3425223"/>
            <a:ext cx="8265128" cy="1586507"/>
            <a:chOff x="294397" y="3425223"/>
            <a:chExt cx="8265128" cy="1586507"/>
          </a:xfrm>
        </p:grpSpPr>
        <p:grpSp>
          <p:nvGrpSpPr>
            <p:cNvPr id="17" name="Group 17"/>
            <p:cNvGrpSpPr/>
            <p:nvPr/>
          </p:nvGrpSpPr>
          <p:grpSpPr>
            <a:xfrm>
              <a:off x="294397" y="3425223"/>
              <a:ext cx="8265128" cy="1586507"/>
              <a:chOff x="0" y="0"/>
              <a:chExt cx="2176824" cy="41784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31577" y="3535982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a.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Áo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coi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âm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499962" y="3420908"/>
            <a:ext cx="8265128" cy="1586507"/>
            <a:chOff x="9499962" y="3420908"/>
            <a:chExt cx="8265128" cy="1586507"/>
          </a:xfrm>
        </p:grpSpPr>
        <p:grpSp>
          <p:nvGrpSpPr>
            <p:cNvPr id="29" name="Group 29"/>
            <p:cNvGrpSpPr/>
            <p:nvPr/>
          </p:nvGrpSpPr>
          <p:grpSpPr>
            <a:xfrm>
              <a:off x="9499962" y="3420908"/>
              <a:ext cx="8265128" cy="1586507"/>
              <a:chOff x="0" y="0"/>
              <a:chExt cx="2176824" cy="41784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9749313" y="3523502"/>
              <a:ext cx="7790769" cy="127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(1)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nhưng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vẫn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tranh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đắt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3835770" y="2377213"/>
            <a:ext cx="969546" cy="1053854"/>
          </a:xfrm>
          <a:custGeom>
            <a:avLst/>
            <a:gdLst/>
            <a:ahLst/>
            <a:cxnLst/>
            <a:rect l="l" t="t" r="r" b="b"/>
            <a:pathLst>
              <a:path w="969546" h="1053854">
                <a:moveTo>
                  <a:pt x="0" y="0"/>
                </a:moveTo>
                <a:lnTo>
                  <a:pt x="969545" y="0"/>
                </a:lnTo>
                <a:lnTo>
                  <a:pt x="969545" y="1053854"/>
                </a:lnTo>
                <a:lnTo>
                  <a:pt x="0" y="105385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3259549" y="2239710"/>
            <a:ext cx="1113961" cy="1128062"/>
          </a:xfrm>
          <a:custGeom>
            <a:avLst/>
            <a:gdLst/>
            <a:ahLst/>
            <a:cxnLst/>
            <a:rect l="l" t="t" r="r" b="b"/>
            <a:pathLst>
              <a:path w="1113961" h="1128062">
                <a:moveTo>
                  <a:pt x="0" y="0"/>
                </a:moveTo>
                <a:lnTo>
                  <a:pt x="1113961" y="0"/>
                </a:lnTo>
                <a:lnTo>
                  <a:pt x="1113961" y="1128062"/>
                </a:lnTo>
                <a:lnTo>
                  <a:pt x="0" y="11280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9542149"/>
            <a:chOff x="0" y="0"/>
            <a:chExt cx="4481339" cy="2513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2513159"/>
            </a:xfrm>
            <a:custGeom>
              <a:avLst/>
              <a:gdLst/>
              <a:ahLst/>
              <a:cxnLst/>
              <a:rect l="l" t="t" r="r" b="b"/>
              <a:pathLst>
                <a:path w="4481339" h="2513159">
                  <a:moveTo>
                    <a:pt x="0" y="0"/>
                  </a:moveTo>
                  <a:lnTo>
                    <a:pt x="4481339" y="0"/>
                  </a:lnTo>
                  <a:lnTo>
                    <a:pt x="4481339" y="2513159"/>
                  </a:lnTo>
                  <a:lnTo>
                    <a:pt x="0" y="251315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255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11139" y="494126"/>
            <a:ext cx="12244219" cy="560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9542149"/>
            <a:chOff x="0" y="0"/>
            <a:chExt cx="4481339" cy="2513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2513159"/>
            </a:xfrm>
            <a:custGeom>
              <a:avLst/>
              <a:gdLst/>
              <a:ahLst/>
              <a:cxnLst/>
              <a:rect l="l" t="t" r="r" b="b"/>
              <a:pathLst>
                <a:path w="4481339" h="2513159">
                  <a:moveTo>
                    <a:pt x="0" y="0"/>
                  </a:moveTo>
                  <a:lnTo>
                    <a:pt x="4481339" y="0"/>
                  </a:lnTo>
                  <a:lnTo>
                    <a:pt x="4481339" y="2513159"/>
                  </a:lnTo>
                  <a:lnTo>
                    <a:pt x="0" y="251315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255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9450" y="1348964"/>
            <a:ext cx="10804481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17844" y="1153750"/>
            <a:ext cx="969546" cy="1053854"/>
          </a:xfrm>
          <a:custGeom>
            <a:avLst/>
            <a:gdLst/>
            <a:ahLst/>
            <a:cxnLst/>
            <a:rect l="l" t="t" r="r" b="b"/>
            <a:pathLst>
              <a:path w="969546" h="1053854">
                <a:moveTo>
                  <a:pt x="0" y="0"/>
                </a:moveTo>
                <a:lnTo>
                  <a:pt x="969546" y="0"/>
                </a:lnTo>
                <a:lnTo>
                  <a:pt x="969546" y="1053854"/>
                </a:lnTo>
                <a:lnTo>
                  <a:pt x="0" y="10538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48521" y="1167537"/>
            <a:ext cx="1113961" cy="1128062"/>
          </a:xfrm>
          <a:custGeom>
            <a:avLst/>
            <a:gdLst/>
            <a:ahLst/>
            <a:cxnLst/>
            <a:rect l="l" t="t" r="r" b="b"/>
            <a:pathLst>
              <a:path w="1113961" h="1128062">
                <a:moveTo>
                  <a:pt x="0" y="0"/>
                </a:moveTo>
                <a:lnTo>
                  <a:pt x="1113961" y="0"/>
                </a:lnTo>
                <a:lnTo>
                  <a:pt x="1113961" y="1128062"/>
                </a:lnTo>
                <a:lnTo>
                  <a:pt x="0" y="11280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94397" y="4198626"/>
            <a:ext cx="8265128" cy="1586507"/>
            <a:chOff x="0" y="0"/>
            <a:chExt cx="11020171" cy="211534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83782" y="183060"/>
              <a:ext cx="10387691" cy="1665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b. Nếu không tính toán thật kĩ lưỡng và luyện tập tỉ mỉ trong mỗi cảnh quay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4397" y="5918482"/>
            <a:ext cx="8265128" cy="1586507"/>
            <a:chOff x="0" y="0"/>
            <a:chExt cx="11020171" cy="211534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83782" y="279972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c. Âm nhạc không những làm tăng sự lạc quan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4397" y="7638339"/>
            <a:ext cx="8265128" cy="1586507"/>
            <a:chOff x="0" y="0"/>
            <a:chExt cx="11020171" cy="211534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83782" y="282575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d. Mặc dù nhiều bức tranh của Van Gốc có màu vàng chói chang đến nhức mắt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99962" y="4194311"/>
            <a:ext cx="8265128" cy="1586507"/>
            <a:chOff x="0" y="0"/>
            <a:chExt cx="11020171" cy="211534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00011" y="172173"/>
              <a:ext cx="10387691" cy="1665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(2)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còn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ta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ngủ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sâu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thư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giãn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499962" y="5914168"/>
            <a:ext cx="8265128" cy="1586507"/>
            <a:chOff x="0" y="0"/>
            <a:chExt cx="11020171" cy="211534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00011" y="269085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(3) thì các diễn viên đóng thế sẽ rất dễ gặp nguy hiểm.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499962" y="7634025"/>
            <a:ext cx="8265128" cy="1586507"/>
            <a:chOff x="0" y="0"/>
            <a:chExt cx="11020171" cy="211534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300011" y="271688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(4) bởi nhiều nhạc sĩ nổi tiếng thế giới đều đã sống ở đây.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94397" y="2480349"/>
            <a:ext cx="8265128" cy="1586507"/>
            <a:chOff x="0" y="0"/>
            <a:chExt cx="11020171" cy="2115342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316240" y="176253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a. Nước Áo được coi là đất nước của âm nhạc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499962" y="2476034"/>
            <a:ext cx="8265128" cy="1586507"/>
            <a:chOff x="0" y="0"/>
            <a:chExt cx="11020171" cy="2115342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332468" y="165367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(1)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nhưng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vẫn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tranh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đắt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3.08642E-6 L -3.33333E-6 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5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-2.22222E-6 L -3.33333E-6 0.167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3.82716E-6 L -3.33333E-6 -0.16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7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4.19753E-6 L -4.02778E-6 -0.5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-25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01187" y="1191969"/>
            <a:ext cx="969546" cy="1053854"/>
          </a:xfrm>
          <a:custGeom>
            <a:avLst/>
            <a:gdLst/>
            <a:ahLst/>
            <a:cxnLst/>
            <a:rect l="l" t="t" r="r" b="b"/>
            <a:pathLst>
              <a:path w="969546" h="1053854">
                <a:moveTo>
                  <a:pt x="0" y="0"/>
                </a:moveTo>
                <a:lnTo>
                  <a:pt x="969546" y="0"/>
                </a:lnTo>
                <a:lnTo>
                  <a:pt x="969546" y="1053854"/>
                </a:lnTo>
                <a:lnTo>
                  <a:pt x="0" y="105385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59549" y="1128711"/>
            <a:ext cx="1113961" cy="1128062"/>
          </a:xfrm>
          <a:custGeom>
            <a:avLst/>
            <a:gdLst/>
            <a:ahLst/>
            <a:cxnLst/>
            <a:rect l="l" t="t" r="r" b="b"/>
            <a:pathLst>
              <a:path w="1113961" h="1128062">
                <a:moveTo>
                  <a:pt x="0" y="0"/>
                </a:moveTo>
                <a:lnTo>
                  <a:pt x="1113961" y="0"/>
                </a:lnTo>
                <a:lnTo>
                  <a:pt x="1113961" y="1128062"/>
                </a:lnTo>
                <a:lnTo>
                  <a:pt x="0" y="11280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94397" y="4198626"/>
            <a:ext cx="8265128" cy="1586507"/>
            <a:chOff x="0" y="0"/>
            <a:chExt cx="11020171" cy="211534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83782" y="183060"/>
              <a:ext cx="10387691" cy="1665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Nếu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không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tính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toán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thật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kĩ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lưỡng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luyện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tập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tỉ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mỉ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mỗi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cảnh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quay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4397" y="5918482"/>
            <a:ext cx="8265128" cy="1586507"/>
            <a:chOff x="0" y="0"/>
            <a:chExt cx="11020171" cy="211534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83782" y="279972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Âm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không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tăng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sự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quan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4397" y="7638339"/>
            <a:ext cx="8265128" cy="1586507"/>
            <a:chOff x="0" y="0"/>
            <a:chExt cx="11020171" cy="211534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83782" y="282575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d.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Mặc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dù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tranh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Van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Gốc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màu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chói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chang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đến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mắt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99962" y="5941563"/>
            <a:ext cx="8265128" cy="1586507"/>
            <a:chOff x="0" y="0"/>
            <a:chExt cx="11020171" cy="211534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300011" y="172173"/>
              <a:ext cx="10387691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(2)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còn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ta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ngủ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sâu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toàn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thư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giãn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499962" y="4198626"/>
            <a:ext cx="8265128" cy="1586507"/>
            <a:chOff x="0" y="0"/>
            <a:chExt cx="11020171" cy="211534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00011" y="269085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(3)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thì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diễn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viên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sẽ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rất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dễ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nguy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hiểm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499962" y="2456204"/>
            <a:ext cx="8265128" cy="1586507"/>
            <a:chOff x="0" y="0"/>
            <a:chExt cx="11020171" cy="211534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300011" y="271688"/>
              <a:ext cx="10387691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(4)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bởi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sĩ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nổi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tiếng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đều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đã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sống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đây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94397" y="2480349"/>
            <a:ext cx="8265128" cy="1586507"/>
            <a:chOff x="0" y="0"/>
            <a:chExt cx="11020171" cy="2115342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316240" y="176253"/>
              <a:ext cx="10387691" cy="1665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a.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Áo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coi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âm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nhạc</a:t>
              </a:r>
              <a:endParaRPr lang="en-US" sz="3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487790" y="7672731"/>
            <a:ext cx="8265128" cy="1586507"/>
            <a:chOff x="0" y="0"/>
            <a:chExt cx="11020171" cy="2115342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11020171" cy="2115342"/>
              <a:chOff x="0" y="0"/>
              <a:chExt cx="2176824" cy="41784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176824" cy="417845"/>
              </a:xfrm>
              <a:custGeom>
                <a:avLst/>
                <a:gdLst/>
                <a:ahLst/>
                <a:cxnLst/>
                <a:rect l="l" t="t" r="r" b="b"/>
                <a:pathLst>
                  <a:path w="2176824" h="417845">
                    <a:moveTo>
                      <a:pt x="0" y="0"/>
                    </a:moveTo>
                    <a:lnTo>
                      <a:pt x="2176824" y="0"/>
                    </a:lnTo>
                    <a:lnTo>
                      <a:pt x="2176824" y="417845"/>
                    </a:lnTo>
                    <a:lnTo>
                      <a:pt x="0" y="41784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2176824" cy="455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332468" y="165367"/>
              <a:ext cx="10387691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(1) </a:t>
              </a:r>
              <a:r>
                <a:rPr lang="en-US" sz="36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nhưng</a:t>
              </a:r>
              <a:r>
                <a:rPr lang="en-US" sz="36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vẫn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bức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tranh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đắt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nhất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thế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6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964681"/>
            <a:ext cx="17015084" cy="6174020"/>
            <a:chOff x="0" y="0"/>
            <a:chExt cx="4481339" cy="16260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1626079"/>
            </a:xfrm>
            <a:custGeom>
              <a:avLst/>
              <a:gdLst/>
              <a:ahLst/>
              <a:cxnLst/>
              <a:rect l="l" t="t" r="r" b="b"/>
              <a:pathLst>
                <a:path w="4481339" h="1626079">
                  <a:moveTo>
                    <a:pt x="0" y="0"/>
                  </a:moveTo>
                  <a:lnTo>
                    <a:pt x="4481339" y="0"/>
                  </a:lnTo>
                  <a:lnTo>
                    <a:pt x="4481339" y="1626079"/>
                  </a:lnTo>
                  <a:lnTo>
                    <a:pt x="0" y="1626079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1664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6458" y="448626"/>
            <a:ext cx="1120022" cy="1339157"/>
          </a:xfrm>
          <a:custGeom>
            <a:avLst/>
            <a:gdLst/>
            <a:ahLst/>
            <a:cxnLst/>
            <a:rect l="l" t="t" r="r" b="b"/>
            <a:pathLst>
              <a:path w="1120022" h="1339157">
                <a:moveTo>
                  <a:pt x="0" y="0"/>
                </a:moveTo>
                <a:lnTo>
                  <a:pt x="1120022" y="0"/>
                </a:lnTo>
                <a:lnTo>
                  <a:pt x="1120022" y="1339156"/>
                </a:lnTo>
                <a:lnTo>
                  <a:pt x="0" y="13391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025357" y="448626"/>
            <a:ext cx="15117742" cy="1767279"/>
            <a:chOff x="0" y="0"/>
            <a:chExt cx="3981627" cy="4654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81628" cy="465456"/>
            </a:xfrm>
            <a:custGeom>
              <a:avLst/>
              <a:gdLst/>
              <a:ahLst/>
              <a:cxnLst/>
              <a:rect l="l" t="t" r="r" b="b"/>
              <a:pathLst>
                <a:path w="3981628" h="465456">
                  <a:moveTo>
                    <a:pt x="0" y="0"/>
                  </a:moveTo>
                  <a:lnTo>
                    <a:pt x="3981628" y="0"/>
                  </a:lnTo>
                  <a:lnTo>
                    <a:pt x="3981628" y="465456"/>
                  </a:lnTo>
                  <a:lnTo>
                    <a:pt x="0" y="465456"/>
                  </a:lnTo>
                  <a:close/>
                </a:path>
              </a:pathLst>
            </a:custGeom>
            <a:solidFill>
              <a:srgbClr val="357527">
                <a:alpha val="95686"/>
              </a:srgbClr>
            </a:solidFill>
            <a:ln w="38100" cap="sq">
              <a:solidFill>
                <a:srgbClr val="FFFFFF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981627" cy="50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47732" y="4875662"/>
            <a:ext cx="12784793" cy="435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0"/>
              </a:lnSpc>
            </a:pPr>
            <a:r>
              <a:rPr lang="en-US" sz="5000" b="1">
                <a:solidFill>
                  <a:srgbClr val="357527"/>
                </a:solidFill>
                <a:latin typeface="Cambria Bold"/>
                <a:ea typeface="Cambria Bold"/>
                <a:cs typeface="Cambria Bold"/>
                <a:sym typeface="Cambria Bold"/>
              </a:rPr>
              <a:t>     Nghị lực phi thường, sự lãng mạn       lòng nhân ái đã chắp cánh       tài năng âm nhạc      Mô-da. Di sản       ông để lại       nhân loại thật là vĩ đại: hơn 600 tác phẩm lớn nhỏ. Đây là một cống hiến vào mức kỉ lục      một con người chỉ sống trên đời có 35 năm.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1331692" y="4704209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3" y="0"/>
                </a:lnTo>
                <a:lnTo>
                  <a:pt x="943443" y="878582"/>
                </a:lnTo>
                <a:lnTo>
                  <a:pt x="0" y="8785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632526" y="5485255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3" y="0"/>
                </a:lnTo>
                <a:lnTo>
                  <a:pt x="943443" y="878581"/>
                </a:lnTo>
                <a:lnTo>
                  <a:pt x="0" y="878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449222" y="5431085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3" y="0"/>
                </a:lnTo>
                <a:lnTo>
                  <a:pt x="943443" y="878581"/>
                </a:lnTo>
                <a:lnTo>
                  <a:pt x="0" y="878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672279" y="6265954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2" y="0"/>
                </a:lnTo>
                <a:lnTo>
                  <a:pt x="943442" y="878581"/>
                </a:lnTo>
                <a:lnTo>
                  <a:pt x="0" y="878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838904" y="6265954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3" y="0"/>
                </a:lnTo>
                <a:lnTo>
                  <a:pt x="943443" y="878581"/>
                </a:lnTo>
                <a:lnTo>
                  <a:pt x="0" y="878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242237" y="7709362"/>
            <a:ext cx="943443" cy="878581"/>
          </a:xfrm>
          <a:custGeom>
            <a:avLst/>
            <a:gdLst/>
            <a:ahLst/>
            <a:cxnLst/>
            <a:rect l="l" t="t" r="r" b="b"/>
            <a:pathLst>
              <a:path w="943443" h="878581">
                <a:moveTo>
                  <a:pt x="0" y="0"/>
                </a:moveTo>
                <a:lnTo>
                  <a:pt x="943443" y="0"/>
                </a:lnTo>
                <a:lnTo>
                  <a:pt x="943443" y="878581"/>
                </a:lnTo>
                <a:lnTo>
                  <a:pt x="0" y="8785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042602" y="2495368"/>
            <a:ext cx="3053455" cy="1189850"/>
            <a:chOff x="0" y="0"/>
            <a:chExt cx="4071273" cy="158646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071273" cy="1586466"/>
              <a:chOff x="0" y="0"/>
              <a:chExt cx="688421" cy="26825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88421" cy="268259"/>
              </a:xfrm>
              <a:custGeom>
                <a:avLst/>
                <a:gdLst/>
                <a:ahLst/>
                <a:cxnLst/>
                <a:rect l="l" t="t" r="r" b="b"/>
                <a:pathLst>
                  <a:path w="688421" h="268259">
                    <a:moveTo>
                      <a:pt x="134130" y="0"/>
                    </a:moveTo>
                    <a:lnTo>
                      <a:pt x="554291" y="0"/>
                    </a:lnTo>
                    <a:cubicBezTo>
                      <a:pt x="628369" y="0"/>
                      <a:pt x="688421" y="60052"/>
                      <a:pt x="688421" y="134130"/>
                    </a:cubicBezTo>
                    <a:lnTo>
                      <a:pt x="688421" y="134130"/>
                    </a:lnTo>
                    <a:cubicBezTo>
                      <a:pt x="688421" y="208207"/>
                      <a:pt x="628369" y="268259"/>
                      <a:pt x="554291" y="268259"/>
                    </a:cubicBezTo>
                    <a:lnTo>
                      <a:pt x="134130" y="268259"/>
                    </a:lnTo>
                    <a:cubicBezTo>
                      <a:pt x="60052" y="268259"/>
                      <a:pt x="0" y="208207"/>
                      <a:pt x="0" y="134130"/>
                    </a:cubicBezTo>
                    <a:lnTo>
                      <a:pt x="0" y="134130"/>
                    </a:lnTo>
                    <a:cubicBezTo>
                      <a:pt x="0" y="60052"/>
                      <a:pt x="60052" y="0"/>
                      <a:pt x="1341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688421" cy="306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05016" y="234433"/>
              <a:ext cx="3407849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4999">
                  <a:solidFill>
                    <a:srgbClr val="333333"/>
                  </a:solidFill>
                  <a:latin typeface="Cambria"/>
                  <a:ea typeface="Cambria"/>
                  <a:cs typeface="Cambria"/>
                  <a:sym typeface="Cambria"/>
                </a:rPr>
                <a:t>cho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867488" y="2495368"/>
            <a:ext cx="3053455" cy="1189850"/>
            <a:chOff x="0" y="0"/>
            <a:chExt cx="4071273" cy="158646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071273" cy="1586466"/>
              <a:chOff x="0" y="0"/>
              <a:chExt cx="688421" cy="268259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88421" cy="268259"/>
              </a:xfrm>
              <a:custGeom>
                <a:avLst/>
                <a:gdLst/>
                <a:ahLst/>
                <a:cxnLst/>
                <a:rect l="l" t="t" r="r" b="b"/>
                <a:pathLst>
                  <a:path w="688421" h="268259">
                    <a:moveTo>
                      <a:pt x="134130" y="0"/>
                    </a:moveTo>
                    <a:lnTo>
                      <a:pt x="554291" y="0"/>
                    </a:lnTo>
                    <a:cubicBezTo>
                      <a:pt x="628369" y="0"/>
                      <a:pt x="688421" y="60052"/>
                      <a:pt x="688421" y="134130"/>
                    </a:cubicBezTo>
                    <a:lnTo>
                      <a:pt x="688421" y="134130"/>
                    </a:lnTo>
                    <a:cubicBezTo>
                      <a:pt x="688421" y="208207"/>
                      <a:pt x="628369" y="268259"/>
                      <a:pt x="554291" y="268259"/>
                    </a:cubicBezTo>
                    <a:lnTo>
                      <a:pt x="134130" y="268259"/>
                    </a:lnTo>
                    <a:cubicBezTo>
                      <a:pt x="60052" y="268259"/>
                      <a:pt x="0" y="208207"/>
                      <a:pt x="0" y="134130"/>
                    </a:cubicBezTo>
                    <a:lnTo>
                      <a:pt x="0" y="134130"/>
                    </a:lnTo>
                    <a:cubicBezTo>
                      <a:pt x="0" y="60052"/>
                      <a:pt x="60052" y="0"/>
                      <a:pt x="1341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688421" cy="306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305016" y="234433"/>
              <a:ext cx="3407849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4999">
                  <a:solidFill>
                    <a:srgbClr val="333333"/>
                  </a:solidFill>
                  <a:latin typeface="Cambria"/>
                  <a:ea typeface="Cambria"/>
                  <a:cs typeface="Cambria"/>
                  <a:sym typeface="Cambria"/>
                </a:rPr>
                <a:t>của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850376" y="2495368"/>
            <a:ext cx="3053455" cy="1189850"/>
            <a:chOff x="0" y="0"/>
            <a:chExt cx="4071273" cy="1586466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071273" cy="1586466"/>
              <a:chOff x="0" y="0"/>
              <a:chExt cx="688421" cy="26825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88421" cy="268259"/>
              </a:xfrm>
              <a:custGeom>
                <a:avLst/>
                <a:gdLst/>
                <a:ahLst/>
                <a:cxnLst/>
                <a:rect l="l" t="t" r="r" b="b"/>
                <a:pathLst>
                  <a:path w="688421" h="268259">
                    <a:moveTo>
                      <a:pt x="134130" y="0"/>
                    </a:moveTo>
                    <a:lnTo>
                      <a:pt x="554291" y="0"/>
                    </a:lnTo>
                    <a:cubicBezTo>
                      <a:pt x="628369" y="0"/>
                      <a:pt x="688421" y="60052"/>
                      <a:pt x="688421" y="134130"/>
                    </a:cubicBezTo>
                    <a:lnTo>
                      <a:pt x="688421" y="134130"/>
                    </a:lnTo>
                    <a:cubicBezTo>
                      <a:pt x="688421" y="208207"/>
                      <a:pt x="628369" y="268259"/>
                      <a:pt x="554291" y="268259"/>
                    </a:cubicBezTo>
                    <a:lnTo>
                      <a:pt x="134130" y="268259"/>
                    </a:lnTo>
                    <a:cubicBezTo>
                      <a:pt x="60052" y="268259"/>
                      <a:pt x="0" y="208207"/>
                      <a:pt x="0" y="134130"/>
                    </a:cubicBezTo>
                    <a:lnTo>
                      <a:pt x="0" y="134130"/>
                    </a:lnTo>
                    <a:cubicBezTo>
                      <a:pt x="0" y="60052"/>
                      <a:pt x="60052" y="0"/>
                      <a:pt x="1341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688421" cy="306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305016" y="234433"/>
              <a:ext cx="3407849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4999">
                  <a:solidFill>
                    <a:srgbClr val="333333"/>
                  </a:solidFill>
                  <a:latin typeface="Cambria"/>
                  <a:ea typeface="Cambria"/>
                  <a:cs typeface="Cambria"/>
                  <a:sym typeface="Cambria"/>
                </a:rPr>
                <a:t>mà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448522" y="2495368"/>
            <a:ext cx="3053455" cy="1189850"/>
            <a:chOff x="0" y="0"/>
            <a:chExt cx="4071273" cy="1586466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071273" cy="1586466"/>
              <a:chOff x="0" y="0"/>
              <a:chExt cx="688421" cy="26825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88421" cy="268259"/>
              </a:xfrm>
              <a:custGeom>
                <a:avLst/>
                <a:gdLst/>
                <a:ahLst/>
                <a:cxnLst/>
                <a:rect l="l" t="t" r="r" b="b"/>
                <a:pathLst>
                  <a:path w="688421" h="268259">
                    <a:moveTo>
                      <a:pt x="134130" y="0"/>
                    </a:moveTo>
                    <a:lnTo>
                      <a:pt x="554291" y="0"/>
                    </a:lnTo>
                    <a:cubicBezTo>
                      <a:pt x="628369" y="0"/>
                      <a:pt x="688421" y="60052"/>
                      <a:pt x="688421" y="134130"/>
                    </a:cubicBezTo>
                    <a:lnTo>
                      <a:pt x="688421" y="134130"/>
                    </a:lnTo>
                    <a:cubicBezTo>
                      <a:pt x="688421" y="208207"/>
                      <a:pt x="628369" y="268259"/>
                      <a:pt x="554291" y="268259"/>
                    </a:cubicBezTo>
                    <a:lnTo>
                      <a:pt x="134130" y="268259"/>
                    </a:lnTo>
                    <a:cubicBezTo>
                      <a:pt x="60052" y="268259"/>
                      <a:pt x="0" y="208207"/>
                      <a:pt x="0" y="134130"/>
                    </a:cubicBezTo>
                    <a:lnTo>
                      <a:pt x="0" y="134130"/>
                    </a:lnTo>
                    <a:cubicBezTo>
                      <a:pt x="0" y="60052"/>
                      <a:pt x="60052" y="0"/>
                      <a:pt x="1341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688421" cy="3063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305016" y="234433"/>
              <a:ext cx="3407849" cy="1060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4999">
                  <a:solidFill>
                    <a:srgbClr val="333333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2352323" y="933450"/>
            <a:ext cx="15779828" cy="76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79"/>
              </a:lnSpc>
            </a:pPr>
            <a:r>
              <a:rPr lang="en-US" sz="5199" b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Chọn kết từ phù hợp thay cho bông hoa.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167533" y="9403212"/>
            <a:ext cx="7648997" cy="52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25"/>
              </a:lnSpc>
            </a:pPr>
            <a:r>
              <a:rPr lang="en-US" sz="35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(Theo </a:t>
            </a:r>
            <a:r>
              <a:rPr lang="en-US" sz="3500" b="1" i="1">
                <a:solidFill>
                  <a:srgbClr val="000000"/>
                </a:solidFill>
                <a:latin typeface="Cambria Bold Italics"/>
                <a:ea typeface="Cambria Bold Italics"/>
                <a:cs typeface="Cambria Bold Italics"/>
                <a:sym typeface="Cambria Bold Italics"/>
              </a:rPr>
              <a:t>Kể chuyện danh nhân thế giới</a:t>
            </a:r>
            <a:r>
              <a:rPr lang="en-US" sz="3500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096057" y="1625943"/>
            <a:ext cx="10095886" cy="5598628"/>
          </a:xfrm>
          <a:custGeom>
            <a:avLst/>
            <a:gdLst/>
            <a:ahLst/>
            <a:cxnLst/>
            <a:rect l="l" t="t" r="r" b="b"/>
            <a:pathLst>
              <a:path w="10095886" h="5598628">
                <a:moveTo>
                  <a:pt x="0" y="0"/>
                </a:moveTo>
                <a:lnTo>
                  <a:pt x="10095886" y="0"/>
                </a:lnTo>
                <a:lnTo>
                  <a:pt x="10095886" y="5598628"/>
                </a:lnTo>
                <a:lnTo>
                  <a:pt x="0" y="559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33264" y="2634201"/>
            <a:ext cx="615257" cy="615257"/>
          </a:xfrm>
          <a:custGeom>
            <a:avLst/>
            <a:gdLst/>
            <a:ahLst/>
            <a:cxnLst/>
            <a:rect l="l" t="t" r="r" b="b"/>
            <a:pathLst>
              <a:path w="615257" h="615257">
                <a:moveTo>
                  <a:pt x="0" y="0"/>
                </a:moveTo>
                <a:lnTo>
                  <a:pt x="615258" y="0"/>
                </a:lnTo>
                <a:lnTo>
                  <a:pt x="615258" y="615257"/>
                </a:lnTo>
                <a:lnTo>
                  <a:pt x="0" y="615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448522" y="3425223"/>
            <a:ext cx="368008" cy="368008"/>
          </a:xfrm>
          <a:custGeom>
            <a:avLst/>
            <a:gdLst/>
            <a:ahLst/>
            <a:cxnLst/>
            <a:rect l="l" t="t" r="r" b="b"/>
            <a:pathLst>
              <a:path w="368008" h="368008">
                <a:moveTo>
                  <a:pt x="0" y="0"/>
                </a:moveTo>
                <a:lnTo>
                  <a:pt x="368008" y="0"/>
                </a:lnTo>
                <a:lnTo>
                  <a:pt x="368008" y="368008"/>
                </a:lnTo>
                <a:lnTo>
                  <a:pt x="0" y="368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01187" y="5011730"/>
            <a:ext cx="838710" cy="838710"/>
          </a:xfrm>
          <a:custGeom>
            <a:avLst/>
            <a:gdLst/>
            <a:ahLst/>
            <a:cxnLst/>
            <a:rect l="l" t="t" r="r" b="b"/>
            <a:pathLst>
              <a:path w="838710" h="838710">
                <a:moveTo>
                  <a:pt x="0" y="0"/>
                </a:moveTo>
                <a:lnTo>
                  <a:pt x="838711" y="0"/>
                </a:lnTo>
                <a:lnTo>
                  <a:pt x="838711" y="838710"/>
                </a:lnTo>
                <a:lnTo>
                  <a:pt x="0" y="83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550185" y="5924545"/>
            <a:ext cx="506458" cy="506458"/>
          </a:xfrm>
          <a:custGeom>
            <a:avLst/>
            <a:gdLst/>
            <a:ahLst/>
            <a:cxnLst/>
            <a:rect l="l" t="t" r="r" b="b"/>
            <a:pathLst>
              <a:path w="506458" h="506458">
                <a:moveTo>
                  <a:pt x="0" y="0"/>
                </a:moveTo>
                <a:lnTo>
                  <a:pt x="506458" y="0"/>
                </a:lnTo>
                <a:lnTo>
                  <a:pt x="506458" y="506458"/>
                </a:lnTo>
                <a:lnTo>
                  <a:pt x="0" y="50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262643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46110" y="4856612"/>
            <a:ext cx="2071467" cy="2071467"/>
          </a:xfrm>
          <a:custGeom>
            <a:avLst/>
            <a:gdLst/>
            <a:ahLst/>
            <a:cxnLst/>
            <a:rect l="l" t="t" r="r" b="b"/>
            <a:pathLst>
              <a:path w="2071467" h="2071467">
                <a:moveTo>
                  <a:pt x="0" y="0"/>
                </a:moveTo>
                <a:lnTo>
                  <a:pt x="2071467" y="0"/>
                </a:lnTo>
                <a:lnTo>
                  <a:pt x="2071467" y="2071468"/>
                </a:lnTo>
                <a:lnTo>
                  <a:pt x="0" y="2071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36458" y="372426"/>
            <a:ext cx="17015084" cy="5552120"/>
            <a:chOff x="0" y="0"/>
            <a:chExt cx="4481339" cy="14622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1339" cy="1462287"/>
            </a:xfrm>
            <a:custGeom>
              <a:avLst/>
              <a:gdLst/>
              <a:ahLst/>
              <a:cxnLst/>
              <a:rect l="l" t="t" r="r" b="b"/>
              <a:pathLst>
                <a:path w="4481339" h="1462287">
                  <a:moveTo>
                    <a:pt x="0" y="0"/>
                  </a:moveTo>
                  <a:lnTo>
                    <a:pt x="4481339" y="0"/>
                  </a:lnTo>
                  <a:lnTo>
                    <a:pt x="4481339" y="1462287"/>
                  </a:lnTo>
                  <a:lnTo>
                    <a:pt x="0" y="1462287"/>
                  </a:ln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  <a:ln w="38100" cap="sq">
              <a:solidFill>
                <a:srgbClr val="4877BA">
                  <a:alpha val="95686"/>
                </a:srgbClr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1339" cy="1500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9624" y="1047750"/>
            <a:ext cx="16227541" cy="363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50"/>
              </a:lnSpc>
            </a:pP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Nghị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lực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phi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thường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sự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lãng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mạn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và</a:t>
            </a:r>
            <a:r>
              <a:rPr lang="en-US" sz="5000" b="1" dirty="0">
                <a:solidFill>
                  <a:srgbClr val="FF5B66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lòng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nhân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ái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đã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chắp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cho</a:t>
            </a:r>
            <a:r>
              <a:rPr lang="en-US" sz="5000" b="1" dirty="0">
                <a:solidFill>
                  <a:srgbClr val="FF5B66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tài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năng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âm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nhạc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của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Mô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-da. Di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mà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ông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để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lại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cho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nhân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loại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thật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vĩ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đại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hơn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600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tác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phẩm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lớn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nhỏ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Đây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là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một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cống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hiến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vào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mức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kỉ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lục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b="1" dirty="0" err="1">
                <a:solidFill>
                  <a:srgbClr val="FF4F61"/>
                </a:solidFill>
                <a:latin typeface="Cambria Bold"/>
                <a:ea typeface="Cambria Bold"/>
                <a:cs typeface="Cambria Bold"/>
                <a:sym typeface="Cambria Bold"/>
              </a:rPr>
              <a:t>của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một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người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chỉ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sống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trên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đời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có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 35 </a:t>
            </a:r>
            <a:r>
              <a:rPr lang="en-US" sz="5000" dirty="0" err="1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năm</a:t>
            </a:r>
            <a:r>
              <a:rPr lang="en-US" sz="5000" dirty="0">
                <a:solidFill>
                  <a:srgbClr val="35752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62467" y="1701535"/>
            <a:ext cx="997131" cy="805401"/>
            <a:chOff x="10809358" y="1015880"/>
            <a:chExt cx="997131" cy="805401"/>
          </a:xfrm>
        </p:grpSpPr>
        <p:sp>
          <p:nvSpPr>
            <p:cNvPr id="20" name="Rectangle 19"/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2"/>
          <p:cNvGrpSpPr/>
          <p:nvPr/>
        </p:nvGrpSpPr>
        <p:grpSpPr>
          <a:xfrm>
            <a:off x="8378105" y="1783009"/>
            <a:ext cx="1070695" cy="747289"/>
            <a:chOff x="10654357" y="522871"/>
            <a:chExt cx="1070695" cy="747289"/>
          </a:xfrm>
        </p:grpSpPr>
        <p:sp>
          <p:nvSpPr>
            <p:cNvPr id="24" name="Rectangle 23"/>
            <p:cNvSpPr/>
            <p:nvPr/>
          </p:nvSpPr>
          <p:spPr>
            <a:xfrm>
              <a:off x="10654357" y="522871"/>
              <a:ext cx="1070695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8"/>
            <p:cNvSpPr/>
            <p:nvPr/>
          </p:nvSpPr>
          <p:spPr>
            <a:xfrm>
              <a:off x="10767572" y="522871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5"/>
          <p:cNvGrpSpPr/>
          <p:nvPr/>
        </p:nvGrpSpPr>
        <p:grpSpPr>
          <a:xfrm>
            <a:off x="10809359" y="1015880"/>
            <a:ext cx="802458" cy="800137"/>
            <a:chOff x="10809359" y="1015880"/>
            <a:chExt cx="802458" cy="800137"/>
          </a:xfrm>
        </p:grpSpPr>
        <p:sp>
          <p:nvSpPr>
            <p:cNvPr id="27" name="Rectangle 26"/>
            <p:cNvSpPr/>
            <p:nvPr/>
          </p:nvSpPr>
          <p:spPr>
            <a:xfrm>
              <a:off x="10809359" y="1015880"/>
              <a:ext cx="740826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18"/>
            <p:cNvSpPr/>
            <p:nvPr/>
          </p:nvSpPr>
          <p:spPr>
            <a:xfrm>
              <a:off x="10809359" y="1068728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13459199" y="1777931"/>
            <a:ext cx="927614" cy="747289"/>
            <a:chOff x="10809359" y="1035399"/>
            <a:chExt cx="927614" cy="747289"/>
          </a:xfrm>
        </p:grpSpPr>
        <p:sp>
          <p:nvSpPr>
            <p:cNvPr id="30" name="Rectangle 29"/>
            <p:cNvSpPr/>
            <p:nvPr/>
          </p:nvSpPr>
          <p:spPr>
            <a:xfrm>
              <a:off x="10809359" y="1035399"/>
              <a:ext cx="927614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8"/>
            <p:cNvSpPr/>
            <p:nvPr/>
          </p:nvSpPr>
          <p:spPr>
            <a:xfrm>
              <a:off x="10922058" y="1035399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966185" y="2568184"/>
            <a:ext cx="1081843" cy="747289"/>
            <a:chOff x="10809358" y="1017311"/>
            <a:chExt cx="1081843" cy="747289"/>
          </a:xfrm>
        </p:grpSpPr>
        <p:sp>
          <p:nvSpPr>
            <p:cNvPr id="33" name="Rectangle 32"/>
            <p:cNvSpPr/>
            <p:nvPr/>
          </p:nvSpPr>
          <p:spPr>
            <a:xfrm>
              <a:off x="10809358" y="1035399"/>
              <a:ext cx="1081843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18"/>
            <p:cNvSpPr/>
            <p:nvPr/>
          </p:nvSpPr>
          <p:spPr>
            <a:xfrm>
              <a:off x="11005743" y="1017311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/>
          <p:cNvGrpSpPr/>
          <p:nvPr/>
        </p:nvGrpSpPr>
        <p:grpSpPr>
          <a:xfrm>
            <a:off x="9736647" y="3266977"/>
            <a:ext cx="1037275" cy="809233"/>
            <a:chOff x="12982300" y="-258568"/>
            <a:chExt cx="1037275" cy="809233"/>
          </a:xfrm>
        </p:grpSpPr>
        <p:sp>
          <p:nvSpPr>
            <p:cNvPr id="36" name="Rectangle 35"/>
            <p:cNvSpPr/>
            <p:nvPr/>
          </p:nvSpPr>
          <p:spPr>
            <a:xfrm>
              <a:off x="12982300" y="-258568"/>
              <a:ext cx="1037275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18"/>
            <p:cNvSpPr/>
            <p:nvPr/>
          </p:nvSpPr>
          <p:spPr>
            <a:xfrm>
              <a:off x="13099708" y="-196624"/>
              <a:ext cx="802458" cy="747289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Freeform 21"/>
          <p:cNvSpPr/>
          <p:nvPr/>
        </p:nvSpPr>
        <p:spPr>
          <a:xfrm>
            <a:off x="12404794" y="4226126"/>
            <a:ext cx="5189263" cy="5420761"/>
          </a:xfrm>
          <a:custGeom>
            <a:avLst/>
            <a:gdLst/>
            <a:ahLst/>
            <a:cxnLst/>
            <a:rect l="l" t="t" r="r" b="b"/>
            <a:pathLst>
              <a:path w="3753032" h="3920458">
                <a:moveTo>
                  <a:pt x="0" y="0"/>
                </a:moveTo>
                <a:lnTo>
                  <a:pt x="3753032" y="0"/>
                </a:lnTo>
                <a:lnTo>
                  <a:pt x="3753032" y="3920459"/>
                </a:lnTo>
                <a:lnTo>
                  <a:pt x="0" y="39204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66699" t="-47772" r="-895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028781" y="914400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28678" y="789918"/>
            <a:ext cx="16230600" cy="1905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3203086" y="5863722"/>
            <a:ext cx="2056759" cy="0"/>
          </a:xfrm>
          <a:prstGeom prst="line">
            <a:avLst/>
          </a:prstGeom>
          <a:ln w="38100" cap="flat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3203086" y="2323314"/>
            <a:ext cx="822938" cy="822938"/>
          </a:xfrm>
          <a:custGeom>
            <a:avLst/>
            <a:gdLst/>
            <a:ahLst/>
            <a:cxnLst/>
            <a:rect l="l" t="t" r="r" b="b"/>
            <a:pathLst>
              <a:path w="822938" h="822938">
                <a:moveTo>
                  <a:pt x="0" y="0"/>
                </a:moveTo>
                <a:lnTo>
                  <a:pt x="822937" y="0"/>
                </a:lnTo>
                <a:lnTo>
                  <a:pt x="822937" y="822938"/>
                </a:lnTo>
                <a:lnTo>
                  <a:pt x="0" y="822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026023" y="3146252"/>
            <a:ext cx="492230" cy="492230"/>
          </a:xfrm>
          <a:custGeom>
            <a:avLst/>
            <a:gdLst/>
            <a:ahLst/>
            <a:cxnLst/>
            <a:rect l="l" t="t" r="r" b="b"/>
            <a:pathLst>
              <a:path w="492230" h="492230">
                <a:moveTo>
                  <a:pt x="0" y="0"/>
                </a:moveTo>
                <a:lnTo>
                  <a:pt x="492230" y="0"/>
                </a:lnTo>
                <a:lnTo>
                  <a:pt x="492230" y="492229"/>
                </a:lnTo>
                <a:lnTo>
                  <a:pt x="0" y="492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351452" y="3102805"/>
            <a:ext cx="3815858" cy="3815858"/>
          </a:xfrm>
          <a:custGeom>
            <a:avLst/>
            <a:gdLst/>
            <a:ahLst/>
            <a:cxnLst/>
            <a:rect l="l" t="t" r="r" b="b"/>
            <a:pathLst>
              <a:path w="3815858" h="3815858">
                <a:moveTo>
                  <a:pt x="0" y="0"/>
                </a:moveTo>
                <a:lnTo>
                  <a:pt x="3815858" y="0"/>
                </a:lnTo>
                <a:lnTo>
                  <a:pt x="3815858" y="3815858"/>
                </a:lnTo>
                <a:lnTo>
                  <a:pt x="0" y="3815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2579576"/>
            <a:ext cx="14326842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672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Cambria</vt:lpstr>
      <vt:lpstr>SVN-Newton</vt:lpstr>
      <vt:lpstr>Cambria Bold</vt:lpstr>
      <vt:lpstr>Arial</vt:lpstr>
      <vt:lpstr>Times New Roman</vt:lpstr>
      <vt:lpstr>#9Slide07 HoneyCream</vt:lpstr>
      <vt:lpstr>Cambria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về</dc:title>
  <cp:lastModifiedBy>Windows User</cp:lastModifiedBy>
  <cp:revision>65</cp:revision>
  <dcterms:created xsi:type="dcterms:W3CDTF">2006-08-16T00:00:00Z</dcterms:created>
  <dcterms:modified xsi:type="dcterms:W3CDTF">2025-01-09T02:07:51Z</dcterms:modified>
  <dc:identifier>DAGWylfYuak</dc:identifier>
</cp:coreProperties>
</file>