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9" r:id="rId3"/>
    <p:sldId id="260" r:id="rId4"/>
    <p:sldId id="262" r:id="rId5"/>
    <p:sldId id="261" r:id="rId6"/>
    <p:sldId id="265" r:id="rId7"/>
    <p:sldId id="266" r:id="rId8"/>
    <p:sldId id="264" r:id="rId9"/>
  </p:sldIdLst>
  <p:sldSz cx="12192000" cy="6858000"/>
  <p:notesSz cx="6858000" cy="9144000"/>
  <p:embeddedFontLst>
    <p:embeddedFont>
      <p:font typeface="Calibri" panose="020F0502020204030204" pitchFamily="34" charset="0"/>
      <p:regular r:id="rId10"/>
      <p:bold r:id="rId11"/>
      <p:italic r:id="rId12"/>
      <p:boldItalic r:id="rId13"/>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CA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3" d="100"/>
          <a:sy n="63" d="100"/>
        </p:scale>
        <p:origin x="804"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9DFED-DA48-FEDC-727C-F184C73633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50752F35-BE8A-3165-EEA7-9C675ED911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02EDD93D-27F5-D271-231A-FE58AC30FEED}"/>
              </a:ext>
            </a:extLst>
          </p:cNvPr>
          <p:cNvSpPr>
            <a:spLocks noGrp="1"/>
          </p:cNvSpPr>
          <p:nvPr>
            <p:ph type="dt" sz="half" idx="10"/>
          </p:nvPr>
        </p:nvSpPr>
        <p:spPr/>
        <p:txBody>
          <a:bodyPr/>
          <a:lstStyle/>
          <a:p>
            <a:fld id="{1F062F8B-C29A-4F4A-A8DB-6E1C63C8248D}" type="datetimeFigureOut">
              <a:rPr lang="vi-VN" smtClean="0"/>
              <a:t>09/01/2025</a:t>
            </a:fld>
            <a:endParaRPr lang="vi-VN"/>
          </a:p>
        </p:txBody>
      </p:sp>
      <p:sp>
        <p:nvSpPr>
          <p:cNvPr id="5" name="Footer Placeholder 4">
            <a:extLst>
              <a:ext uri="{FF2B5EF4-FFF2-40B4-BE49-F238E27FC236}">
                <a16:creationId xmlns:a16="http://schemas.microsoft.com/office/drawing/2014/main" id="{3AD8F6CA-EF3D-A7B5-4AF7-DBC5CB96D4FD}"/>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5B485159-ED64-09D2-37B2-E612E6BDC7B1}"/>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2803949270"/>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4516D-61D7-9C7F-2DBC-18164A11176E}"/>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A5E56DBE-ED17-3382-E034-4AE31F7C1CA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8F20A78-D94E-F5D6-0197-AB137213513A}"/>
              </a:ext>
            </a:extLst>
          </p:cNvPr>
          <p:cNvSpPr>
            <a:spLocks noGrp="1"/>
          </p:cNvSpPr>
          <p:nvPr>
            <p:ph type="dt" sz="half" idx="10"/>
          </p:nvPr>
        </p:nvSpPr>
        <p:spPr/>
        <p:txBody>
          <a:bodyPr/>
          <a:lstStyle/>
          <a:p>
            <a:fld id="{1F062F8B-C29A-4F4A-A8DB-6E1C63C8248D}" type="datetimeFigureOut">
              <a:rPr lang="vi-VN" smtClean="0"/>
              <a:t>09/01/2025</a:t>
            </a:fld>
            <a:endParaRPr lang="vi-VN"/>
          </a:p>
        </p:txBody>
      </p:sp>
      <p:sp>
        <p:nvSpPr>
          <p:cNvPr id="5" name="Footer Placeholder 4">
            <a:extLst>
              <a:ext uri="{FF2B5EF4-FFF2-40B4-BE49-F238E27FC236}">
                <a16:creationId xmlns:a16="http://schemas.microsoft.com/office/drawing/2014/main" id="{AB1F5CDD-BF9A-3B66-85C6-4BEBEF1097C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78DC60D-A652-8C50-F0A0-1A0321AF4852}"/>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3418542587"/>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57D458-5F27-5714-58F8-C2C872E65C5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B39F88FC-AAAB-B7CE-5C2E-F468D1C8F9C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D55E813-B7F2-C298-5801-5FD503478992}"/>
              </a:ext>
            </a:extLst>
          </p:cNvPr>
          <p:cNvSpPr>
            <a:spLocks noGrp="1"/>
          </p:cNvSpPr>
          <p:nvPr>
            <p:ph type="dt" sz="half" idx="10"/>
          </p:nvPr>
        </p:nvSpPr>
        <p:spPr/>
        <p:txBody>
          <a:bodyPr/>
          <a:lstStyle/>
          <a:p>
            <a:fld id="{1F062F8B-C29A-4F4A-A8DB-6E1C63C8248D}" type="datetimeFigureOut">
              <a:rPr lang="vi-VN" smtClean="0"/>
              <a:t>09/01/2025</a:t>
            </a:fld>
            <a:endParaRPr lang="vi-VN"/>
          </a:p>
        </p:txBody>
      </p:sp>
      <p:sp>
        <p:nvSpPr>
          <p:cNvPr id="5" name="Footer Placeholder 4">
            <a:extLst>
              <a:ext uri="{FF2B5EF4-FFF2-40B4-BE49-F238E27FC236}">
                <a16:creationId xmlns:a16="http://schemas.microsoft.com/office/drawing/2014/main" id="{227BB139-B483-DE1D-D32D-2B29C092C2D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70ACDC7F-7726-B204-29DB-D637C57FE3F2}"/>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1847309113"/>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16425-E4CF-6AAD-A784-E82E4386BD28}"/>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605F2F86-4468-1E7B-ACFD-0209327BFD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6E5FC0D8-2240-26D8-5BCA-0748B4E8D7FD}"/>
              </a:ext>
            </a:extLst>
          </p:cNvPr>
          <p:cNvSpPr>
            <a:spLocks noGrp="1"/>
          </p:cNvSpPr>
          <p:nvPr>
            <p:ph type="dt" sz="half" idx="10"/>
          </p:nvPr>
        </p:nvSpPr>
        <p:spPr/>
        <p:txBody>
          <a:bodyPr/>
          <a:lstStyle/>
          <a:p>
            <a:fld id="{1F062F8B-C29A-4F4A-A8DB-6E1C63C8248D}" type="datetimeFigureOut">
              <a:rPr lang="vi-VN" smtClean="0"/>
              <a:t>09/01/2025</a:t>
            </a:fld>
            <a:endParaRPr lang="vi-VN"/>
          </a:p>
        </p:txBody>
      </p:sp>
      <p:sp>
        <p:nvSpPr>
          <p:cNvPr id="5" name="Footer Placeholder 4">
            <a:extLst>
              <a:ext uri="{FF2B5EF4-FFF2-40B4-BE49-F238E27FC236}">
                <a16:creationId xmlns:a16="http://schemas.microsoft.com/office/drawing/2014/main" id="{E41ECEA1-0B1A-D6CF-C9BA-FADB9E08A43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29F6BEBB-9C91-871F-EC82-0AE9D6ABADAD}"/>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1168696504"/>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99F6A-31C1-B4F3-B526-0CBDD5E181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18D26619-95FC-A4A2-DA43-BFC07BAD25D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481E77-5A1F-7AB1-68DA-471317E3CD28}"/>
              </a:ext>
            </a:extLst>
          </p:cNvPr>
          <p:cNvSpPr>
            <a:spLocks noGrp="1"/>
          </p:cNvSpPr>
          <p:nvPr>
            <p:ph type="dt" sz="half" idx="10"/>
          </p:nvPr>
        </p:nvSpPr>
        <p:spPr/>
        <p:txBody>
          <a:bodyPr/>
          <a:lstStyle/>
          <a:p>
            <a:fld id="{1F062F8B-C29A-4F4A-A8DB-6E1C63C8248D}" type="datetimeFigureOut">
              <a:rPr lang="vi-VN" smtClean="0"/>
              <a:t>09/01/2025</a:t>
            </a:fld>
            <a:endParaRPr lang="vi-VN"/>
          </a:p>
        </p:txBody>
      </p:sp>
      <p:sp>
        <p:nvSpPr>
          <p:cNvPr id="5" name="Footer Placeholder 4">
            <a:extLst>
              <a:ext uri="{FF2B5EF4-FFF2-40B4-BE49-F238E27FC236}">
                <a16:creationId xmlns:a16="http://schemas.microsoft.com/office/drawing/2014/main" id="{B46398A5-782D-749C-025F-56296890B73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DB3C515-0C2D-F219-AE1B-E0F7CD0B31AB}"/>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7319076"/>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83DAF-CEF0-D0F0-55D7-4CECC3C2F659}"/>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4151EAF0-8EE7-A2A1-F9D6-682E79B6DC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F42D8229-3168-C1CC-9C11-CA2F4ED592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928277F2-86AF-250C-D14B-2ECB43D37AE1}"/>
              </a:ext>
            </a:extLst>
          </p:cNvPr>
          <p:cNvSpPr>
            <a:spLocks noGrp="1"/>
          </p:cNvSpPr>
          <p:nvPr>
            <p:ph type="dt" sz="half" idx="10"/>
          </p:nvPr>
        </p:nvSpPr>
        <p:spPr/>
        <p:txBody>
          <a:bodyPr/>
          <a:lstStyle/>
          <a:p>
            <a:fld id="{1F062F8B-C29A-4F4A-A8DB-6E1C63C8248D}" type="datetimeFigureOut">
              <a:rPr lang="vi-VN" smtClean="0"/>
              <a:t>09/01/2025</a:t>
            </a:fld>
            <a:endParaRPr lang="vi-VN"/>
          </a:p>
        </p:txBody>
      </p:sp>
      <p:sp>
        <p:nvSpPr>
          <p:cNvPr id="6" name="Footer Placeholder 5">
            <a:extLst>
              <a:ext uri="{FF2B5EF4-FFF2-40B4-BE49-F238E27FC236}">
                <a16:creationId xmlns:a16="http://schemas.microsoft.com/office/drawing/2014/main" id="{89120217-D914-625C-ED49-EF5A3F049179}"/>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8678E705-90D1-3322-3F42-00FD7E8851F6}"/>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3348619082"/>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F7E47-F4B4-7F54-7D1B-5A650945ECFA}"/>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358662D2-A0DB-8EDC-7443-AA34081F54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9C3A36-3E92-98AC-CB9B-49AD8EB94B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66B25FCD-7A9B-4010-05D7-5382E2BB0F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8F6BE47-ADB7-2A16-9C17-D1F680D6B1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06644CBA-E466-3C73-022A-CD83B40BE139}"/>
              </a:ext>
            </a:extLst>
          </p:cNvPr>
          <p:cNvSpPr>
            <a:spLocks noGrp="1"/>
          </p:cNvSpPr>
          <p:nvPr>
            <p:ph type="dt" sz="half" idx="10"/>
          </p:nvPr>
        </p:nvSpPr>
        <p:spPr/>
        <p:txBody>
          <a:bodyPr/>
          <a:lstStyle/>
          <a:p>
            <a:fld id="{1F062F8B-C29A-4F4A-A8DB-6E1C63C8248D}" type="datetimeFigureOut">
              <a:rPr lang="vi-VN" smtClean="0"/>
              <a:t>09/01/2025</a:t>
            </a:fld>
            <a:endParaRPr lang="vi-VN"/>
          </a:p>
        </p:txBody>
      </p:sp>
      <p:sp>
        <p:nvSpPr>
          <p:cNvPr id="8" name="Footer Placeholder 7">
            <a:extLst>
              <a:ext uri="{FF2B5EF4-FFF2-40B4-BE49-F238E27FC236}">
                <a16:creationId xmlns:a16="http://schemas.microsoft.com/office/drawing/2014/main" id="{F79DEDC9-C568-4AD7-D7A9-30AED805C2F8}"/>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B9B1E6DF-DBD6-8A6D-AFE5-F2C2C68E4853}"/>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2252308786"/>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191B9-E97B-AD00-52A8-4D946AE9335C}"/>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0AF40718-D92E-9215-1B07-A390CA76F587}"/>
              </a:ext>
            </a:extLst>
          </p:cNvPr>
          <p:cNvSpPr>
            <a:spLocks noGrp="1"/>
          </p:cNvSpPr>
          <p:nvPr>
            <p:ph type="dt" sz="half" idx="10"/>
          </p:nvPr>
        </p:nvSpPr>
        <p:spPr/>
        <p:txBody>
          <a:bodyPr/>
          <a:lstStyle/>
          <a:p>
            <a:fld id="{1F062F8B-C29A-4F4A-A8DB-6E1C63C8248D}" type="datetimeFigureOut">
              <a:rPr lang="vi-VN" smtClean="0"/>
              <a:t>09/01/2025</a:t>
            </a:fld>
            <a:endParaRPr lang="vi-VN"/>
          </a:p>
        </p:txBody>
      </p:sp>
      <p:sp>
        <p:nvSpPr>
          <p:cNvPr id="4" name="Footer Placeholder 3">
            <a:extLst>
              <a:ext uri="{FF2B5EF4-FFF2-40B4-BE49-F238E27FC236}">
                <a16:creationId xmlns:a16="http://schemas.microsoft.com/office/drawing/2014/main" id="{159C5669-2747-FB92-A181-F99F1C6F6CFD}"/>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AF7CDB73-7258-D7A9-CFF5-A2FF9DDBF6B3}"/>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1604268350"/>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C7FC82-DBBB-CB9B-1A45-B10A32722DF6}"/>
              </a:ext>
            </a:extLst>
          </p:cNvPr>
          <p:cNvSpPr>
            <a:spLocks noGrp="1"/>
          </p:cNvSpPr>
          <p:nvPr>
            <p:ph type="dt" sz="half" idx="10"/>
          </p:nvPr>
        </p:nvSpPr>
        <p:spPr/>
        <p:txBody>
          <a:bodyPr/>
          <a:lstStyle/>
          <a:p>
            <a:fld id="{1F062F8B-C29A-4F4A-A8DB-6E1C63C8248D}" type="datetimeFigureOut">
              <a:rPr lang="vi-VN" smtClean="0"/>
              <a:t>09/01/2025</a:t>
            </a:fld>
            <a:endParaRPr lang="vi-VN"/>
          </a:p>
        </p:txBody>
      </p:sp>
      <p:sp>
        <p:nvSpPr>
          <p:cNvPr id="3" name="Footer Placeholder 2">
            <a:extLst>
              <a:ext uri="{FF2B5EF4-FFF2-40B4-BE49-F238E27FC236}">
                <a16:creationId xmlns:a16="http://schemas.microsoft.com/office/drawing/2014/main" id="{45976601-3A54-6CD9-B8DE-228C4D9D5922}"/>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1F22F146-2803-7B37-FAE2-4AB5C3F7FC32}"/>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2946037930"/>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EA546-AC04-FF4B-7481-F446E0DE80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09CA9259-2C9C-9E6A-492C-9EC11A54FB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E26A6958-C1A4-F0BD-D52F-4D574D2163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68D5BA-826A-E16D-337E-0CDB993B0035}"/>
              </a:ext>
            </a:extLst>
          </p:cNvPr>
          <p:cNvSpPr>
            <a:spLocks noGrp="1"/>
          </p:cNvSpPr>
          <p:nvPr>
            <p:ph type="dt" sz="half" idx="10"/>
          </p:nvPr>
        </p:nvSpPr>
        <p:spPr/>
        <p:txBody>
          <a:bodyPr/>
          <a:lstStyle/>
          <a:p>
            <a:fld id="{1F062F8B-C29A-4F4A-A8DB-6E1C63C8248D}" type="datetimeFigureOut">
              <a:rPr lang="vi-VN" smtClean="0"/>
              <a:t>09/01/2025</a:t>
            </a:fld>
            <a:endParaRPr lang="vi-VN"/>
          </a:p>
        </p:txBody>
      </p:sp>
      <p:sp>
        <p:nvSpPr>
          <p:cNvPr id="6" name="Footer Placeholder 5">
            <a:extLst>
              <a:ext uri="{FF2B5EF4-FFF2-40B4-BE49-F238E27FC236}">
                <a16:creationId xmlns:a16="http://schemas.microsoft.com/office/drawing/2014/main" id="{F9930282-D5B1-CCDA-B67E-00AA95455FEA}"/>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0D90CEB2-29DA-A98C-8ED6-6FF7CF930F27}"/>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2047374289"/>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868AE-BD2B-8C90-B60C-7F78A690CD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FEED1A09-A951-4CF5-4FA7-0AFB319D65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66F6EFED-4669-CBAB-0C4E-D70B3AD128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1EEE1E-5589-29B2-0819-DC5882B5F289}"/>
              </a:ext>
            </a:extLst>
          </p:cNvPr>
          <p:cNvSpPr>
            <a:spLocks noGrp="1"/>
          </p:cNvSpPr>
          <p:nvPr>
            <p:ph type="dt" sz="half" idx="10"/>
          </p:nvPr>
        </p:nvSpPr>
        <p:spPr/>
        <p:txBody>
          <a:bodyPr/>
          <a:lstStyle/>
          <a:p>
            <a:fld id="{1F062F8B-C29A-4F4A-A8DB-6E1C63C8248D}" type="datetimeFigureOut">
              <a:rPr lang="vi-VN" smtClean="0"/>
              <a:t>09/01/2025</a:t>
            </a:fld>
            <a:endParaRPr lang="vi-VN"/>
          </a:p>
        </p:txBody>
      </p:sp>
      <p:sp>
        <p:nvSpPr>
          <p:cNvPr id="6" name="Footer Placeholder 5">
            <a:extLst>
              <a:ext uri="{FF2B5EF4-FFF2-40B4-BE49-F238E27FC236}">
                <a16:creationId xmlns:a16="http://schemas.microsoft.com/office/drawing/2014/main" id="{ABD390F5-1431-D39A-BC78-5905BC97E509}"/>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6574E33E-C1F2-ED34-90D9-5AB40C5B1BF0}"/>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889291935"/>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E2FF3C-A215-9713-6804-73D1D98F92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7270F61A-222B-868D-45F3-418553AE19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1214C3E4-1B67-7EC4-6738-CF988EAEF8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F062F8B-C29A-4F4A-A8DB-6E1C63C8248D}" type="datetimeFigureOut">
              <a:rPr lang="vi-VN" smtClean="0"/>
              <a:t>09/01/2025</a:t>
            </a:fld>
            <a:endParaRPr lang="vi-VN"/>
          </a:p>
        </p:txBody>
      </p:sp>
      <p:sp>
        <p:nvSpPr>
          <p:cNvPr id="5" name="Footer Placeholder 4">
            <a:extLst>
              <a:ext uri="{FF2B5EF4-FFF2-40B4-BE49-F238E27FC236}">
                <a16:creationId xmlns:a16="http://schemas.microsoft.com/office/drawing/2014/main" id="{BD5B5977-6AC2-76F3-83FD-4C3537F377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vi-VN"/>
          </a:p>
        </p:txBody>
      </p:sp>
      <p:sp>
        <p:nvSpPr>
          <p:cNvPr id="6" name="Slide Number Placeholder 5">
            <a:extLst>
              <a:ext uri="{FF2B5EF4-FFF2-40B4-BE49-F238E27FC236}">
                <a16:creationId xmlns:a16="http://schemas.microsoft.com/office/drawing/2014/main" id="{8D92AA85-5C9B-BA8F-AD6D-918700D253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D8E5AF5-9844-4B5F-877D-C7E57D294B62}" type="slidenum">
              <a:rPr lang="vi-VN" smtClean="0"/>
              <a:t>‹#›</a:t>
            </a:fld>
            <a:endParaRPr lang="vi-VN"/>
          </a:p>
        </p:txBody>
      </p:sp>
    </p:spTree>
    <p:extLst>
      <p:ext uri="{BB962C8B-B14F-4D97-AF65-F5344CB8AC3E}">
        <p14:creationId xmlns:p14="http://schemas.microsoft.com/office/powerpoint/2010/main" val="21742232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svg"/><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B5092-2ECA-6C28-40CE-959FEE1D38E5}"/>
              </a:ext>
            </a:extLst>
          </p:cNvPr>
          <p:cNvSpPr>
            <a:spLocks noGrp="1"/>
          </p:cNvSpPr>
          <p:nvPr>
            <p:ph type="ctrTitle"/>
          </p:nvPr>
        </p:nvSpPr>
        <p:spPr/>
        <p:txBody>
          <a:bodyPr/>
          <a:lstStyle/>
          <a:p>
            <a:endParaRPr lang="vi-VN"/>
          </a:p>
        </p:txBody>
      </p:sp>
      <p:sp>
        <p:nvSpPr>
          <p:cNvPr id="3" name="Subtitle 2">
            <a:extLst>
              <a:ext uri="{FF2B5EF4-FFF2-40B4-BE49-F238E27FC236}">
                <a16:creationId xmlns:a16="http://schemas.microsoft.com/office/drawing/2014/main" id="{4AE3EB16-7182-B9AB-8A7D-FC23391404CA}"/>
              </a:ext>
            </a:extLst>
          </p:cNvPr>
          <p:cNvSpPr>
            <a:spLocks noGrp="1"/>
          </p:cNvSpPr>
          <p:nvPr>
            <p:ph type="subTitle" idx="1"/>
          </p:nvPr>
        </p:nvSpPr>
        <p:spPr/>
        <p:txBody>
          <a:bodyPr/>
          <a:lstStyle/>
          <a:p>
            <a:endParaRPr lang="vi-VN"/>
          </a:p>
        </p:txBody>
      </p:sp>
      <p:pic>
        <p:nvPicPr>
          <p:cNvPr id="8" name="Picture 7">
            <a:extLst>
              <a:ext uri="{FF2B5EF4-FFF2-40B4-BE49-F238E27FC236}">
                <a16:creationId xmlns:a16="http://schemas.microsoft.com/office/drawing/2014/main" id="{A8E01CF2-8A22-4B18-6C5F-8ECDF8834363}"/>
              </a:ext>
            </a:extLst>
          </p:cNvPr>
          <p:cNvPicPr>
            <a:picLocks noChangeAspect="1"/>
          </p:cNvPicPr>
          <p:nvPr/>
        </p:nvPicPr>
        <p:blipFill>
          <a:blip r:embed="rId2"/>
          <a:stretch>
            <a:fillRect/>
          </a:stretch>
        </p:blipFill>
        <p:spPr>
          <a:xfrm rot="2057928">
            <a:off x="10163512" y="465878"/>
            <a:ext cx="1008975" cy="908382"/>
          </a:xfrm>
          <a:prstGeom prst="rect">
            <a:avLst/>
          </a:prstGeom>
        </p:spPr>
      </p:pic>
      <p:sp>
        <p:nvSpPr>
          <p:cNvPr id="9" name="Freeform 5">
            <a:extLst>
              <a:ext uri="{FF2B5EF4-FFF2-40B4-BE49-F238E27FC236}">
                <a16:creationId xmlns:a16="http://schemas.microsoft.com/office/drawing/2014/main" id="{A1B6C0ED-3C74-ABBE-A029-2916EAFB5108}"/>
              </a:ext>
            </a:extLst>
          </p:cNvPr>
          <p:cNvSpPr/>
          <p:nvPr/>
        </p:nvSpPr>
        <p:spPr>
          <a:xfrm>
            <a:off x="8860536" y="5125275"/>
            <a:ext cx="1668486" cy="1220724"/>
          </a:xfrm>
          <a:custGeom>
            <a:avLst/>
            <a:gdLst/>
            <a:ahLst/>
            <a:cxnLst/>
            <a:rect l="l" t="t" r="r" b="b"/>
            <a:pathLst>
              <a:path w="2837764" h="2666316">
                <a:moveTo>
                  <a:pt x="0" y="0"/>
                </a:moveTo>
                <a:lnTo>
                  <a:pt x="2837764" y="0"/>
                </a:lnTo>
                <a:lnTo>
                  <a:pt x="2837764" y="2666316"/>
                </a:lnTo>
                <a:lnTo>
                  <a:pt x="0" y="2666316"/>
                </a:lnTo>
                <a:lnTo>
                  <a:pt x="0" y="0"/>
                </a:lnTo>
                <a:close/>
              </a:path>
            </a:pathLst>
          </a:custGeom>
          <a:blipFill>
            <a:blip r:embed="rId3">
              <a:extLst>
                <a:ext uri="{96DAC541-7B7A-43D3-8B79-37D633B846F1}">
                  <asvg:svgBlip xmlns:asvg="http://schemas.microsoft.com/office/drawing/2016/SVG/main" xmlns=""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id="{90B92D05-1455-380E-40F9-BA8A7F5984EF}"/>
              </a:ext>
            </a:extLst>
          </p:cNvPr>
          <p:cNvPicPr>
            <a:picLocks noChangeAspect="1"/>
          </p:cNvPicPr>
          <p:nvPr/>
        </p:nvPicPr>
        <p:blipFill>
          <a:blip r:embed="rId7"/>
          <a:stretch>
            <a:fillRect/>
          </a:stretch>
        </p:blipFill>
        <p:spPr>
          <a:xfrm>
            <a:off x="4581006" y="694011"/>
            <a:ext cx="3182388" cy="1420491"/>
          </a:xfrm>
          <a:prstGeom prst="rect">
            <a:avLst/>
          </a:prstGeom>
        </p:spPr>
      </p:pic>
      <p:pic>
        <p:nvPicPr>
          <p:cNvPr id="6" name="Picture 5">
            <a:extLst>
              <a:ext uri="{FF2B5EF4-FFF2-40B4-BE49-F238E27FC236}">
                <a16:creationId xmlns:a16="http://schemas.microsoft.com/office/drawing/2014/main" id="{08C099EE-32A7-A222-C3FD-EF833D684870}"/>
              </a:ext>
            </a:extLst>
          </p:cNvPr>
          <p:cNvPicPr>
            <a:picLocks noChangeAspect="1"/>
          </p:cNvPicPr>
          <p:nvPr/>
        </p:nvPicPr>
        <p:blipFill>
          <a:blip r:embed="rId8"/>
          <a:stretch>
            <a:fillRect/>
          </a:stretch>
        </p:blipFill>
        <p:spPr>
          <a:xfrm>
            <a:off x="2970662" y="1536895"/>
            <a:ext cx="6163590" cy="3871296"/>
          </a:xfrm>
          <a:prstGeom prst="rect">
            <a:avLst/>
          </a:prstGeom>
        </p:spPr>
      </p:pic>
      <p:pic>
        <p:nvPicPr>
          <p:cNvPr id="18" name="Picture 17">
            <a:extLst>
              <a:ext uri="{FF2B5EF4-FFF2-40B4-BE49-F238E27FC236}">
                <a16:creationId xmlns:a16="http://schemas.microsoft.com/office/drawing/2014/main" id="{7808B182-340B-B5D9-D3C2-9879AFA4EFE9}"/>
              </a:ext>
            </a:extLst>
          </p:cNvPr>
          <p:cNvPicPr>
            <a:picLocks noChangeAspect="1"/>
          </p:cNvPicPr>
          <p:nvPr/>
        </p:nvPicPr>
        <p:blipFill>
          <a:blip r:embed="rId9"/>
          <a:stretch>
            <a:fillRect/>
          </a:stretch>
        </p:blipFill>
        <p:spPr>
          <a:xfrm>
            <a:off x="4758086" y="4549302"/>
            <a:ext cx="6376969" cy="1286367"/>
          </a:xfrm>
          <a:prstGeom prst="rect">
            <a:avLst/>
          </a:prstGeom>
        </p:spPr>
      </p:pic>
    </p:spTree>
    <p:extLst>
      <p:ext uri="{BB962C8B-B14F-4D97-AF65-F5344CB8AC3E}">
        <p14:creationId xmlns:p14="http://schemas.microsoft.com/office/powerpoint/2010/main" val="38493128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arn(inVertical)">
                                      <p:cBhvr>
                                        <p:cTn id="1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Freeform 7">
            <a:extLst>
              <a:ext uri="{FF2B5EF4-FFF2-40B4-BE49-F238E27FC236}">
                <a16:creationId xmlns:a16="http://schemas.microsoft.com/office/drawing/2014/main" id="{BFA0908E-8721-3AE1-05B8-A6C1F20ED8AC}"/>
              </a:ext>
            </a:extLst>
          </p:cNvPr>
          <p:cNvSpPr/>
          <p:nvPr/>
        </p:nvSpPr>
        <p:spPr>
          <a:xfrm>
            <a:off x="7188484" y="2450592"/>
            <a:ext cx="5003516" cy="4407408"/>
          </a:xfrm>
          <a:custGeom>
            <a:avLst/>
            <a:gdLst/>
            <a:ahLst/>
            <a:cxnLst/>
            <a:rect l="l" t="t" r="r" b="b"/>
            <a:pathLst>
              <a:path w="3705034" h="3282043">
                <a:moveTo>
                  <a:pt x="0" y="0"/>
                </a:moveTo>
                <a:lnTo>
                  <a:pt x="3705035" y="0"/>
                </a:lnTo>
                <a:lnTo>
                  <a:pt x="3705035" y="3282043"/>
                </a:lnTo>
                <a:lnTo>
                  <a:pt x="0" y="3282043"/>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id="{F1D511F9-D28F-AFD2-71E3-0C0C549DA4B7}"/>
              </a:ext>
            </a:extLst>
          </p:cNvPr>
          <p:cNvPicPr>
            <a:picLocks noChangeAspect="1"/>
          </p:cNvPicPr>
          <p:nvPr/>
        </p:nvPicPr>
        <p:blipFill>
          <a:blip r:embed="rId3"/>
          <a:stretch>
            <a:fillRect/>
          </a:stretch>
        </p:blipFill>
        <p:spPr>
          <a:xfrm>
            <a:off x="2937781" y="2292899"/>
            <a:ext cx="5961507" cy="1565949"/>
          </a:xfrm>
          <a:prstGeom prst="rect">
            <a:avLst/>
          </a:prstGeom>
        </p:spPr>
      </p:pic>
      <p:sp>
        <p:nvSpPr>
          <p:cNvPr id="2" name="Content Placeholder 1"/>
          <p:cNvSpPr>
            <a:spLocks noGrp="1"/>
          </p:cNvSpPr>
          <p:nvPr>
            <p:ph idx="1"/>
          </p:nvPr>
        </p:nvSpPr>
        <p:spPr/>
        <p:txBody>
          <a:bodyPr/>
          <a:lstStyle/>
          <a:p>
            <a:endParaRPr lang="en-US"/>
          </a:p>
        </p:txBody>
      </p:sp>
    </p:spTree>
    <p:extLst>
      <p:ext uri="{BB962C8B-B14F-4D97-AF65-F5344CB8AC3E}">
        <p14:creationId xmlns:p14="http://schemas.microsoft.com/office/powerpoint/2010/main" val="301055315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Rectangle: Diagonal Corners Rounded 10">
            <a:extLst>
              <a:ext uri="{FF2B5EF4-FFF2-40B4-BE49-F238E27FC236}">
                <a16:creationId xmlns:a16="http://schemas.microsoft.com/office/drawing/2014/main" id="{0EF8BF2B-781F-BEFD-1129-522749D75997}"/>
              </a:ext>
            </a:extLst>
          </p:cNvPr>
          <p:cNvSpPr/>
          <p:nvPr/>
        </p:nvSpPr>
        <p:spPr>
          <a:xfrm>
            <a:off x="502920" y="365760"/>
            <a:ext cx="11569246" cy="1353312"/>
          </a:xfrm>
          <a:custGeom>
            <a:avLst/>
            <a:gdLst>
              <a:gd name="connsiteX0" fmla="*/ 225557 w 11569246"/>
              <a:gd name="connsiteY0" fmla="*/ 0 h 1353312"/>
              <a:gd name="connsiteX1" fmla="*/ 11569246 w 11569246"/>
              <a:gd name="connsiteY1" fmla="*/ 0 h 1353312"/>
              <a:gd name="connsiteX2" fmla="*/ 11569246 w 11569246"/>
              <a:gd name="connsiteY2" fmla="*/ 0 h 1353312"/>
              <a:gd name="connsiteX3" fmla="*/ 11569246 w 11569246"/>
              <a:gd name="connsiteY3" fmla="*/ 1127755 h 1353312"/>
              <a:gd name="connsiteX4" fmla="*/ 11343689 w 11569246"/>
              <a:gd name="connsiteY4" fmla="*/ 1353312 h 1353312"/>
              <a:gd name="connsiteX5" fmla="*/ 0 w 11569246"/>
              <a:gd name="connsiteY5" fmla="*/ 1353312 h 1353312"/>
              <a:gd name="connsiteX6" fmla="*/ 0 w 11569246"/>
              <a:gd name="connsiteY6" fmla="*/ 1353312 h 1353312"/>
              <a:gd name="connsiteX7" fmla="*/ 0 w 11569246"/>
              <a:gd name="connsiteY7" fmla="*/ 225557 h 1353312"/>
              <a:gd name="connsiteX8" fmla="*/ 225557 w 11569246"/>
              <a:gd name="connsiteY8" fmla="*/ 0 h 1353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9246" h="1353312" fill="none" extrusionOk="0">
                <a:moveTo>
                  <a:pt x="225557" y="0"/>
                </a:moveTo>
                <a:cubicBezTo>
                  <a:pt x="2488530" y="78011"/>
                  <a:pt x="9553456" y="21937"/>
                  <a:pt x="11569246" y="0"/>
                </a:cubicBezTo>
                <a:lnTo>
                  <a:pt x="11569246" y="0"/>
                </a:lnTo>
                <a:cubicBezTo>
                  <a:pt x="11520239" y="138444"/>
                  <a:pt x="11476121" y="802737"/>
                  <a:pt x="11569246" y="1127755"/>
                </a:cubicBezTo>
                <a:cubicBezTo>
                  <a:pt x="11571834" y="1249108"/>
                  <a:pt x="11458177" y="1352556"/>
                  <a:pt x="11343689" y="1353312"/>
                </a:cubicBezTo>
                <a:cubicBezTo>
                  <a:pt x="7742922" y="1208228"/>
                  <a:pt x="5405388" y="1388391"/>
                  <a:pt x="0" y="1353312"/>
                </a:cubicBezTo>
                <a:lnTo>
                  <a:pt x="0" y="1353312"/>
                </a:lnTo>
                <a:cubicBezTo>
                  <a:pt x="-55614" y="814289"/>
                  <a:pt x="-94085" y="460855"/>
                  <a:pt x="0" y="225557"/>
                </a:cubicBezTo>
                <a:cubicBezTo>
                  <a:pt x="21334" y="103709"/>
                  <a:pt x="101668" y="8263"/>
                  <a:pt x="225557" y="0"/>
                </a:cubicBezTo>
                <a:close/>
              </a:path>
              <a:path w="11569246" h="1353312" stroke="0" extrusionOk="0">
                <a:moveTo>
                  <a:pt x="225557" y="0"/>
                </a:moveTo>
                <a:cubicBezTo>
                  <a:pt x="5205117" y="-16420"/>
                  <a:pt x="8734395" y="-157111"/>
                  <a:pt x="11569246" y="0"/>
                </a:cubicBezTo>
                <a:lnTo>
                  <a:pt x="11569246" y="0"/>
                </a:lnTo>
                <a:cubicBezTo>
                  <a:pt x="11666072" y="213331"/>
                  <a:pt x="11500117" y="733034"/>
                  <a:pt x="11569246" y="1127755"/>
                </a:cubicBezTo>
                <a:cubicBezTo>
                  <a:pt x="11566714" y="1259666"/>
                  <a:pt x="11480847" y="1361861"/>
                  <a:pt x="11343689" y="1353312"/>
                </a:cubicBezTo>
                <a:cubicBezTo>
                  <a:pt x="10132118" y="1235817"/>
                  <a:pt x="5188962" y="1434934"/>
                  <a:pt x="0" y="1353312"/>
                </a:cubicBezTo>
                <a:lnTo>
                  <a:pt x="0" y="1353312"/>
                </a:lnTo>
                <a:cubicBezTo>
                  <a:pt x="79494" y="820339"/>
                  <a:pt x="42989" y="679251"/>
                  <a:pt x="0" y="225557"/>
                </a:cubicBezTo>
                <a:cubicBezTo>
                  <a:pt x="10238" y="88689"/>
                  <a:pt x="106773" y="542"/>
                  <a:pt x="225557" y="0"/>
                </a:cubicBezTo>
                <a:close/>
              </a:path>
            </a:pathLst>
          </a:custGeom>
          <a:solidFill>
            <a:schemeClr val="bg1"/>
          </a:solidFill>
          <a:ln w="38100">
            <a:solidFill>
              <a:srgbClr val="4BCAF9"/>
            </a:solidFill>
            <a:prstDash val="dash"/>
            <a:extLst>
              <a:ext uri="{C807C97D-BFC1-408E-A445-0C87EB9F89A2}">
                <ask:lineSketchStyleProps xmlns:ask="http://schemas.microsoft.com/office/drawing/2018/sketchyshapes" xmlns="" sd="2214188587">
                  <a:prstGeom prst="round2Diag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i="1" dirty="0">
                <a:solidFill>
                  <a:srgbClr val="C00000"/>
                </a:solidFill>
                <a:latin typeface="Calibri" panose="020F0502020204030204" pitchFamily="34" charset="0"/>
                <a:ea typeface="Calibri" panose="020F0502020204030204" pitchFamily="34" charset="0"/>
                <a:cs typeface="Calibri" panose="020F0502020204030204" pitchFamily="34" charset="0"/>
              </a:rPr>
              <a:t>1. </a:t>
            </a:r>
            <a:r>
              <a:rPr lang="vi-VN" sz="3600" i="1" dirty="0">
                <a:solidFill>
                  <a:srgbClr val="C00000"/>
                </a:solidFill>
                <a:latin typeface="Calibri" panose="020F0502020204030204" pitchFamily="34" charset="0"/>
                <a:ea typeface="Calibri" panose="020F0502020204030204" pitchFamily="34" charset="0"/>
                <a:cs typeface="Calibri" panose="020F0502020204030204" pitchFamily="34" charset="0"/>
              </a:rPr>
              <a:t>Trao đổi với bạn về nội dung của cuốn sách viết về một tấm gương học tập.</a:t>
            </a:r>
          </a:p>
        </p:txBody>
      </p:sp>
      <p:pic>
        <p:nvPicPr>
          <p:cNvPr id="5" name="Picture 4">
            <a:extLst>
              <a:ext uri="{FF2B5EF4-FFF2-40B4-BE49-F238E27FC236}">
                <a16:creationId xmlns:a16="http://schemas.microsoft.com/office/drawing/2014/main" id="{249B8B77-B12A-A337-ADD2-82E3296ED481}"/>
              </a:ext>
            </a:extLst>
          </p:cNvPr>
          <p:cNvPicPr>
            <a:picLocks noChangeAspect="1"/>
          </p:cNvPicPr>
          <p:nvPr/>
        </p:nvPicPr>
        <p:blipFill>
          <a:blip r:embed="rId2"/>
          <a:stretch>
            <a:fillRect/>
          </a:stretch>
        </p:blipFill>
        <p:spPr>
          <a:xfrm>
            <a:off x="1127375" y="2539734"/>
            <a:ext cx="10346169" cy="3242511"/>
          </a:xfrm>
          <a:prstGeom prst="rect">
            <a:avLst/>
          </a:prstGeom>
        </p:spPr>
      </p:pic>
      <p:sp>
        <p:nvSpPr>
          <p:cNvPr id="2" name="Content Placeholder 1"/>
          <p:cNvSpPr>
            <a:spLocks noGrp="1"/>
          </p:cNvSpPr>
          <p:nvPr>
            <p:ph idx="1"/>
          </p:nvPr>
        </p:nvSpPr>
        <p:spPr/>
        <p:txBody>
          <a:bodyPr/>
          <a:lstStyle/>
          <a:p>
            <a:endParaRPr lang="en-US"/>
          </a:p>
        </p:txBody>
      </p:sp>
    </p:spTree>
    <p:extLst>
      <p:ext uri="{BB962C8B-B14F-4D97-AF65-F5344CB8AC3E}">
        <p14:creationId xmlns:p14="http://schemas.microsoft.com/office/powerpoint/2010/main" val="20164091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Freeform 13">
            <a:extLst>
              <a:ext uri="{FF2B5EF4-FFF2-40B4-BE49-F238E27FC236}">
                <a16:creationId xmlns:a16="http://schemas.microsoft.com/office/drawing/2014/main" id="{BDB6E45E-9FED-6185-3A2A-1F7472155D13}"/>
              </a:ext>
            </a:extLst>
          </p:cNvPr>
          <p:cNvSpPr/>
          <p:nvPr/>
        </p:nvSpPr>
        <p:spPr>
          <a:xfrm>
            <a:off x="166973" y="2677885"/>
            <a:ext cx="2227884" cy="4531941"/>
          </a:xfrm>
          <a:custGeom>
            <a:avLst/>
            <a:gdLst/>
            <a:ahLst/>
            <a:cxnLst/>
            <a:rect l="l" t="t" r="r" b="b"/>
            <a:pathLst>
              <a:path w="1244794" h="2278799">
                <a:moveTo>
                  <a:pt x="0" y="0"/>
                </a:moveTo>
                <a:lnTo>
                  <a:pt x="1244794" y="0"/>
                </a:lnTo>
                <a:lnTo>
                  <a:pt x="1244794" y="2278798"/>
                </a:lnTo>
                <a:lnTo>
                  <a:pt x="0" y="2278798"/>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Freeform 19">
            <a:extLst>
              <a:ext uri="{FF2B5EF4-FFF2-40B4-BE49-F238E27FC236}">
                <a16:creationId xmlns:a16="http://schemas.microsoft.com/office/drawing/2014/main" id="{179B0EA8-B546-DA7F-57C0-4AEEBC9410B1}"/>
              </a:ext>
            </a:extLst>
          </p:cNvPr>
          <p:cNvSpPr/>
          <p:nvPr/>
        </p:nvSpPr>
        <p:spPr>
          <a:xfrm>
            <a:off x="2558143" y="217714"/>
            <a:ext cx="9405257" cy="6411686"/>
          </a:xfrm>
          <a:custGeom>
            <a:avLst/>
            <a:gdLst/>
            <a:ahLst/>
            <a:cxnLst/>
            <a:rect l="l" t="t" r="r" b="b"/>
            <a:pathLst>
              <a:path w="3749862" h="2517095">
                <a:moveTo>
                  <a:pt x="0" y="0"/>
                </a:moveTo>
                <a:lnTo>
                  <a:pt x="3749862" y="0"/>
                </a:lnTo>
                <a:lnTo>
                  <a:pt x="3749862" y="2517095"/>
                </a:lnTo>
                <a:lnTo>
                  <a:pt x="0" y="2517095"/>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TextBox 4">
            <a:extLst>
              <a:ext uri="{FF2B5EF4-FFF2-40B4-BE49-F238E27FC236}">
                <a16:creationId xmlns:a16="http://schemas.microsoft.com/office/drawing/2014/main" id="{740D3653-FD18-2788-1931-7DA7D239E29C}"/>
              </a:ext>
            </a:extLst>
          </p:cNvPr>
          <p:cNvSpPr txBox="1"/>
          <p:nvPr/>
        </p:nvSpPr>
        <p:spPr>
          <a:xfrm>
            <a:off x="3015343" y="1635034"/>
            <a:ext cx="8556171" cy="3970318"/>
          </a:xfrm>
          <a:prstGeom prst="rect">
            <a:avLst/>
          </a:prstGeom>
          <a:noFill/>
        </p:spPr>
        <p:txBody>
          <a:bodyPr wrap="square">
            <a:spAutoFit/>
          </a:bodyPr>
          <a:lstStyle/>
          <a:p>
            <a:pPr algn="just"/>
            <a:r>
              <a:rPr lang="vi-VN" sz="2800" b="1" dirty="0">
                <a:solidFill>
                  <a:schemeClr val="bg1"/>
                </a:solidFill>
                <a:latin typeface="Calibri" panose="020F0502020204030204" pitchFamily="34" charset="0"/>
                <a:cs typeface="Calibri" panose="020F0502020204030204" pitchFamily="34" charset="0"/>
              </a:rPr>
              <a:t>– Tên cuốn sách: </a:t>
            </a:r>
            <a:r>
              <a:rPr lang="vi-VN" sz="2800" dirty="0">
                <a:solidFill>
                  <a:schemeClr val="bg1"/>
                </a:solidFill>
                <a:latin typeface="Calibri" panose="020F0502020204030204" pitchFamily="34" charset="0"/>
                <a:cs typeface="Calibri" panose="020F0502020204030204" pitchFamily="34" charset="0"/>
              </a:rPr>
              <a:t>Học tấm gương làm việc và học tập suốt đời của chủ tịch Hồ Chí Minh.</a:t>
            </a:r>
            <a:endParaRPr lang="en-US" sz="2800" dirty="0">
              <a:solidFill>
                <a:schemeClr val="bg1"/>
              </a:solidFill>
              <a:latin typeface="Calibri" panose="020F0502020204030204" pitchFamily="34" charset="0"/>
              <a:cs typeface="Calibri" panose="020F0502020204030204" pitchFamily="34" charset="0"/>
            </a:endParaRPr>
          </a:p>
          <a:p>
            <a:pPr algn="just"/>
            <a:r>
              <a:rPr lang="vi-VN" sz="2800" b="1" dirty="0">
                <a:solidFill>
                  <a:schemeClr val="bg1"/>
                </a:solidFill>
                <a:latin typeface="Calibri" panose="020F0502020204030204" pitchFamily="34" charset="0"/>
                <a:cs typeface="Calibri" panose="020F0502020204030204" pitchFamily="34" charset="0"/>
              </a:rPr>
              <a:t>– Nội dung cuốn sách: </a:t>
            </a:r>
            <a:r>
              <a:rPr lang="vi-VN" sz="2800" dirty="0">
                <a:solidFill>
                  <a:schemeClr val="bg1"/>
                </a:solidFill>
                <a:latin typeface="Calibri" panose="020F0502020204030204" pitchFamily="34" charset="0"/>
                <a:cs typeface="Calibri" panose="020F0502020204030204" pitchFamily="34" charset="0"/>
              </a:rPr>
              <a:t>Viết về chủ tịch Hồ Chí Minh</a:t>
            </a:r>
            <a:r>
              <a:rPr lang="en-US" sz="2800" dirty="0">
                <a:solidFill>
                  <a:schemeClr val="bg1"/>
                </a:solidFill>
                <a:latin typeface="Calibri" panose="020F0502020204030204" pitchFamily="34" charset="0"/>
                <a:cs typeface="Calibri" panose="020F0502020204030204" pitchFamily="34" charset="0"/>
              </a:rPr>
              <a:t> - </a:t>
            </a:r>
            <a:r>
              <a:rPr lang="vi-VN" sz="2800" dirty="0">
                <a:solidFill>
                  <a:schemeClr val="bg1"/>
                </a:solidFill>
                <a:latin typeface="Calibri" panose="020F0502020204030204" pitchFamily="34" charset="0"/>
                <a:cs typeface="Calibri" panose="020F0502020204030204" pitchFamily="34" charset="0"/>
              </a:rPr>
              <a:t>những việc làm, những điều bác dặn, nhân cách và năng lực của Bác qua những hiểu biết, tự học, tự sáng tạo khắp năm châu.</a:t>
            </a:r>
            <a:endParaRPr lang="en-US" sz="2800" dirty="0">
              <a:solidFill>
                <a:schemeClr val="bg1"/>
              </a:solidFill>
              <a:latin typeface="Calibri" panose="020F0502020204030204" pitchFamily="34" charset="0"/>
              <a:cs typeface="Calibri" panose="020F0502020204030204" pitchFamily="34" charset="0"/>
            </a:endParaRPr>
          </a:p>
          <a:p>
            <a:pPr algn="just"/>
            <a:r>
              <a:rPr lang="vi-VN" sz="2800" b="1" dirty="0">
                <a:solidFill>
                  <a:schemeClr val="bg1"/>
                </a:solidFill>
                <a:latin typeface="Calibri" panose="020F0502020204030204" pitchFamily="34" charset="0"/>
                <a:cs typeface="Calibri" panose="020F0502020204030204" pitchFamily="34" charset="0"/>
              </a:rPr>
              <a:t>– Cảm nghĩ của em: </a:t>
            </a:r>
            <a:r>
              <a:rPr lang="vi-VN" sz="2800" dirty="0">
                <a:solidFill>
                  <a:schemeClr val="bg1"/>
                </a:solidFill>
                <a:latin typeface="Calibri" panose="020F0502020204030204" pitchFamily="34" charset="0"/>
                <a:cs typeface="Calibri" panose="020F0502020204030204" pitchFamily="34" charset="0"/>
              </a:rPr>
              <a:t>Em ngưỡng mộ và khâm phục Bác. Em ý thức được mình cần phải cố gắng hơn nữa để có được vốn kiến thức sâu rộng, học tập tấm gương của Bác.</a:t>
            </a:r>
          </a:p>
        </p:txBody>
      </p:sp>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val="183813456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Rectangle: Diagonal Corners Rounded 10">
            <a:extLst>
              <a:ext uri="{FF2B5EF4-FFF2-40B4-BE49-F238E27FC236}">
                <a16:creationId xmlns:a16="http://schemas.microsoft.com/office/drawing/2014/main" id="{0EF8BF2B-781F-BEFD-1129-522749D75997}"/>
              </a:ext>
            </a:extLst>
          </p:cNvPr>
          <p:cNvSpPr/>
          <p:nvPr/>
        </p:nvSpPr>
        <p:spPr>
          <a:xfrm>
            <a:off x="502920" y="365760"/>
            <a:ext cx="11569246" cy="1353312"/>
          </a:xfrm>
          <a:custGeom>
            <a:avLst/>
            <a:gdLst>
              <a:gd name="connsiteX0" fmla="*/ 225557 w 11569246"/>
              <a:gd name="connsiteY0" fmla="*/ 0 h 1353312"/>
              <a:gd name="connsiteX1" fmla="*/ 11569246 w 11569246"/>
              <a:gd name="connsiteY1" fmla="*/ 0 h 1353312"/>
              <a:gd name="connsiteX2" fmla="*/ 11569246 w 11569246"/>
              <a:gd name="connsiteY2" fmla="*/ 0 h 1353312"/>
              <a:gd name="connsiteX3" fmla="*/ 11569246 w 11569246"/>
              <a:gd name="connsiteY3" fmla="*/ 1127755 h 1353312"/>
              <a:gd name="connsiteX4" fmla="*/ 11343689 w 11569246"/>
              <a:gd name="connsiteY4" fmla="*/ 1353312 h 1353312"/>
              <a:gd name="connsiteX5" fmla="*/ 0 w 11569246"/>
              <a:gd name="connsiteY5" fmla="*/ 1353312 h 1353312"/>
              <a:gd name="connsiteX6" fmla="*/ 0 w 11569246"/>
              <a:gd name="connsiteY6" fmla="*/ 1353312 h 1353312"/>
              <a:gd name="connsiteX7" fmla="*/ 0 w 11569246"/>
              <a:gd name="connsiteY7" fmla="*/ 225557 h 1353312"/>
              <a:gd name="connsiteX8" fmla="*/ 225557 w 11569246"/>
              <a:gd name="connsiteY8" fmla="*/ 0 h 1353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9246" h="1353312" fill="none" extrusionOk="0">
                <a:moveTo>
                  <a:pt x="225557" y="0"/>
                </a:moveTo>
                <a:cubicBezTo>
                  <a:pt x="2488530" y="78011"/>
                  <a:pt x="9553456" y="21937"/>
                  <a:pt x="11569246" y="0"/>
                </a:cubicBezTo>
                <a:lnTo>
                  <a:pt x="11569246" y="0"/>
                </a:lnTo>
                <a:cubicBezTo>
                  <a:pt x="11520239" y="138444"/>
                  <a:pt x="11476121" y="802737"/>
                  <a:pt x="11569246" y="1127755"/>
                </a:cubicBezTo>
                <a:cubicBezTo>
                  <a:pt x="11571834" y="1249108"/>
                  <a:pt x="11458177" y="1352556"/>
                  <a:pt x="11343689" y="1353312"/>
                </a:cubicBezTo>
                <a:cubicBezTo>
                  <a:pt x="7742922" y="1208228"/>
                  <a:pt x="5405388" y="1388391"/>
                  <a:pt x="0" y="1353312"/>
                </a:cubicBezTo>
                <a:lnTo>
                  <a:pt x="0" y="1353312"/>
                </a:lnTo>
                <a:cubicBezTo>
                  <a:pt x="-55614" y="814289"/>
                  <a:pt x="-94085" y="460855"/>
                  <a:pt x="0" y="225557"/>
                </a:cubicBezTo>
                <a:cubicBezTo>
                  <a:pt x="21334" y="103709"/>
                  <a:pt x="101668" y="8263"/>
                  <a:pt x="225557" y="0"/>
                </a:cubicBezTo>
                <a:close/>
              </a:path>
              <a:path w="11569246" h="1353312" stroke="0" extrusionOk="0">
                <a:moveTo>
                  <a:pt x="225557" y="0"/>
                </a:moveTo>
                <a:cubicBezTo>
                  <a:pt x="5205117" y="-16420"/>
                  <a:pt x="8734395" y="-157111"/>
                  <a:pt x="11569246" y="0"/>
                </a:cubicBezTo>
                <a:lnTo>
                  <a:pt x="11569246" y="0"/>
                </a:lnTo>
                <a:cubicBezTo>
                  <a:pt x="11666072" y="213331"/>
                  <a:pt x="11500117" y="733034"/>
                  <a:pt x="11569246" y="1127755"/>
                </a:cubicBezTo>
                <a:cubicBezTo>
                  <a:pt x="11566714" y="1259666"/>
                  <a:pt x="11480847" y="1361861"/>
                  <a:pt x="11343689" y="1353312"/>
                </a:cubicBezTo>
                <a:cubicBezTo>
                  <a:pt x="10132118" y="1235817"/>
                  <a:pt x="5188962" y="1434934"/>
                  <a:pt x="0" y="1353312"/>
                </a:cubicBezTo>
                <a:lnTo>
                  <a:pt x="0" y="1353312"/>
                </a:lnTo>
                <a:cubicBezTo>
                  <a:pt x="79494" y="820339"/>
                  <a:pt x="42989" y="679251"/>
                  <a:pt x="0" y="225557"/>
                </a:cubicBezTo>
                <a:cubicBezTo>
                  <a:pt x="10238" y="88689"/>
                  <a:pt x="106773" y="542"/>
                  <a:pt x="225557" y="0"/>
                </a:cubicBezTo>
                <a:close/>
              </a:path>
            </a:pathLst>
          </a:custGeom>
          <a:solidFill>
            <a:schemeClr val="bg1"/>
          </a:solidFill>
          <a:ln w="38100">
            <a:solidFill>
              <a:srgbClr val="4BCAF9"/>
            </a:solidFill>
            <a:prstDash val="dash"/>
            <a:extLst>
              <a:ext uri="{C807C97D-BFC1-408E-A445-0C87EB9F89A2}">
                <ask:lineSketchStyleProps xmlns:ask="http://schemas.microsoft.com/office/drawing/2018/sketchyshapes" xmlns="" sd="2214188587">
                  <a:prstGeom prst="round2Diag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i="1" dirty="0">
                <a:solidFill>
                  <a:srgbClr val="C00000"/>
                </a:solidFill>
                <a:latin typeface="Calibri" panose="020F0502020204030204" pitchFamily="34" charset="0"/>
                <a:ea typeface="Calibri" panose="020F0502020204030204" pitchFamily="34" charset="0"/>
                <a:cs typeface="Calibri" panose="020F0502020204030204" pitchFamily="34" charset="0"/>
              </a:rPr>
              <a:t>2. </a:t>
            </a:r>
            <a:r>
              <a:rPr lang="vi-VN" sz="3600" i="1" dirty="0">
                <a:solidFill>
                  <a:srgbClr val="C00000"/>
                </a:solidFill>
                <a:latin typeface="Calibri" panose="020F0502020204030204" pitchFamily="34" charset="0"/>
                <a:ea typeface="Calibri" panose="020F0502020204030204" pitchFamily="34" charset="0"/>
                <a:cs typeface="Calibri" panose="020F0502020204030204" pitchFamily="34" charset="0"/>
              </a:rPr>
              <a:t>Viết đoạn văn giới thiệu về một nhân vật tài năng trong cuốn sách em đã đọc.</a:t>
            </a:r>
          </a:p>
        </p:txBody>
      </p:sp>
      <p:pic>
        <p:nvPicPr>
          <p:cNvPr id="3" name="Picture 2">
            <a:extLst>
              <a:ext uri="{FF2B5EF4-FFF2-40B4-BE49-F238E27FC236}">
                <a16:creationId xmlns:a16="http://schemas.microsoft.com/office/drawing/2014/main" id="{DDF87D15-4840-64A0-5BE0-AE5F11C43A18}"/>
              </a:ext>
            </a:extLst>
          </p:cNvPr>
          <p:cNvPicPr>
            <a:picLocks noChangeAspect="1"/>
          </p:cNvPicPr>
          <p:nvPr/>
        </p:nvPicPr>
        <p:blipFill>
          <a:blip r:embed="rId2"/>
          <a:stretch>
            <a:fillRect/>
          </a:stretch>
        </p:blipFill>
        <p:spPr>
          <a:xfrm>
            <a:off x="273503" y="2538412"/>
            <a:ext cx="11619802" cy="133690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Content Placeholder 1"/>
          <p:cNvSpPr>
            <a:spLocks noGrp="1"/>
          </p:cNvSpPr>
          <p:nvPr>
            <p:ph idx="1"/>
          </p:nvPr>
        </p:nvSpPr>
        <p:spPr/>
        <p:txBody>
          <a:bodyPr/>
          <a:lstStyle/>
          <a:p>
            <a:endParaRPr lang="en-US"/>
          </a:p>
        </p:txBody>
      </p:sp>
    </p:spTree>
    <p:extLst>
      <p:ext uri="{BB962C8B-B14F-4D97-AF65-F5344CB8AC3E}">
        <p14:creationId xmlns:p14="http://schemas.microsoft.com/office/powerpoint/2010/main" val="377470843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Freeform 13">
            <a:extLst>
              <a:ext uri="{FF2B5EF4-FFF2-40B4-BE49-F238E27FC236}">
                <a16:creationId xmlns:a16="http://schemas.microsoft.com/office/drawing/2014/main" id="{BDB6E45E-9FED-6185-3A2A-1F7472155D13}"/>
              </a:ext>
            </a:extLst>
          </p:cNvPr>
          <p:cNvSpPr/>
          <p:nvPr/>
        </p:nvSpPr>
        <p:spPr>
          <a:xfrm>
            <a:off x="166973" y="2677885"/>
            <a:ext cx="2227884" cy="4531941"/>
          </a:xfrm>
          <a:custGeom>
            <a:avLst/>
            <a:gdLst/>
            <a:ahLst/>
            <a:cxnLst/>
            <a:rect l="l" t="t" r="r" b="b"/>
            <a:pathLst>
              <a:path w="1244794" h="2278799">
                <a:moveTo>
                  <a:pt x="0" y="0"/>
                </a:moveTo>
                <a:lnTo>
                  <a:pt x="1244794" y="0"/>
                </a:lnTo>
                <a:lnTo>
                  <a:pt x="1244794" y="2278798"/>
                </a:lnTo>
                <a:lnTo>
                  <a:pt x="0" y="2278798"/>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Freeform 19">
            <a:extLst>
              <a:ext uri="{FF2B5EF4-FFF2-40B4-BE49-F238E27FC236}">
                <a16:creationId xmlns:a16="http://schemas.microsoft.com/office/drawing/2014/main" id="{179B0EA8-B546-DA7F-57C0-4AEEBC9410B1}"/>
              </a:ext>
            </a:extLst>
          </p:cNvPr>
          <p:cNvSpPr/>
          <p:nvPr/>
        </p:nvSpPr>
        <p:spPr>
          <a:xfrm>
            <a:off x="2558143" y="217714"/>
            <a:ext cx="9405257" cy="6411686"/>
          </a:xfrm>
          <a:custGeom>
            <a:avLst/>
            <a:gdLst/>
            <a:ahLst/>
            <a:cxnLst/>
            <a:rect l="l" t="t" r="r" b="b"/>
            <a:pathLst>
              <a:path w="3749862" h="2517095">
                <a:moveTo>
                  <a:pt x="0" y="0"/>
                </a:moveTo>
                <a:lnTo>
                  <a:pt x="3749862" y="0"/>
                </a:lnTo>
                <a:lnTo>
                  <a:pt x="3749862" y="2517095"/>
                </a:lnTo>
                <a:lnTo>
                  <a:pt x="0" y="2517095"/>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TextBox 4">
            <a:extLst>
              <a:ext uri="{FF2B5EF4-FFF2-40B4-BE49-F238E27FC236}">
                <a16:creationId xmlns:a16="http://schemas.microsoft.com/office/drawing/2014/main" id="{740D3653-FD18-2788-1931-7DA7D239E29C}"/>
              </a:ext>
            </a:extLst>
          </p:cNvPr>
          <p:cNvSpPr txBox="1"/>
          <p:nvPr/>
        </p:nvSpPr>
        <p:spPr>
          <a:xfrm>
            <a:off x="3026229" y="1515291"/>
            <a:ext cx="8556171" cy="4524315"/>
          </a:xfrm>
          <a:prstGeom prst="rect">
            <a:avLst/>
          </a:prstGeom>
          <a:noFill/>
        </p:spPr>
        <p:txBody>
          <a:bodyPr wrap="square">
            <a:spAutoFit/>
          </a:bodyPr>
          <a:lstStyle/>
          <a:p>
            <a:pPr lvl="0" algn="just"/>
            <a:r>
              <a:rPr lang="en-US" sz="2400" b="1" dirty="0">
                <a:solidFill>
                  <a:prstClr val="white"/>
                </a:solidFill>
                <a:latin typeface="Calibri" panose="020F0502020204030204" pitchFamily="34" charset="0"/>
                <a:cs typeface="Calibri" panose="020F0502020204030204" pitchFamily="34" charset="0"/>
              </a:rPr>
              <a:t>   </a:t>
            </a:r>
            <a:r>
              <a:rPr lang="vi-VN" sz="2400" b="1" dirty="0">
                <a:solidFill>
                  <a:prstClr val="white"/>
                </a:solidFill>
                <a:latin typeface="Calibri" panose="020F0502020204030204" pitchFamily="34" charset="0"/>
                <a:cs typeface="Calibri" panose="020F0502020204030204" pitchFamily="34" charset="0"/>
              </a:rPr>
              <a:t>Em đã có dịp được đọc cuốn sách Học tấm gương làm việc và học tập suốt đời của chủ tịch Hồ Chí Minh. Cuốn sách viết về chủ tịch Hồ Chí Minh – những việc làm, những điều bác dặn, nhân cách và năng lực của Bác qua những hiểu biết, tự học, tự sáng tạo khắp năm châu. Cuốn sách mang lại cho em rất nhiều biểu biết về Bác. Học tập suốt đời là phẩm chất cao đẹp, xuyên suốt trong tư tưởng của Bác. Bằng tấm gương học tập suốt đời, Bác đã để lại nhiều bài học và những chỉ dẫn quý báu, trong đó có những nội dung rất cơ bản mà chúng ta cần học tập và noi theo. Qua cuốn sách, em càng thêm ngưỡng mộ và khâm phục Bác. Từ đó, em ý thức được mình cần phải cố gắng hơn nữa để có được vốn kiến thức sâu rộng, học tập tấm gương của Bác.</a:t>
            </a:r>
            <a:endParaRPr kumimoji="0" lang="vi-VN" sz="24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val="233825226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Rectangle: Diagonal Corners Rounded 10">
            <a:extLst>
              <a:ext uri="{FF2B5EF4-FFF2-40B4-BE49-F238E27FC236}">
                <a16:creationId xmlns:a16="http://schemas.microsoft.com/office/drawing/2014/main" id="{0EF8BF2B-781F-BEFD-1129-522749D75997}"/>
              </a:ext>
            </a:extLst>
          </p:cNvPr>
          <p:cNvSpPr/>
          <p:nvPr/>
        </p:nvSpPr>
        <p:spPr>
          <a:xfrm>
            <a:off x="502920" y="365760"/>
            <a:ext cx="11569246" cy="951411"/>
          </a:xfrm>
          <a:custGeom>
            <a:avLst/>
            <a:gdLst>
              <a:gd name="connsiteX0" fmla="*/ 225557 w 11569246"/>
              <a:gd name="connsiteY0" fmla="*/ 0 h 1353312"/>
              <a:gd name="connsiteX1" fmla="*/ 11569246 w 11569246"/>
              <a:gd name="connsiteY1" fmla="*/ 0 h 1353312"/>
              <a:gd name="connsiteX2" fmla="*/ 11569246 w 11569246"/>
              <a:gd name="connsiteY2" fmla="*/ 0 h 1353312"/>
              <a:gd name="connsiteX3" fmla="*/ 11569246 w 11569246"/>
              <a:gd name="connsiteY3" fmla="*/ 1127755 h 1353312"/>
              <a:gd name="connsiteX4" fmla="*/ 11343689 w 11569246"/>
              <a:gd name="connsiteY4" fmla="*/ 1353312 h 1353312"/>
              <a:gd name="connsiteX5" fmla="*/ 0 w 11569246"/>
              <a:gd name="connsiteY5" fmla="*/ 1353312 h 1353312"/>
              <a:gd name="connsiteX6" fmla="*/ 0 w 11569246"/>
              <a:gd name="connsiteY6" fmla="*/ 1353312 h 1353312"/>
              <a:gd name="connsiteX7" fmla="*/ 0 w 11569246"/>
              <a:gd name="connsiteY7" fmla="*/ 225557 h 1353312"/>
              <a:gd name="connsiteX8" fmla="*/ 225557 w 11569246"/>
              <a:gd name="connsiteY8" fmla="*/ 0 h 1353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9246" h="1353312" fill="none" extrusionOk="0">
                <a:moveTo>
                  <a:pt x="225557" y="0"/>
                </a:moveTo>
                <a:cubicBezTo>
                  <a:pt x="2488530" y="78011"/>
                  <a:pt x="9553456" y="21937"/>
                  <a:pt x="11569246" y="0"/>
                </a:cubicBezTo>
                <a:lnTo>
                  <a:pt x="11569246" y="0"/>
                </a:lnTo>
                <a:cubicBezTo>
                  <a:pt x="11520239" y="138444"/>
                  <a:pt x="11476121" y="802737"/>
                  <a:pt x="11569246" y="1127755"/>
                </a:cubicBezTo>
                <a:cubicBezTo>
                  <a:pt x="11571834" y="1249108"/>
                  <a:pt x="11458177" y="1352556"/>
                  <a:pt x="11343689" y="1353312"/>
                </a:cubicBezTo>
                <a:cubicBezTo>
                  <a:pt x="7742922" y="1208228"/>
                  <a:pt x="5405388" y="1388391"/>
                  <a:pt x="0" y="1353312"/>
                </a:cubicBezTo>
                <a:lnTo>
                  <a:pt x="0" y="1353312"/>
                </a:lnTo>
                <a:cubicBezTo>
                  <a:pt x="-55614" y="814289"/>
                  <a:pt x="-94085" y="460855"/>
                  <a:pt x="0" y="225557"/>
                </a:cubicBezTo>
                <a:cubicBezTo>
                  <a:pt x="21334" y="103709"/>
                  <a:pt x="101668" y="8263"/>
                  <a:pt x="225557" y="0"/>
                </a:cubicBezTo>
                <a:close/>
              </a:path>
              <a:path w="11569246" h="1353312" stroke="0" extrusionOk="0">
                <a:moveTo>
                  <a:pt x="225557" y="0"/>
                </a:moveTo>
                <a:cubicBezTo>
                  <a:pt x="5205117" y="-16420"/>
                  <a:pt x="8734395" y="-157111"/>
                  <a:pt x="11569246" y="0"/>
                </a:cubicBezTo>
                <a:lnTo>
                  <a:pt x="11569246" y="0"/>
                </a:lnTo>
                <a:cubicBezTo>
                  <a:pt x="11666072" y="213331"/>
                  <a:pt x="11500117" y="733034"/>
                  <a:pt x="11569246" y="1127755"/>
                </a:cubicBezTo>
                <a:cubicBezTo>
                  <a:pt x="11566714" y="1259666"/>
                  <a:pt x="11480847" y="1361861"/>
                  <a:pt x="11343689" y="1353312"/>
                </a:cubicBezTo>
                <a:cubicBezTo>
                  <a:pt x="10132118" y="1235817"/>
                  <a:pt x="5188962" y="1434934"/>
                  <a:pt x="0" y="1353312"/>
                </a:cubicBezTo>
                <a:lnTo>
                  <a:pt x="0" y="1353312"/>
                </a:lnTo>
                <a:cubicBezTo>
                  <a:pt x="79494" y="820339"/>
                  <a:pt x="42989" y="679251"/>
                  <a:pt x="0" y="225557"/>
                </a:cubicBezTo>
                <a:cubicBezTo>
                  <a:pt x="10238" y="88689"/>
                  <a:pt x="106773" y="542"/>
                  <a:pt x="225557" y="0"/>
                </a:cubicBezTo>
                <a:close/>
              </a:path>
            </a:pathLst>
          </a:custGeom>
          <a:solidFill>
            <a:schemeClr val="bg1"/>
          </a:solidFill>
          <a:ln w="38100">
            <a:solidFill>
              <a:srgbClr val="4BCAF9"/>
            </a:solidFill>
            <a:prstDash val="dash"/>
            <a:extLst>
              <a:ext uri="{C807C97D-BFC1-408E-A445-0C87EB9F89A2}">
                <ask:lineSketchStyleProps xmlns:ask="http://schemas.microsoft.com/office/drawing/2018/sketchyshapes" xmlns="" sd="2214188587">
                  <a:custGeom>
                    <a:avLst/>
                    <a:gdLst>
                      <a:gd name="connsiteX0" fmla="*/ 158572 w 11569246"/>
                      <a:gd name="connsiteY0" fmla="*/ 0 h 951411"/>
                      <a:gd name="connsiteX1" fmla="*/ 11569246 w 11569246"/>
                      <a:gd name="connsiteY1" fmla="*/ 0 h 951411"/>
                      <a:gd name="connsiteX2" fmla="*/ 11569246 w 11569246"/>
                      <a:gd name="connsiteY2" fmla="*/ 0 h 951411"/>
                      <a:gd name="connsiteX3" fmla="*/ 11569246 w 11569246"/>
                      <a:gd name="connsiteY3" fmla="*/ 792839 h 951411"/>
                      <a:gd name="connsiteX4" fmla="*/ 11410674 w 11569246"/>
                      <a:gd name="connsiteY4" fmla="*/ 951411 h 951411"/>
                      <a:gd name="connsiteX5" fmla="*/ 0 w 11569246"/>
                      <a:gd name="connsiteY5" fmla="*/ 951411 h 951411"/>
                      <a:gd name="connsiteX6" fmla="*/ 0 w 11569246"/>
                      <a:gd name="connsiteY6" fmla="*/ 951411 h 951411"/>
                      <a:gd name="connsiteX7" fmla="*/ 0 w 11569246"/>
                      <a:gd name="connsiteY7" fmla="*/ 158572 h 951411"/>
                      <a:gd name="connsiteX8" fmla="*/ 158572 w 11569246"/>
                      <a:gd name="connsiteY8" fmla="*/ 0 h 951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9246" h="951411" fill="none" extrusionOk="0">
                        <a:moveTo>
                          <a:pt x="158572" y="0"/>
                        </a:moveTo>
                        <a:cubicBezTo>
                          <a:pt x="5233401" y="78011"/>
                          <a:pt x="10271273" y="21937"/>
                          <a:pt x="11569246" y="0"/>
                        </a:cubicBezTo>
                        <a:lnTo>
                          <a:pt x="11569246" y="0"/>
                        </a:lnTo>
                        <a:cubicBezTo>
                          <a:pt x="11630541" y="273304"/>
                          <a:pt x="11630470" y="648776"/>
                          <a:pt x="11569246" y="792839"/>
                        </a:cubicBezTo>
                        <a:cubicBezTo>
                          <a:pt x="11575972" y="872049"/>
                          <a:pt x="11481578" y="950161"/>
                          <a:pt x="11410674" y="951411"/>
                        </a:cubicBezTo>
                        <a:cubicBezTo>
                          <a:pt x="6980807" y="806327"/>
                          <a:pt x="2695524" y="986490"/>
                          <a:pt x="0" y="951411"/>
                        </a:cubicBezTo>
                        <a:lnTo>
                          <a:pt x="0" y="951411"/>
                        </a:lnTo>
                        <a:cubicBezTo>
                          <a:pt x="3927" y="616311"/>
                          <a:pt x="-15200" y="265918"/>
                          <a:pt x="0" y="158572"/>
                        </a:cubicBezTo>
                        <a:cubicBezTo>
                          <a:pt x="7598" y="71965"/>
                          <a:pt x="71946" y="11515"/>
                          <a:pt x="158572" y="0"/>
                        </a:cubicBezTo>
                        <a:close/>
                      </a:path>
                      <a:path w="11569246" h="951411" stroke="0" extrusionOk="0">
                        <a:moveTo>
                          <a:pt x="158572" y="0"/>
                        </a:moveTo>
                        <a:cubicBezTo>
                          <a:pt x="5547819" y="-16420"/>
                          <a:pt x="10183863" y="-157111"/>
                          <a:pt x="11569246" y="0"/>
                        </a:cubicBezTo>
                        <a:lnTo>
                          <a:pt x="11569246" y="0"/>
                        </a:lnTo>
                        <a:cubicBezTo>
                          <a:pt x="11632721" y="231906"/>
                          <a:pt x="11576750" y="589766"/>
                          <a:pt x="11569246" y="792839"/>
                        </a:cubicBezTo>
                        <a:cubicBezTo>
                          <a:pt x="11565971" y="889908"/>
                          <a:pt x="11501161" y="953388"/>
                          <a:pt x="11410674" y="951411"/>
                        </a:cubicBezTo>
                        <a:cubicBezTo>
                          <a:pt x="10227412" y="833916"/>
                          <a:pt x="5265674" y="1033033"/>
                          <a:pt x="0" y="951411"/>
                        </a:cubicBezTo>
                        <a:lnTo>
                          <a:pt x="0" y="951411"/>
                        </a:lnTo>
                        <a:cubicBezTo>
                          <a:pt x="-42821" y="594840"/>
                          <a:pt x="-54917" y="269443"/>
                          <a:pt x="0" y="158572"/>
                        </a:cubicBezTo>
                        <a:cubicBezTo>
                          <a:pt x="1167" y="69594"/>
                          <a:pt x="80798" y="918"/>
                          <a:pt x="158572" y="0"/>
                        </a:cubicBezTo>
                        <a:close/>
                      </a:path>
                    </a:pathLst>
                  </a:cu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3600" i="1" dirty="0">
                <a:solidFill>
                  <a:srgbClr val="C00000"/>
                </a:solidFill>
                <a:latin typeface="Calibri" panose="020F0502020204030204" pitchFamily="34" charset="0"/>
                <a:ea typeface="Calibri" panose="020F0502020204030204" pitchFamily="34" charset="0"/>
                <a:cs typeface="Calibri" panose="020F0502020204030204" pitchFamily="34" charset="0"/>
              </a:rPr>
              <a:t>3. Trao </a:t>
            </a:r>
            <a:r>
              <a:rPr lang="en-US" sz="3600" i="1" dirty="0" err="1">
                <a:solidFill>
                  <a:srgbClr val="C00000"/>
                </a:solidFill>
                <a:latin typeface="Calibri" panose="020F0502020204030204" pitchFamily="34" charset="0"/>
                <a:ea typeface="Calibri" panose="020F0502020204030204" pitchFamily="34" charset="0"/>
                <a:cs typeface="Calibri" panose="020F0502020204030204" pitchFamily="34" charset="0"/>
              </a:rPr>
              <a:t>đổi</a:t>
            </a:r>
            <a:r>
              <a:rPr lang="en-US" sz="3600" i="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600" i="1" dirty="0" err="1">
                <a:solidFill>
                  <a:srgbClr val="C00000"/>
                </a:solidFill>
                <a:latin typeface="Calibri" panose="020F0502020204030204" pitchFamily="34" charset="0"/>
                <a:ea typeface="Calibri" panose="020F0502020204030204" pitchFamily="34" charset="0"/>
                <a:cs typeface="Calibri" panose="020F0502020204030204" pitchFamily="34" charset="0"/>
              </a:rPr>
              <a:t>với</a:t>
            </a:r>
            <a:r>
              <a:rPr lang="en-US" sz="3600" i="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600" i="1" dirty="0" err="1">
                <a:solidFill>
                  <a:srgbClr val="C00000"/>
                </a:solidFill>
                <a:latin typeface="Calibri" panose="020F0502020204030204" pitchFamily="34" charset="0"/>
                <a:ea typeface="Calibri" panose="020F0502020204030204" pitchFamily="34" charset="0"/>
                <a:cs typeface="Calibri" panose="020F0502020204030204" pitchFamily="34" charset="0"/>
              </a:rPr>
              <a:t>bạn</a:t>
            </a:r>
            <a:r>
              <a:rPr lang="en-US" sz="3600" i="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600" i="1" dirty="0" err="1">
                <a:solidFill>
                  <a:srgbClr val="C00000"/>
                </a:solidFill>
                <a:latin typeface="Calibri" panose="020F0502020204030204" pitchFamily="34" charset="0"/>
                <a:ea typeface="Calibri" panose="020F0502020204030204" pitchFamily="34" charset="0"/>
                <a:cs typeface="Calibri" panose="020F0502020204030204" pitchFamily="34" charset="0"/>
              </a:rPr>
              <a:t>để</a:t>
            </a:r>
            <a:r>
              <a:rPr lang="en-US" sz="3600" i="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600" i="1" dirty="0" err="1">
                <a:solidFill>
                  <a:srgbClr val="C00000"/>
                </a:solidFill>
                <a:latin typeface="Calibri" panose="020F0502020204030204" pitchFamily="34" charset="0"/>
                <a:ea typeface="Calibri" panose="020F0502020204030204" pitchFamily="34" charset="0"/>
                <a:cs typeface="Calibri" panose="020F0502020204030204" pitchFamily="34" charset="0"/>
              </a:rPr>
              <a:t>góp</a:t>
            </a:r>
            <a:r>
              <a:rPr lang="en-US" sz="3600" i="1" dirty="0">
                <a:solidFill>
                  <a:srgbClr val="C00000"/>
                </a:solidFill>
                <a:latin typeface="Calibri" panose="020F0502020204030204" pitchFamily="34" charset="0"/>
                <a:ea typeface="Calibri" panose="020F0502020204030204" pitchFamily="34" charset="0"/>
                <a:cs typeface="Calibri" panose="020F0502020204030204" pitchFamily="34" charset="0"/>
              </a:rPr>
              <a:t> ý </a:t>
            </a:r>
            <a:r>
              <a:rPr lang="en-US" sz="3600" i="1" dirty="0" err="1">
                <a:solidFill>
                  <a:srgbClr val="C00000"/>
                </a:solidFill>
                <a:latin typeface="Calibri" panose="020F0502020204030204" pitchFamily="34" charset="0"/>
                <a:ea typeface="Calibri" panose="020F0502020204030204" pitchFamily="34" charset="0"/>
                <a:cs typeface="Calibri" panose="020F0502020204030204" pitchFamily="34" charset="0"/>
              </a:rPr>
              <a:t>cho</a:t>
            </a:r>
            <a:r>
              <a:rPr lang="en-US" sz="3600" i="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600" i="1" dirty="0" err="1">
                <a:solidFill>
                  <a:srgbClr val="C00000"/>
                </a:solidFill>
                <a:latin typeface="Calibri" panose="020F0502020204030204" pitchFamily="34" charset="0"/>
                <a:ea typeface="Calibri" panose="020F0502020204030204" pitchFamily="34" charset="0"/>
                <a:cs typeface="Calibri" panose="020F0502020204030204" pitchFamily="34" charset="0"/>
              </a:rPr>
              <a:t>nhau</a:t>
            </a:r>
            <a:r>
              <a:rPr lang="en-US" sz="3600" i="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600" i="1" dirty="0" err="1">
                <a:solidFill>
                  <a:srgbClr val="C00000"/>
                </a:solidFill>
                <a:latin typeface="Calibri" panose="020F0502020204030204" pitchFamily="34" charset="0"/>
                <a:ea typeface="Calibri" panose="020F0502020204030204" pitchFamily="34" charset="0"/>
                <a:cs typeface="Calibri" panose="020F0502020204030204" pitchFamily="34" charset="0"/>
              </a:rPr>
              <a:t>rồi</a:t>
            </a:r>
            <a:r>
              <a:rPr lang="en-US" sz="3600" i="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600" i="1" dirty="0" err="1">
                <a:solidFill>
                  <a:srgbClr val="C00000"/>
                </a:solidFill>
                <a:latin typeface="Calibri" panose="020F0502020204030204" pitchFamily="34" charset="0"/>
                <a:ea typeface="Calibri" panose="020F0502020204030204" pitchFamily="34" charset="0"/>
                <a:cs typeface="Calibri" panose="020F0502020204030204" pitchFamily="34" charset="0"/>
              </a:rPr>
              <a:t>chỉnh</a:t>
            </a:r>
            <a:r>
              <a:rPr lang="en-US" sz="3600" i="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600" i="1" dirty="0" err="1">
                <a:solidFill>
                  <a:srgbClr val="C00000"/>
                </a:solidFill>
                <a:latin typeface="Calibri" panose="020F0502020204030204" pitchFamily="34" charset="0"/>
                <a:ea typeface="Calibri" panose="020F0502020204030204" pitchFamily="34" charset="0"/>
                <a:cs typeface="Calibri" panose="020F0502020204030204" pitchFamily="34" charset="0"/>
              </a:rPr>
              <a:t>sửa</a:t>
            </a:r>
            <a:r>
              <a:rPr lang="en-US" sz="3600" i="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600" i="1" dirty="0" err="1">
                <a:solidFill>
                  <a:srgbClr val="C00000"/>
                </a:solidFill>
                <a:latin typeface="Calibri" panose="020F0502020204030204" pitchFamily="34" charset="0"/>
                <a:ea typeface="Calibri" panose="020F0502020204030204" pitchFamily="34" charset="0"/>
                <a:cs typeface="Calibri" panose="020F0502020204030204" pitchFamily="34" charset="0"/>
              </a:rPr>
              <a:t>bài</a:t>
            </a:r>
            <a:r>
              <a:rPr lang="en-US" sz="3600" i="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600" i="1" dirty="0" err="1">
                <a:solidFill>
                  <a:srgbClr val="C00000"/>
                </a:solidFill>
                <a:latin typeface="Calibri" panose="020F0502020204030204" pitchFamily="34" charset="0"/>
                <a:ea typeface="Calibri" panose="020F0502020204030204" pitchFamily="34" charset="0"/>
                <a:cs typeface="Calibri" panose="020F0502020204030204" pitchFamily="34" charset="0"/>
              </a:rPr>
              <a:t>viết</a:t>
            </a:r>
            <a:r>
              <a:rPr lang="en-US" sz="3600" i="1" dirty="0">
                <a:solidFill>
                  <a:srgbClr val="C00000"/>
                </a:solidFill>
                <a:latin typeface="Calibri" panose="020F0502020204030204" pitchFamily="34" charset="0"/>
                <a:ea typeface="Calibri" panose="020F0502020204030204" pitchFamily="34" charset="0"/>
                <a:cs typeface="Calibri" panose="020F0502020204030204" pitchFamily="34" charset="0"/>
              </a:rPr>
              <a:t>.</a:t>
            </a:r>
            <a:endParaRPr kumimoji="0" lang="vi-VN" sz="3600" b="0" i="1"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423865896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F8E3293-852B-7299-DBF8-6849CED00806}"/>
              </a:ext>
            </a:extLst>
          </p:cNvPr>
          <p:cNvPicPr>
            <a:picLocks noChangeAspect="1"/>
          </p:cNvPicPr>
          <p:nvPr/>
        </p:nvPicPr>
        <p:blipFill>
          <a:blip r:embed="rId2"/>
          <a:stretch>
            <a:fillRect/>
          </a:stretch>
        </p:blipFill>
        <p:spPr>
          <a:xfrm>
            <a:off x="2734929" y="2029968"/>
            <a:ext cx="6313664" cy="2569464"/>
          </a:xfrm>
          <a:prstGeom prst="rect">
            <a:avLst/>
          </a:prstGeom>
        </p:spPr>
      </p:pic>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19092978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75</TotalTime>
  <Words>348</Words>
  <Application>Microsoft Office PowerPoint</Application>
  <PresentationFormat>Widescreen</PresentationFormat>
  <Paragraphs>7</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Calibri</vt:lpstr>
      <vt:lpstr>Times New Roman</vt:lpstr>
      <vt:lpstr>Arial</vt:lpstr>
      <vt:lpstr>Aptos</vt:lpstr>
      <vt:lpstr>Aptos Display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Windows User</cp:lastModifiedBy>
  <cp:revision>8</cp:revision>
  <dcterms:created xsi:type="dcterms:W3CDTF">2024-08-14T16:28:06Z</dcterms:created>
  <dcterms:modified xsi:type="dcterms:W3CDTF">2025-01-09T02:14:58Z</dcterms:modified>
</cp:coreProperties>
</file>