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2" r:id="rId4"/>
    <p:sldId id="257" r:id="rId5"/>
    <p:sldId id="293" r:id="rId6"/>
    <p:sldId id="261" r:id="rId7"/>
    <p:sldId id="280" r:id="rId8"/>
    <p:sldId id="29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8877-125F-4850-A798-85FD76040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7AF6D-E823-4CF8-B50E-78E55DA51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A121B-EE76-4A99-9780-BA7417081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91520-8FD4-45F3-8456-1DEAA5012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55213-1861-45F4-B53E-C3E6947C5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5DCF-0AF6-45FE-B056-1617A75CB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989A3-D0D9-7E32-AE60-E29B0B4EE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50" y="1605847"/>
            <a:ext cx="663302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7862329"/>
              <a:gd name="connsiteY0" fmla="*/ 148702 h 892192"/>
              <a:gd name="connsiteX1" fmla="*/ 148702 w 7862329"/>
              <a:gd name="connsiteY1" fmla="*/ 0 h 892192"/>
              <a:gd name="connsiteX2" fmla="*/ 7713627 w 7862329"/>
              <a:gd name="connsiteY2" fmla="*/ 0 h 892192"/>
              <a:gd name="connsiteX3" fmla="*/ 7862329 w 7862329"/>
              <a:gd name="connsiteY3" fmla="*/ 148702 h 892192"/>
              <a:gd name="connsiteX4" fmla="*/ 7862329 w 7862329"/>
              <a:gd name="connsiteY4" fmla="*/ 743490 h 892192"/>
              <a:gd name="connsiteX5" fmla="*/ 7713627 w 7862329"/>
              <a:gd name="connsiteY5" fmla="*/ 892192 h 892192"/>
              <a:gd name="connsiteX6" fmla="*/ 148702 w 7862329"/>
              <a:gd name="connsiteY6" fmla="*/ 892192 h 892192"/>
              <a:gd name="connsiteX7" fmla="*/ 0 w 7862329"/>
              <a:gd name="connsiteY7" fmla="*/ 743490 h 892192"/>
              <a:gd name="connsiteX8" fmla="*/ 0 w 7862329"/>
              <a:gd name="connsiteY8" fmla="*/ 148702 h 892192"/>
              <a:gd name="connsiteX0" fmla="*/ 0 w 7862329"/>
              <a:gd name="connsiteY0" fmla="*/ 148702 h 892192"/>
              <a:gd name="connsiteX1" fmla="*/ 148702 w 7862329"/>
              <a:gd name="connsiteY1" fmla="*/ 0 h 892192"/>
              <a:gd name="connsiteX2" fmla="*/ 7713627 w 7862329"/>
              <a:gd name="connsiteY2" fmla="*/ 0 h 892192"/>
              <a:gd name="connsiteX3" fmla="*/ 7862329 w 7862329"/>
              <a:gd name="connsiteY3" fmla="*/ 148702 h 892192"/>
              <a:gd name="connsiteX4" fmla="*/ 7862329 w 7862329"/>
              <a:gd name="connsiteY4" fmla="*/ 743490 h 892192"/>
              <a:gd name="connsiteX5" fmla="*/ 7713627 w 7862329"/>
              <a:gd name="connsiteY5" fmla="*/ 892192 h 892192"/>
              <a:gd name="connsiteX6" fmla="*/ 148702 w 7862329"/>
              <a:gd name="connsiteY6" fmla="*/ 892192 h 892192"/>
              <a:gd name="connsiteX7" fmla="*/ 0 w 7862329"/>
              <a:gd name="connsiteY7" fmla="*/ 743490 h 892192"/>
              <a:gd name="connsiteX8" fmla="*/ 0 w 786232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2329" h="892192" fill="none" extrusionOk="0">
                <a:moveTo>
                  <a:pt x="0" y="148702"/>
                </a:moveTo>
                <a:cubicBezTo>
                  <a:pt x="-2710" y="47783"/>
                  <a:pt x="71661" y="3709"/>
                  <a:pt x="148702" y="0"/>
                </a:cubicBezTo>
                <a:cubicBezTo>
                  <a:pt x="1749222" y="200298"/>
                  <a:pt x="6054468" y="-189911"/>
                  <a:pt x="7713627" y="0"/>
                </a:cubicBezTo>
                <a:cubicBezTo>
                  <a:pt x="7809424" y="3130"/>
                  <a:pt x="7879115" y="56107"/>
                  <a:pt x="7862329" y="148702"/>
                </a:cubicBezTo>
                <a:cubicBezTo>
                  <a:pt x="7819966" y="290057"/>
                  <a:pt x="7819127" y="601855"/>
                  <a:pt x="7862329" y="743490"/>
                </a:cubicBezTo>
                <a:cubicBezTo>
                  <a:pt x="7848615" y="836668"/>
                  <a:pt x="7810275" y="879662"/>
                  <a:pt x="7713627" y="892192"/>
                </a:cubicBezTo>
                <a:cubicBezTo>
                  <a:pt x="6362319" y="810656"/>
                  <a:pt x="1284928" y="541786"/>
                  <a:pt x="148702" y="892192"/>
                </a:cubicBezTo>
                <a:cubicBezTo>
                  <a:pt x="62405" y="921153"/>
                  <a:pt x="5618" y="841262"/>
                  <a:pt x="0" y="743490"/>
                </a:cubicBezTo>
                <a:cubicBezTo>
                  <a:pt x="40965" y="516701"/>
                  <a:pt x="48036" y="203714"/>
                  <a:pt x="0" y="148702"/>
                </a:cubicBezTo>
                <a:close/>
              </a:path>
              <a:path w="7862329" h="892192" stroke="0" extrusionOk="0">
                <a:moveTo>
                  <a:pt x="0" y="148702"/>
                </a:moveTo>
                <a:cubicBezTo>
                  <a:pt x="-8001" y="53640"/>
                  <a:pt x="78992" y="-13506"/>
                  <a:pt x="148702" y="0"/>
                </a:cubicBezTo>
                <a:cubicBezTo>
                  <a:pt x="1792593" y="162878"/>
                  <a:pt x="5436399" y="-22451"/>
                  <a:pt x="7713627" y="0"/>
                </a:cubicBezTo>
                <a:cubicBezTo>
                  <a:pt x="7798609" y="545"/>
                  <a:pt x="7858262" y="68445"/>
                  <a:pt x="7862329" y="148702"/>
                </a:cubicBezTo>
                <a:cubicBezTo>
                  <a:pt x="7891830" y="252522"/>
                  <a:pt x="7832188" y="573698"/>
                  <a:pt x="7862329" y="743490"/>
                </a:cubicBezTo>
                <a:cubicBezTo>
                  <a:pt x="7852930" y="837314"/>
                  <a:pt x="7809787" y="883229"/>
                  <a:pt x="7713627" y="892192"/>
                </a:cubicBezTo>
                <a:cubicBezTo>
                  <a:pt x="4992612" y="896672"/>
                  <a:pt x="3791099" y="934752"/>
                  <a:pt x="148702" y="892192"/>
                </a:cubicBezTo>
                <a:cubicBezTo>
                  <a:pt x="48798" y="884654"/>
                  <a:pt x="1370" y="813997"/>
                  <a:pt x="0" y="743490"/>
                </a:cubicBezTo>
                <a:cubicBezTo>
                  <a:pt x="8832" y="540860"/>
                  <a:pt x="-33021" y="371410"/>
                  <a:pt x="0" y="148702"/>
                </a:cubicBezTo>
                <a:close/>
              </a:path>
              <a:path w="7862329" h="892192" fill="none" stroke="0" extrusionOk="0">
                <a:moveTo>
                  <a:pt x="0" y="148702"/>
                </a:moveTo>
                <a:cubicBezTo>
                  <a:pt x="-4161" y="48254"/>
                  <a:pt x="69008" y="-4857"/>
                  <a:pt x="148702" y="0"/>
                </a:cubicBezTo>
                <a:cubicBezTo>
                  <a:pt x="2019804" y="68609"/>
                  <a:pt x="6297600" y="154176"/>
                  <a:pt x="7713627" y="0"/>
                </a:cubicBezTo>
                <a:cubicBezTo>
                  <a:pt x="7807339" y="6740"/>
                  <a:pt x="7872927" y="76438"/>
                  <a:pt x="7862329" y="148702"/>
                </a:cubicBezTo>
                <a:cubicBezTo>
                  <a:pt x="7826777" y="273805"/>
                  <a:pt x="7816240" y="623687"/>
                  <a:pt x="7862329" y="743490"/>
                </a:cubicBezTo>
                <a:cubicBezTo>
                  <a:pt x="7858244" y="821788"/>
                  <a:pt x="7814447" y="885341"/>
                  <a:pt x="7713627" y="892192"/>
                </a:cubicBezTo>
                <a:cubicBezTo>
                  <a:pt x="6520317" y="825809"/>
                  <a:pt x="1144205" y="909316"/>
                  <a:pt x="148702" y="892192"/>
                </a:cubicBezTo>
                <a:cubicBezTo>
                  <a:pt x="50475" y="900141"/>
                  <a:pt x="2857" y="830152"/>
                  <a:pt x="0" y="743490"/>
                </a:cubicBezTo>
                <a:cubicBezTo>
                  <a:pt x="42474" y="522072"/>
                  <a:pt x="42887" y="222548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7862329"/>
                      <a:gd name="connsiteY0" fmla="*/ 148702 h 892192"/>
                      <a:gd name="connsiteX1" fmla="*/ 148702 w 7862329"/>
                      <a:gd name="connsiteY1" fmla="*/ 0 h 892192"/>
                      <a:gd name="connsiteX2" fmla="*/ 7713627 w 7862329"/>
                      <a:gd name="connsiteY2" fmla="*/ 0 h 892192"/>
                      <a:gd name="connsiteX3" fmla="*/ 7862329 w 7862329"/>
                      <a:gd name="connsiteY3" fmla="*/ 148702 h 892192"/>
                      <a:gd name="connsiteX4" fmla="*/ 7862329 w 7862329"/>
                      <a:gd name="connsiteY4" fmla="*/ 743490 h 892192"/>
                      <a:gd name="connsiteX5" fmla="*/ 7713627 w 7862329"/>
                      <a:gd name="connsiteY5" fmla="*/ 892192 h 892192"/>
                      <a:gd name="connsiteX6" fmla="*/ 148702 w 7862329"/>
                      <a:gd name="connsiteY6" fmla="*/ 892192 h 892192"/>
                      <a:gd name="connsiteX7" fmla="*/ 0 w 7862329"/>
                      <a:gd name="connsiteY7" fmla="*/ 743490 h 892192"/>
                      <a:gd name="connsiteX8" fmla="*/ 0 w 78623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62329" h="892192" fill="none" extrusionOk="0">
                        <a:moveTo>
                          <a:pt x="0" y="148702"/>
                        </a:moveTo>
                        <a:cubicBezTo>
                          <a:pt x="-2138" y="51748"/>
                          <a:pt x="70840" y="3110"/>
                          <a:pt x="148702" y="0"/>
                        </a:cubicBezTo>
                        <a:cubicBezTo>
                          <a:pt x="1748669" y="125183"/>
                          <a:pt x="5987135" y="116654"/>
                          <a:pt x="7713627" y="0"/>
                        </a:cubicBezTo>
                        <a:cubicBezTo>
                          <a:pt x="7806361" y="2429"/>
                          <a:pt x="7866804" y="63785"/>
                          <a:pt x="7862329" y="148702"/>
                        </a:cubicBezTo>
                        <a:cubicBezTo>
                          <a:pt x="7826067" y="278612"/>
                          <a:pt x="7825703" y="614180"/>
                          <a:pt x="7862329" y="743490"/>
                        </a:cubicBezTo>
                        <a:cubicBezTo>
                          <a:pt x="7856692" y="830159"/>
                          <a:pt x="7806846" y="882620"/>
                          <a:pt x="7713627" y="892192"/>
                        </a:cubicBezTo>
                        <a:cubicBezTo>
                          <a:pt x="6413839" y="777334"/>
                          <a:pt x="1222286" y="740115"/>
                          <a:pt x="148702" y="892192"/>
                        </a:cubicBezTo>
                        <a:cubicBezTo>
                          <a:pt x="64625" y="905738"/>
                          <a:pt x="3294" y="834790"/>
                          <a:pt x="0" y="743490"/>
                        </a:cubicBezTo>
                        <a:cubicBezTo>
                          <a:pt x="40984" y="519073"/>
                          <a:pt x="51993" y="211350"/>
                          <a:pt x="0" y="148702"/>
                        </a:cubicBezTo>
                        <a:close/>
                      </a:path>
                      <a:path w="7862329" h="892192" stroke="0" extrusionOk="0">
                        <a:moveTo>
                          <a:pt x="0" y="148702"/>
                        </a:moveTo>
                        <a:cubicBezTo>
                          <a:pt x="-7078" y="54351"/>
                          <a:pt x="63710" y="-12462"/>
                          <a:pt x="148702" y="0"/>
                        </a:cubicBezTo>
                        <a:cubicBezTo>
                          <a:pt x="1319850" y="113521"/>
                          <a:pt x="5252060" y="20216"/>
                          <a:pt x="7713627" y="0"/>
                        </a:cubicBezTo>
                        <a:cubicBezTo>
                          <a:pt x="7796105" y="1550"/>
                          <a:pt x="7863276" y="68533"/>
                          <a:pt x="7862329" y="148702"/>
                        </a:cubicBezTo>
                        <a:cubicBezTo>
                          <a:pt x="7891071" y="245243"/>
                          <a:pt x="7846887" y="594472"/>
                          <a:pt x="7862329" y="743490"/>
                        </a:cubicBezTo>
                        <a:cubicBezTo>
                          <a:pt x="7862720" y="823508"/>
                          <a:pt x="7798324" y="893113"/>
                          <a:pt x="7713627" y="892192"/>
                        </a:cubicBezTo>
                        <a:cubicBezTo>
                          <a:pt x="5042494" y="934213"/>
                          <a:pt x="3851857" y="876002"/>
                          <a:pt x="148702" y="892192"/>
                        </a:cubicBezTo>
                        <a:cubicBezTo>
                          <a:pt x="51994" y="886424"/>
                          <a:pt x="-1137" y="813534"/>
                          <a:pt x="0" y="743490"/>
                        </a:cubicBezTo>
                        <a:cubicBezTo>
                          <a:pt x="-8922" y="531634"/>
                          <a:pt x="-46837" y="350959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6033529"/>
              <a:gd name="connsiteY0" fmla="*/ 148702 h 892192"/>
              <a:gd name="connsiteX1" fmla="*/ 104170 w 6033529"/>
              <a:gd name="connsiteY1" fmla="*/ 0 h 892192"/>
              <a:gd name="connsiteX2" fmla="*/ 5929358 w 6033529"/>
              <a:gd name="connsiteY2" fmla="*/ 0 h 892192"/>
              <a:gd name="connsiteX3" fmla="*/ 6033529 w 6033529"/>
              <a:gd name="connsiteY3" fmla="*/ 148702 h 892192"/>
              <a:gd name="connsiteX4" fmla="*/ 6033529 w 6033529"/>
              <a:gd name="connsiteY4" fmla="*/ 743490 h 892192"/>
              <a:gd name="connsiteX5" fmla="*/ 5929358 w 6033529"/>
              <a:gd name="connsiteY5" fmla="*/ 892192 h 892192"/>
              <a:gd name="connsiteX6" fmla="*/ 104170 w 6033529"/>
              <a:gd name="connsiteY6" fmla="*/ 892192 h 892192"/>
              <a:gd name="connsiteX7" fmla="*/ 0 w 6033529"/>
              <a:gd name="connsiteY7" fmla="*/ 743490 h 892192"/>
              <a:gd name="connsiteX8" fmla="*/ 0 w 6033529"/>
              <a:gd name="connsiteY8" fmla="*/ 148702 h 892192"/>
              <a:gd name="connsiteX0" fmla="*/ 0 w 6033529"/>
              <a:gd name="connsiteY0" fmla="*/ 148702 h 892192"/>
              <a:gd name="connsiteX1" fmla="*/ 104170 w 6033529"/>
              <a:gd name="connsiteY1" fmla="*/ 0 h 892192"/>
              <a:gd name="connsiteX2" fmla="*/ 5929358 w 6033529"/>
              <a:gd name="connsiteY2" fmla="*/ 0 h 892192"/>
              <a:gd name="connsiteX3" fmla="*/ 6033529 w 6033529"/>
              <a:gd name="connsiteY3" fmla="*/ 148702 h 892192"/>
              <a:gd name="connsiteX4" fmla="*/ 6033529 w 6033529"/>
              <a:gd name="connsiteY4" fmla="*/ 743490 h 892192"/>
              <a:gd name="connsiteX5" fmla="*/ 5929358 w 6033529"/>
              <a:gd name="connsiteY5" fmla="*/ 892192 h 892192"/>
              <a:gd name="connsiteX6" fmla="*/ 104170 w 6033529"/>
              <a:gd name="connsiteY6" fmla="*/ 892192 h 892192"/>
              <a:gd name="connsiteX7" fmla="*/ 0 w 6033529"/>
              <a:gd name="connsiteY7" fmla="*/ 743490 h 892192"/>
              <a:gd name="connsiteX8" fmla="*/ 0 w 6033529"/>
              <a:gd name="connsiteY8" fmla="*/ 148702 h 892192"/>
              <a:gd name="connsiteX0" fmla="*/ 0 w 6033529"/>
              <a:gd name="connsiteY0" fmla="*/ 148702 h 892192"/>
              <a:gd name="connsiteX1" fmla="*/ 104170 w 6033529"/>
              <a:gd name="connsiteY1" fmla="*/ 0 h 892192"/>
              <a:gd name="connsiteX2" fmla="*/ 5929358 w 6033529"/>
              <a:gd name="connsiteY2" fmla="*/ 0 h 892192"/>
              <a:gd name="connsiteX3" fmla="*/ 6033529 w 6033529"/>
              <a:gd name="connsiteY3" fmla="*/ 148702 h 892192"/>
              <a:gd name="connsiteX4" fmla="*/ 6033529 w 6033529"/>
              <a:gd name="connsiteY4" fmla="*/ 743490 h 892192"/>
              <a:gd name="connsiteX5" fmla="*/ 5929358 w 6033529"/>
              <a:gd name="connsiteY5" fmla="*/ 892192 h 892192"/>
              <a:gd name="connsiteX6" fmla="*/ 104170 w 6033529"/>
              <a:gd name="connsiteY6" fmla="*/ 892192 h 892192"/>
              <a:gd name="connsiteX7" fmla="*/ 0 w 6033529"/>
              <a:gd name="connsiteY7" fmla="*/ 743490 h 892192"/>
              <a:gd name="connsiteX8" fmla="*/ 0 w 603352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3529" h="892192" fill="none" extrusionOk="0">
                <a:moveTo>
                  <a:pt x="0" y="148702"/>
                </a:moveTo>
                <a:cubicBezTo>
                  <a:pt x="-2629" y="43902"/>
                  <a:pt x="53007" y="5576"/>
                  <a:pt x="104170" y="0"/>
                </a:cubicBezTo>
                <a:cubicBezTo>
                  <a:pt x="1322366" y="537358"/>
                  <a:pt x="3826580" y="-154678"/>
                  <a:pt x="5929358" y="0"/>
                </a:cubicBezTo>
                <a:cubicBezTo>
                  <a:pt x="6016954" y="7611"/>
                  <a:pt x="6047704" y="56899"/>
                  <a:pt x="6033529" y="148702"/>
                </a:cubicBezTo>
                <a:cubicBezTo>
                  <a:pt x="5988889" y="314698"/>
                  <a:pt x="6001348" y="601957"/>
                  <a:pt x="6033529" y="743490"/>
                </a:cubicBezTo>
                <a:cubicBezTo>
                  <a:pt x="6020632" y="837371"/>
                  <a:pt x="6007784" y="871296"/>
                  <a:pt x="5929358" y="892192"/>
                </a:cubicBezTo>
                <a:cubicBezTo>
                  <a:pt x="3709078" y="943114"/>
                  <a:pt x="2665946" y="450954"/>
                  <a:pt x="104170" y="892192"/>
                </a:cubicBezTo>
                <a:cubicBezTo>
                  <a:pt x="43959" y="914850"/>
                  <a:pt x="7849" y="850225"/>
                  <a:pt x="0" y="743490"/>
                </a:cubicBezTo>
                <a:cubicBezTo>
                  <a:pt x="28600" y="505124"/>
                  <a:pt x="29391" y="197784"/>
                  <a:pt x="0" y="148702"/>
                </a:cubicBezTo>
                <a:close/>
              </a:path>
              <a:path w="6033529" h="892192" stroke="0" extrusionOk="0">
                <a:moveTo>
                  <a:pt x="0" y="148702"/>
                </a:moveTo>
                <a:cubicBezTo>
                  <a:pt x="-12117" y="48835"/>
                  <a:pt x="56620" y="-13281"/>
                  <a:pt x="104170" y="0"/>
                </a:cubicBezTo>
                <a:cubicBezTo>
                  <a:pt x="1506340" y="125757"/>
                  <a:pt x="5373152" y="10185"/>
                  <a:pt x="5929358" y="0"/>
                </a:cubicBezTo>
                <a:cubicBezTo>
                  <a:pt x="5999127" y="-3263"/>
                  <a:pt x="6017513" y="68241"/>
                  <a:pt x="6033529" y="148702"/>
                </a:cubicBezTo>
                <a:cubicBezTo>
                  <a:pt x="6056391" y="271405"/>
                  <a:pt x="6011827" y="579091"/>
                  <a:pt x="6033529" y="743490"/>
                </a:cubicBezTo>
                <a:cubicBezTo>
                  <a:pt x="6031309" y="827024"/>
                  <a:pt x="6002020" y="881621"/>
                  <a:pt x="5929358" y="892192"/>
                </a:cubicBezTo>
                <a:cubicBezTo>
                  <a:pt x="4603379" y="833111"/>
                  <a:pt x="855011" y="911898"/>
                  <a:pt x="104170" y="892192"/>
                </a:cubicBezTo>
                <a:cubicBezTo>
                  <a:pt x="21988" y="878428"/>
                  <a:pt x="13013" y="816083"/>
                  <a:pt x="0" y="743490"/>
                </a:cubicBezTo>
                <a:cubicBezTo>
                  <a:pt x="19583" y="545059"/>
                  <a:pt x="-10450" y="384058"/>
                  <a:pt x="0" y="148702"/>
                </a:cubicBezTo>
                <a:close/>
              </a:path>
              <a:path w="6033529" h="892192" fill="none" stroke="0" extrusionOk="0">
                <a:moveTo>
                  <a:pt x="0" y="148702"/>
                </a:moveTo>
                <a:cubicBezTo>
                  <a:pt x="-3586" y="59466"/>
                  <a:pt x="58007" y="-17"/>
                  <a:pt x="104170" y="0"/>
                </a:cubicBezTo>
                <a:cubicBezTo>
                  <a:pt x="1567235" y="132540"/>
                  <a:pt x="4124480" y="415152"/>
                  <a:pt x="5929358" y="0"/>
                </a:cubicBezTo>
                <a:cubicBezTo>
                  <a:pt x="6002341" y="3745"/>
                  <a:pt x="6040720" y="67761"/>
                  <a:pt x="6033529" y="148702"/>
                </a:cubicBezTo>
                <a:cubicBezTo>
                  <a:pt x="6026003" y="252122"/>
                  <a:pt x="5978066" y="613540"/>
                  <a:pt x="6033529" y="743490"/>
                </a:cubicBezTo>
                <a:cubicBezTo>
                  <a:pt x="6032274" y="829401"/>
                  <a:pt x="6008938" y="878784"/>
                  <a:pt x="5929358" y="892192"/>
                </a:cubicBezTo>
                <a:cubicBezTo>
                  <a:pt x="4117860" y="1004043"/>
                  <a:pt x="2375116" y="1278929"/>
                  <a:pt x="104170" y="892192"/>
                </a:cubicBezTo>
                <a:cubicBezTo>
                  <a:pt x="28941" y="900518"/>
                  <a:pt x="-3407" y="832825"/>
                  <a:pt x="0" y="743490"/>
                </a:cubicBezTo>
                <a:cubicBezTo>
                  <a:pt x="37169" y="517485"/>
                  <a:pt x="29964" y="214019"/>
                  <a:pt x="0" y="148702"/>
                </a:cubicBezTo>
                <a:close/>
              </a:path>
              <a:path w="6033529" h="892192" fill="none" stroke="0" extrusionOk="0">
                <a:moveTo>
                  <a:pt x="0" y="148702"/>
                </a:moveTo>
                <a:cubicBezTo>
                  <a:pt x="-7372" y="36508"/>
                  <a:pt x="49626" y="-1121"/>
                  <a:pt x="104170" y="0"/>
                </a:cubicBezTo>
                <a:cubicBezTo>
                  <a:pt x="1590056" y="271515"/>
                  <a:pt x="4057313" y="62711"/>
                  <a:pt x="5929358" y="0"/>
                </a:cubicBezTo>
                <a:cubicBezTo>
                  <a:pt x="6009805" y="13234"/>
                  <a:pt x="6045544" y="62109"/>
                  <a:pt x="6033529" y="148702"/>
                </a:cubicBezTo>
                <a:cubicBezTo>
                  <a:pt x="5998776" y="289093"/>
                  <a:pt x="6001590" y="609278"/>
                  <a:pt x="6033529" y="743490"/>
                </a:cubicBezTo>
                <a:cubicBezTo>
                  <a:pt x="6027757" y="823630"/>
                  <a:pt x="6003555" y="876917"/>
                  <a:pt x="5929358" y="892192"/>
                </a:cubicBezTo>
                <a:cubicBezTo>
                  <a:pt x="4011479" y="967220"/>
                  <a:pt x="2588537" y="676582"/>
                  <a:pt x="104170" y="892192"/>
                </a:cubicBezTo>
                <a:cubicBezTo>
                  <a:pt x="41564" y="910270"/>
                  <a:pt x="6453" y="842398"/>
                  <a:pt x="0" y="743490"/>
                </a:cubicBezTo>
                <a:cubicBezTo>
                  <a:pt x="31588" y="515622"/>
                  <a:pt x="28778" y="217894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3529" h="892192" fill="none" extrusionOk="0">
                        <a:moveTo>
                          <a:pt x="0" y="148702"/>
                        </a:moveTo>
                        <a:cubicBezTo>
                          <a:pt x="-2476" y="44965"/>
                          <a:pt x="50795" y="3963"/>
                          <a:pt x="104170" y="0"/>
                        </a:cubicBezTo>
                        <a:cubicBezTo>
                          <a:pt x="1320822" y="327692"/>
                          <a:pt x="3786034" y="29925"/>
                          <a:pt x="5929358" y="0"/>
                        </a:cubicBezTo>
                        <a:cubicBezTo>
                          <a:pt x="6008067" y="5576"/>
                          <a:pt x="6044108" y="59142"/>
                          <a:pt x="6033529" y="148702"/>
                        </a:cubicBezTo>
                        <a:cubicBezTo>
                          <a:pt x="5997334" y="298856"/>
                          <a:pt x="6003976" y="606881"/>
                          <a:pt x="6033529" y="743490"/>
                        </a:cubicBezTo>
                        <a:cubicBezTo>
                          <a:pt x="6026013" y="833034"/>
                          <a:pt x="6001940" y="876339"/>
                          <a:pt x="5929358" y="892192"/>
                        </a:cubicBezTo>
                        <a:cubicBezTo>
                          <a:pt x="3812125" y="876464"/>
                          <a:pt x="2608009" y="634385"/>
                          <a:pt x="104170" y="892192"/>
                        </a:cubicBezTo>
                        <a:cubicBezTo>
                          <a:pt x="44454" y="911413"/>
                          <a:pt x="6956" y="847739"/>
                          <a:pt x="0" y="743490"/>
                        </a:cubicBezTo>
                        <a:cubicBezTo>
                          <a:pt x="28636" y="509682"/>
                          <a:pt x="35518" y="209606"/>
                          <a:pt x="0" y="148702"/>
                        </a:cubicBezTo>
                        <a:close/>
                      </a:path>
                      <a:path w="6033529" h="892192" stroke="0" extrusionOk="0">
                        <a:moveTo>
                          <a:pt x="0" y="148702"/>
                        </a:moveTo>
                        <a:cubicBezTo>
                          <a:pt x="-6637" y="53058"/>
                          <a:pt x="48984" y="-12759"/>
                          <a:pt x="104170" y="0"/>
                        </a:cubicBezTo>
                        <a:cubicBezTo>
                          <a:pt x="1491857" y="124245"/>
                          <a:pt x="5348586" y="15871"/>
                          <a:pt x="5929358" y="0"/>
                        </a:cubicBezTo>
                        <a:cubicBezTo>
                          <a:pt x="5990178" y="329"/>
                          <a:pt x="6025608" y="68383"/>
                          <a:pt x="6033529" y="148702"/>
                        </a:cubicBezTo>
                        <a:cubicBezTo>
                          <a:pt x="6054638" y="254592"/>
                          <a:pt x="6017639" y="587304"/>
                          <a:pt x="6033529" y="743490"/>
                        </a:cubicBezTo>
                        <a:cubicBezTo>
                          <a:pt x="6032919" y="824753"/>
                          <a:pt x="5996904" y="886032"/>
                          <a:pt x="5929358" y="892192"/>
                        </a:cubicBezTo>
                        <a:cubicBezTo>
                          <a:pt x="4630120" y="853236"/>
                          <a:pt x="870791" y="896640"/>
                          <a:pt x="104170" y="892192"/>
                        </a:cubicBezTo>
                        <a:cubicBezTo>
                          <a:pt x="25716" y="880493"/>
                          <a:pt x="9157" y="815371"/>
                          <a:pt x="0" y="743490"/>
                        </a:cubicBezTo>
                        <a:cubicBezTo>
                          <a:pt x="4121" y="537024"/>
                          <a:pt x="-24626" y="363075"/>
                          <a:pt x="0" y="148702"/>
                        </a:cubicBezTo>
                        <a:close/>
                      </a:path>
                      <a:path w="6033529" h="892192" fill="none" stroke="0" extrusionOk="0">
                        <a:moveTo>
                          <a:pt x="0" y="148702"/>
                        </a:moveTo>
                        <a:cubicBezTo>
                          <a:pt x="-1949" y="50968"/>
                          <a:pt x="48119" y="-3437"/>
                          <a:pt x="104170" y="0"/>
                        </a:cubicBezTo>
                        <a:cubicBezTo>
                          <a:pt x="1500379" y="87406"/>
                          <a:pt x="4180738" y="166659"/>
                          <a:pt x="5929358" y="0"/>
                        </a:cubicBezTo>
                        <a:cubicBezTo>
                          <a:pt x="5996792" y="13318"/>
                          <a:pt x="6038013" y="66574"/>
                          <a:pt x="6033529" y="148702"/>
                        </a:cubicBezTo>
                        <a:cubicBezTo>
                          <a:pt x="6010188" y="264649"/>
                          <a:pt x="5994805" y="627307"/>
                          <a:pt x="6033529" y="743490"/>
                        </a:cubicBezTo>
                        <a:cubicBezTo>
                          <a:pt x="6029731" y="829345"/>
                          <a:pt x="6004579" y="886171"/>
                          <a:pt x="5929358" y="892192"/>
                        </a:cubicBezTo>
                        <a:cubicBezTo>
                          <a:pt x="4178087" y="874164"/>
                          <a:pt x="2473229" y="959817"/>
                          <a:pt x="104170" y="892192"/>
                        </a:cubicBezTo>
                        <a:cubicBezTo>
                          <a:pt x="30985" y="900087"/>
                          <a:pt x="1542" y="826663"/>
                          <a:pt x="0" y="743490"/>
                        </a:cubicBezTo>
                        <a:cubicBezTo>
                          <a:pt x="32360" y="526418"/>
                          <a:pt x="28533" y="221050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4427E-DCD1-E126-2C7D-049A2E2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0FBD00F-B010-4B4B-9448-2B7C3BD31B12}"/>
              </a:ext>
            </a:extLst>
          </p:cNvPr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5515290-0D37-9B1F-B92B-7B2D12D0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6" y="2226096"/>
            <a:ext cx="7489823" cy="507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E21C2-C7D7-1380-C9F4-03E5E9D4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9188AB-678E-2199-12FF-47FDBA460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579" y="2432825"/>
            <a:ext cx="732802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73972 -0.5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397260"/>
            <a:ext cx="861281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 thầy cô giáo nhận xét chung.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Ưu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3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73572"/>
            <a:ext cx="9116563" cy="12158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202651 h 1215880"/>
                      <a:gd name="connsiteX1" fmla="*/ 202651 w 8612819"/>
                      <a:gd name="connsiteY1" fmla="*/ 0 h 1215880"/>
                      <a:gd name="connsiteX2" fmla="*/ 8410168 w 8612819"/>
                      <a:gd name="connsiteY2" fmla="*/ 0 h 1215880"/>
                      <a:gd name="connsiteX3" fmla="*/ 8612819 w 8612819"/>
                      <a:gd name="connsiteY3" fmla="*/ 202651 h 1215880"/>
                      <a:gd name="connsiteX4" fmla="*/ 8612819 w 8612819"/>
                      <a:gd name="connsiteY4" fmla="*/ 1013229 h 1215880"/>
                      <a:gd name="connsiteX5" fmla="*/ 8410168 w 8612819"/>
                      <a:gd name="connsiteY5" fmla="*/ 1215880 h 1215880"/>
                      <a:gd name="connsiteX6" fmla="*/ 202651 w 8612819"/>
                      <a:gd name="connsiteY6" fmla="*/ 1215880 h 1215880"/>
                      <a:gd name="connsiteX7" fmla="*/ 0 w 8612819"/>
                      <a:gd name="connsiteY7" fmla="*/ 1013229 h 1215880"/>
                      <a:gd name="connsiteX8" fmla="*/ 0 w 8612819"/>
                      <a:gd name="connsiteY8" fmla="*/ 202651 h 121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1215880" fill="none" extrusionOk="0">
                        <a:moveTo>
                          <a:pt x="0" y="202651"/>
                        </a:moveTo>
                        <a:cubicBezTo>
                          <a:pt x="-903" y="84471"/>
                          <a:pt x="98205" y="5452"/>
                          <a:pt x="202651" y="0"/>
                        </a:cubicBezTo>
                        <a:cubicBezTo>
                          <a:pt x="1675796" y="125183"/>
                          <a:pt x="5949578" y="116654"/>
                          <a:pt x="8410168" y="0"/>
                        </a:cubicBezTo>
                        <a:cubicBezTo>
                          <a:pt x="8534565" y="2857"/>
                          <a:pt x="8618405" y="87246"/>
                          <a:pt x="8612819" y="202651"/>
                        </a:cubicBezTo>
                        <a:cubicBezTo>
                          <a:pt x="8552382" y="371334"/>
                          <a:pt x="8553265" y="619917"/>
                          <a:pt x="8612819" y="1013229"/>
                        </a:cubicBezTo>
                        <a:cubicBezTo>
                          <a:pt x="8606000" y="1130646"/>
                          <a:pt x="8530022" y="1209035"/>
                          <a:pt x="8410168" y="1215880"/>
                        </a:cubicBezTo>
                        <a:cubicBezTo>
                          <a:pt x="5073789" y="1101022"/>
                          <a:pt x="3143259" y="1063803"/>
                          <a:pt x="202651" y="1215880"/>
                        </a:cubicBezTo>
                        <a:cubicBezTo>
                          <a:pt x="89620" y="1223587"/>
                          <a:pt x="5077" y="1139290"/>
                          <a:pt x="0" y="1013229"/>
                        </a:cubicBezTo>
                        <a:cubicBezTo>
                          <a:pt x="8486" y="848232"/>
                          <a:pt x="21346" y="536131"/>
                          <a:pt x="0" y="202651"/>
                        </a:cubicBezTo>
                        <a:close/>
                      </a:path>
                      <a:path w="8612819" h="1215880" stroke="0" extrusionOk="0">
                        <a:moveTo>
                          <a:pt x="0" y="202651"/>
                        </a:moveTo>
                        <a:cubicBezTo>
                          <a:pt x="-9199" y="74842"/>
                          <a:pt x="86732" y="-17384"/>
                          <a:pt x="202651" y="0"/>
                        </a:cubicBezTo>
                        <a:cubicBezTo>
                          <a:pt x="2650271" y="113521"/>
                          <a:pt x="4946473" y="20216"/>
                          <a:pt x="8410168" y="0"/>
                        </a:cubicBezTo>
                        <a:cubicBezTo>
                          <a:pt x="8522829" y="3261"/>
                          <a:pt x="8613602" y="92347"/>
                          <a:pt x="8612819" y="202651"/>
                        </a:cubicBezTo>
                        <a:cubicBezTo>
                          <a:pt x="8647190" y="480817"/>
                          <a:pt x="8643857" y="893334"/>
                          <a:pt x="8612819" y="1013229"/>
                        </a:cubicBezTo>
                        <a:cubicBezTo>
                          <a:pt x="8616790" y="1103730"/>
                          <a:pt x="8537480" y="1221390"/>
                          <a:pt x="8410168" y="1215880"/>
                        </a:cubicBezTo>
                        <a:cubicBezTo>
                          <a:pt x="5071592" y="1257901"/>
                          <a:pt x="2770013" y="1199690"/>
                          <a:pt x="202651" y="1215880"/>
                        </a:cubicBezTo>
                        <a:cubicBezTo>
                          <a:pt x="84121" y="1213266"/>
                          <a:pt x="-1890" y="1105074"/>
                          <a:pt x="0" y="1013229"/>
                        </a:cubicBezTo>
                        <a:cubicBezTo>
                          <a:pt x="29546" y="641166"/>
                          <a:pt x="-60316" y="297541"/>
                          <a:pt x="0" y="2026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E4F9C-F6A1-A0DD-92CE-A5FA5429C6EB}"/>
              </a:ext>
            </a:extLst>
          </p:cNvPr>
          <p:cNvSpPr/>
          <p:nvPr/>
        </p:nvSpPr>
        <p:spPr>
          <a:xfrm>
            <a:off x="4277710" y="3310758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654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đổi bài làm với bạn để học tập các ưu điểm của nhau.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591EF1-9982-44F3-85B5-862965601998}"/>
              </a:ext>
            </a:extLst>
          </p:cNvPr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6ADED-91D9-69A9-4297-702C219245DB}"/>
              </a:ext>
            </a:extLst>
          </p:cNvPr>
          <p:cNvSpPr/>
          <p:nvPr/>
        </p:nvSpPr>
        <p:spPr>
          <a:xfrm>
            <a:off x="756745" y="2112579"/>
            <a:ext cx="2081048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8F5994-1A9D-DB02-0960-3BFA536B17CF}"/>
              </a:ext>
            </a:extLst>
          </p:cNvPr>
          <p:cNvSpPr/>
          <p:nvPr/>
        </p:nvSpPr>
        <p:spPr>
          <a:xfrm>
            <a:off x="3594538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sắc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CA72EB-EB86-58F6-9DE6-ECDD3E9803A8}"/>
              </a:ext>
            </a:extLst>
          </p:cNvPr>
          <p:cNvSpPr/>
          <p:nvPr/>
        </p:nvSpPr>
        <p:spPr>
          <a:xfrm>
            <a:off x="7767145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hay,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1159EA-89A6-6ECC-98ED-8CA0F5BAE0B2}"/>
              </a:ext>
            </a:extLst>
          </p:cNvPr>
          <p:cNvSpPr/>
          <p:nvPr/>
        </p:nvSpPr>
        <p:spPr>
          <a:xfrm>
            <a:off x="4151587" y="42777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002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0" y="0"/>
            <a:ext cx="9589529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54249-3614-5463-C282-45D853B1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08" y="2171864"/>
            <a:ext cx="87915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93A7D-92CC-195C-ECD4-29E25BD9122A}"/>
              </a:ext>
            </a:extLst>
          </p:cNvPr>
          <p:cNvSpPr txBox="1"/>
          <p:nvPr/>
        </p:nvSpPr>
        <p:spPr>
          <a:xfrm>
            <a:off x="2487560" y="1901702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FFC000">
                      <a:lumMod val="20000"/>
                      <a:lumOff val="80000"/>
                    </a:srgbClr>
                  </a:glo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10795-55E2-6637-3CAC-C1E9CEF7F472}"/>
              </a:ext>
            </a:extLst>
          </p:cNvPr>
          <p:cNvSpPr txBox="1"/>
          <p:nvPr/>
        </p:nvSpPr>
        <p:spPr>
          <a:xfrm>
            <a:off x="1107933" y="2317200"/>
            <a:ext cx="5311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473</TotalTime>
  <Words>175</Words>
  <Application>Microsoft Office PowerPoint</Application>
  <PresentationFormat>Màn hình rộng</PresentationFormat>
  <Paragraphs>19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#9Slide05 SVNClementine</vt:lpstr>
      <vt:lpstr>#9Slide07 SVNBeachwood Sans</vt:lpstr>
      <vt:lpstr>Arial</vt:lpstr>
      <vt:lpstr>Calibri</vt:lpstr>
      <vt:lpstr>Cambria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SingPC</cp:lastModifiedBy>
  <cp:revision>8</cp:revision>
  <dcterms:created xsi:type="dcterms:W3CDTF">2023-02-18T05:40:29Z</dcterms:created>
  <dcterms:modified xsi:type="dcterms:W3CDTF">2024-11-14T04:18:41Z</dcterms:modified>
  <cp:category>9Slide.vn</cp:category>
</cp:coreProperties>
</file>