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47" r:id="rId4"/>
  </p:sldMasterIdLst>
  <p:notesMasterIdLst>
    <p:notesMasterId r:id="rId19"/>
  </p:notesMasterIdLst>
  <p:sldIdLst>
    <p:sldId id="256" r:id="rId5"/>
    <p:sldId id="257" r:id="rId6"/>
    <p:sldId id="268" r:id="rId7"/>
    <p:sldId id="259" r:id="rId8"/>
    <p:sldId id="269" r:id="rId9"/>
    <p:sldId id="2893" r:id="rId10"/>
    <p:sldId id="2894" r:id="rId11"/>
    <p:sldId id="2896" r:id="rId12"/>
    <p:sldId id="279" r:id="rId13"/>
    <p:sldId id="280" r:id="rId14"/>
    <p:sldId id="264" r:id="rId15"/>
    <p:sldId id="281" r:id="rId16"/>
    <p:sldId id="2892" r:id="rId17"/>
    <p:sldId id="2897" r:id="rId1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0" d="100"/>
          <a:sy n="30" d="100"/>
        </p:scale>
        <p:origin x="1460"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7E7FD-BFF2-478B-8B34-D49C881A675E}"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34FA5-0BD4-4D44-81DD-5903EB7FE0F9}" type="slidenum">
              <a:rPr lang="en-US" smtClean="0"/>
              <a:t>‹#›</a:t>
            </a:fld>
            <a:endParaRPr lang="en-US"/>
          </a:p>
        </p:txBody>
      </p:sp>
    </p:spTree>
    <p:extLst>
      <p:ext uri="{BB962C8B-B14F-4D97-AF65-F5344CB8AC3E}">
        <p14:creationId xmlns:p14="http://schemas.microsoft.com/office/powerpoint/2010/main" val="698335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873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6853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591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2805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7203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6186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8972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266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3854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6527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3443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8CC56-2D59-4BAE-B82C-25912B98AE70}"/>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7E8D2389-B808-4BF8-BE43-2ED7DA90BD8A}"/>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34FC3EE5-BB20-4242-BB5A-AEDC5CA3BD57}"/>
              </a:ext>
            </a:extLst>
          </p:cNvPr>
          <p:cNvSpPr>
            <a:spLocks noGrp="1"/>
          </p:cNvSpPr>
          <p:nvPr>
            <p:ph type="dt" sz="half" idx="10"/>
          </p:nvPr>
        </p:nvSpPr>
        <p:spPr/>
        <p:txBody>
          <a:bodyPr/>
          <a:lstStyle/>
          <a:p>
            <a:fld id="{D2A88630-1E1C-48BF-8D8F-AD0475FF693E}" type="datetimeFigureOut">
              <a:rPr lang="en-US" smtClean="0"/>
              <a:t>1/9/2025</a:t>
            </a:fld>
            <a:endParaRPr lang="en-US"/>
          </a:p>
        </p:txBody>
      </p:sp>
      <p:sp>
        <p:nvSpPr>
          <p:cNvPr id="5" name="Footer Placeholder 4">
            <a:extLst>
              <a:ext uri="{FF2B5EF4-FFF2-40B4-BE49-F238E27FC236}">
                <a16:creationId xmlns:a16="http://schemas.microsoft.com/office/drawing/2014/main" id="{4FE8E374-C532-4DA5-8C30-6D2166350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3CE25D-5EB7-41F7-B180-DBED5890CEB0}"/>
              </a:ext>
            </a:extLst>
          </p:cNvPr>
          <p:cNvSpPr>
            <a:spLocks noGrp="1"/>
          </p:cNvSpPr>
          <p:nvPr>
            <p:ph type="sldNum" sz="quarter" idx="12"/>
          </p:nvPr>
        </p:nvSpPr>
        <p:spPr/>
        <p:txBody>
          <a:bodyPr/>
          <a:lstStyle/>
          <a:p>
            <a:fld id="{857D5CC3-7B97-4307-8A41-1BA46705FFF2}" type="slidenum">
              <a:rPr lang="en-US" smtClean="0"/>
              <a:t>‹#›</a:t>
            </a:fld>
            <a:endParaRPr lang="en-US"/>
          </a:p>
        </p:txBody>
      </p:sp>
    </p:spTree>
    <p:extLst>
      <p:ext uri="{BB962C8B-B14F-4D97-AF65-F5344CB8AC3E}">
        <p14:creationId xmlns:p14="http://schemas.microsoft.com/office/powerpoint/2010/main" val="2542759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07553-0F4E-4CD4-B748-6C1CE728CA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C82485-7F49-450A-9E0E-D35B48B0E3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55EA44-3F3B-45C2-80A7-025E0C449E5D}"/>
              </a:ext>
            </a:extLst>
          </p:cNvPr>
          <p:cNvSpPr>
            <a:spLocks noGrp="1"/>
          </p:cNvSpPr>
          <p:nvPr>
            <p:ph type="dt" sz="half" idx="10"/>
          </p:nvPr>
        </p:nvSpPr>
        <p:spPr/>
        <p:txBody>
          <a:bodyPr/>
          <a:lstStyle/>
          <a:p>
            <a:fld id="{D2A88630-1E1C-48BF-8D8F-AD0475FF693E}" type="datetimeFigureOut">
              <a:rPr lang="en-US" smtClean="0"/>
              <a:t>1/9/2025</a:t>
            </a:fld>
            <a:endParaRPr lang="en-US"/>
          </a:p>
        </p:txBody>
      </p:sp>
      <p:sp>
        <p:nvSpPr>
          <p:cNvPr id="5" name="Footer Placeholder 4">
            <a:extLst>
              <a:ext uri="{FF2B5EF4-FFF2-40B4-BE49-F238E27FC236}">
                <a16:creationId xmlns:a16="http://schemas.microsoft.com/office/drawing/2014/main" id="{DBFE0636-CB3E-432C-9CD9-5C54900F0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B2402-A29A-4F63-B669-B4901186EC95}"/>
              </a:ext>
            </a:extLst>
          </p:cNvPr>
          <p:cNvSpPr>
            <a:spLocks noGrp="1"/>
          </p:cNvSpPr>
          <p:nvPr>
            <p:ph type="sldNum" sz="quarter" idx="12"/>
          </p:nvPr>
        </p:nvSpPr>
        <p:spPr/>
        <p:txBody>
          <a:bodyPr/>
          <a:lstStyle/>
          <a:p>
            <a:fld id="{857D5CC3-7B97-4307-8A41-1BA46705FFF2}" type="slidenum">
              <a:rPr lang="en-US" smtClean="0"/>
              <a:t>‹#›</a:t>
            </a:fld>
            <a:endParaRPr lang="en-US"/>
          </a:p>
        </p:txBody>
      </p:sp>
    </p:spTree>
    <p:extLst>
      <p:ext uri="{BB962C8B-B14F-4D97-AF65-F5344CB8AC3E}">
        <p14:creationId xmlns:p14="http://schemas.microsoft.com/office/powerpoint/2010/main" val="3519800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8830A-A4BE-4A80-B557-7079588BCF6B}"/>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EDEC5EFC-7EC6-4E23-ADFE-5A58ED2E07AE}"/>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3A147-6788-41F7-A5B6-F2251965B75B}"/>
              </a:ext>
            </a:extLst>
          </p:cNvPr>
          <p:cNvSpPr>
            <a:spLocks noGrp="1"/>
          </p:cNvSpPr>
          <p:nvPr>
            <p:ph type="dt" sz="half" idx="10"/>
          </p:nvPr>
        </p:nvSpPr>
        <p:spPr/>
        <p:txBody>
          <a:bodyPr/>
          <a:lstStyle/>
          <a:p>
            <a:fld id="{D2A88630-1E1C-48BF-8D8F-AD0475FF693E}" type="datetimeFigureOut">
              <a:rPr lang="en-US" smtClean="0"/>
              <a:t>1/9/2025</a:t>
            </a:fld>
            <a:endParaRPr lang="en-US"/>
          </a:p>
        </p:txBody>
      </p:sp>
      <p:sp>
        <p:nvSpPr>
          <p:cNvPr id="5" name="Footer Placeholder 4">
            <a:extLst>
              <a:ext uri="{FF2B5EF4-FFF2-40B4-BE49-F238E27FC236}">
                <a16:creationId xmlns:a16="http://schemas.microsoft.com/office/drawing/2014/main" id="{10D3C0FF-9C9B-460E-BDB5-511268452C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C9FA36-727F-40A4-B2C9-CF2F3D3EC65D}"/>
              </a:ext>
            </a:extLst>
          </p:cNvPr>
          <p:cNvSpPr>
            <a:spLocks noGrp="1"/>
          </p:cNvSpPr>
          <p:nvPr>
            <p:ph type="sldNum" sz="quarter" idx="12"/>
          </p:nvPr>
        </p:nvSpPr>
        <p:spPr/>
        <p:txBody>
          <a:bodyPr/>
          <a:lstStyle/>
          <a:p>
            <a:fld id="{857D5CC3-7B97-4307-8A41-1BA46705FFF2}" type="slidenum">
              <a:rPr lang="en-US" smtClean="0"/>
              <a:t>‹#›</a:t>
            </a:fld>
            <a:endParaRPr lang="en-US"/>
          </a:p>
        </p:txBody>
      </p:sp>
    </p:spTree>
    <p:extLst>
      <p:ext uri="{BB962C8B-B14F-4D97-AF65-F5344CB8AC3E}">
        <p14:creationId xmlns:p14="http://schemas.microsoft.com/office/powerpoint/2010/main" val="2690973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ADC0-EC82-4788-8842-7F6CA88469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96FCBE-ACE2-4B7C-8E14-DAB0DA59E25E}"/>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81926C-75F2-4997-8FBE-A52FC6D7DDD0}"/>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F9D82D-99C2-41BD-9022-79EE230E2A89}"/>
              </a:ext>
            </a:extLst>
          </p:cNvPr>
          <p:cNvSpPr>
            <a:spLocks noGrp="1"/>
          </p:cNvSpPr>
          <p:nvPr>
            <p:ph type="dt" sz="half" idx="10"/>
          </p:nvPr>
        </p:nvSpPr>
        <p:spPr/>
        <p:txBody>
          <a:bodyPr/>
          <a:lstStyle/>
          <a:p>
            <a:fld id="{D2A88630-1E1C-48BF-8D8F-AD0475FF693E}" type="datetimeFigureOut">
              <a:rPr lang="en-US" smtClean="0"/>
              <a:t>1/9/2025</a:t>
            </a:fld>
            <a:endParaRPr lang="en-US"/>
          </a:p>
        </p:txBody>
      </p:sp>
      <p:sp>
        <p:nvSpPr>
          <p:cNvPr id="6" name="Footer Placeholder 5">
            <a:extLst>
              <a:ext uri="{FF2B5EF4-FFF2-40B4-BE49-F238E27FC236}">
                <a16:creationId xmlns:a16="http://schemas.microsoft.com/office/drawing/2014/main" id="{DA51F268-3DA0-4B9C-A5E2-74D13CCBCB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49BA81-213C-41E6-9DF4-AE05FA3594BD}"/>
              </a:ext>
            </a:extLst>
          </p:cNvPr>
          <p:cNvSpPr>
            <a:spLocks noGrp="1"/>
          </p:cNvSpPr>
          <p:nvPr>
            <p:ph type="sldNum" sz="quarter" idx="12"/>
          </p:nvPr>
        </p:nvSpPr>
        <p:spPr/>
        <p:txBody>
          <a:bodyPr/>
          <a:lstStyle/>
          <a:p>
            <a:fld id="{857D5CC3-7B97-4307-8A41-1BA46705FFF2}" type="slidenum">
              <a:rPr lang="en-US" smtClean="0"/>
              <a:t>‹#›</a:t>
            </a:fld>
            <a:endParaRPr lang="en-US"/>
          </a:p>
        </p:txBody>
      </p:sp>
    </p:spTree>
    <p:extLst>
      <p:ext uri="{BB962C8B-B14F-4D97-AF65-F5344CB8AC3E}">
        <p14:creationId xmlns:p14="http://schemas.microsoft.com/office/powerpoint/2010/main" val="1890059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7733D-0F9C-4229-AD43-1E2355A43842}"/>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928169-1AF7-48E6-A5D4-90B256129D47}"/>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63F5F291-049A-438B-AE2C-BCA5FD1B2F06}"/>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D9C967-1572-4E8C-B5EA-8F0D9873F60A}"/>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76975C6E-D0A8-4C41-B7A2-961A2C4FCC35}"/>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A569F3-B50F-4F63-B29A-7D913096D2B7}"/>
              </a:ext>
            </a:extLst>
          </p:cNvPr>
          <p:cNvSpPr>
            <a:spLocks noGrp="1"/>
          </p:cNvSpPr>
          <p:nvPr>
            <p:ph type="dt" sz="half" idx="10"/>
          </p:nvPr>
        </p:nvSpPr>
        <p:spPr/>
        <p:txBody>
          <a:bodyPr/>
          <a:lstStyle/>
          <a:p>
            <a:fld id="{D2A88630-1E1C-48BF-8D8F-AD0475FF693E}" type="datetimeFigureOut">
              <a:rPr lang="en-US" smtClean="0"/>
              <a:t>1/9/2025</a:t>
            </a:fld>
            <a:endParaRPr lang="en-US"/>
          </a:p>
        </p:txBody>
      </p:sp>
      <p:sp>
        <p:nvSpPr>
          <p:cNvPr id="8" name="Footer Placeholder 7">
            <a:extLst>
              <a:ext uri="{FF2B5EF4-FFF2-40B4-BE49-F238E27FC236}">
                <a16:creationId xmlns:a16="http://schemas.microsoft.com/office/drawing/2014/main" id="{70B045A3-1ABF-47E0-A6F7-586ADAB254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EC1A70-11A8-4B8D-AFCD-6D5796696F79}"/>
              </a:ext>
            </a:extLst>
          </p:cNvPr>
          <p:cNvSpPr>
            <a:spLocks noGrp="1"/>
          </p:cNvSpPr>
          <p:nvPr>
            <p:ph type="sldNum" sz="quarter" idx="12"/>
          </p:nvPr>
        </p:nvSpPr>
        <p:spPr/>
        <p:txBody>
          <a:bodyPr/>
          <a:lstStyle/>
          <a:p>
            <a:fld id="{857D5CC3-7B97-4307-8A41-1BA46705FFF2}" type="slidenum">
              <a:rPr lang="en-US" smtClean="0"/>
              <a:t>‹#›</a:t>
            </a:fld>
            <a:endParaRPr lang="en-US"/>
          </a:p>
        </p:txBody>
      </p:sp>
    </p:spTree>
    <p:extLst>
      <p:ext uri="{BB962C8B-B14F-4D97-AF65-F5344CB8AC3E}">
        <p14:creationId xmlns:p14="http://schemas.microsoft.com/office/powerpoint/2010/main" val="2567224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6392-6666-47E9-8AC7-877D228F9B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097F68-5D14-441E-9CE8-4CD949E2D783}"/>
              </a:ext>
            </a:extLst>
          </p:cNvPr>
          <p:cNvSpPr>
            <a:spLocks noGrp="1"/>
          </p:cNvSpPr>
          <p:nvPr>
            <p:ph type="dt" sz="half" idx="10"/>
          </p:nvPr>
        </p:nvSpPr>
        <p:spPr/>
        <p:txBody>
          <a:bodyPr/>
          <a:lstStyle/>
          <a:p>
            <a:fld id="{D2A88630-1E1C-48BF-8D8F-AD0475FF693E}" type="datetimeFigureOut">
              <a:rPr lang="en-US" smtClean="0"/>
              <a:t>1/9/2025</a:t>
            </a:fld>
            <a:endParaRPr lang="en-US"/>
          </a:p>
        </p:txBody>
      </p:sp>
      <p:sp>
        <p:nvSpPr>
          <p:cNvPr id="4" name="Footer Placeholder 3">
            <a:extLst>
              <a:ext uri="{FF2B5EF4-FFF2-40B4-BE49-F238E27FC236}">
                <a16:creationId xmlns:a16="http://schemas.microsoft.com/office/drawing/2014/main" id="{1F877702-20E7-4D03-9527-1951E65D31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259B02-0888-4FB9-BBCB-896BE13A55AC}"/>
              </a:ext>
            </a:extLst>
          </p:cNvPr>
          <p:cNvSpPr>
            <a:spLocks noGrp="1"/>
          </p:cNvSpPr>
          <p:nvPr>
            <p:ph type="sldNum" sz="quarter" idx="12"/>
          </p:nvPr>
        </p:nvSpPr>
        <p:spPr/>
        <p:txBody>
          <a:bodyPr/>
          <a:lstStyle/>
          <a:p>
            <a:fld id="{857D5CC3-7B97-4307-8A41-1BA46705FFF2}" type="slidenum">
              <a:rPr lang="en-US" smtClean="0"/>
              <a:t>‹#›</a:t>
            </a:fld>
            <a:endParaRPr lang="en-US"/>
          </a:p>
        </p:txBody>
      </p:sp>
    </p:spTree>
    <p:extLst>
      <p:ext uri="{BB962C8B-B14F-4D97-AF65-F5344CB8AC3E}">
        <p14:creationId xmlns:p14="http://schemas.microsoft.com/office/powerpoint/2010/main" val="2561648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7EE324-D275-46AB-A520-E2DFE7B580E0}"/>
              </a:ext>
            </a:extLst>
          </p:cNvPr>
          <p:cNvSpPr>
            <a:spLocks noGrp="1"/>
          </p:cNvSpPr>
          <p:nvPr>
            <p:ph type="dt" sz="half" idx="10"/>
          </p:nvPr>
        </p:nvSpPr>
        <p:spPr/>
        <p:txBody>
          <a:bodyPr/>
          <a:lstStyle/>
          <a:p>
            <a:fld id="{D2A88630-1E1C-48BF-8D8F-AD0475FF693E}" type="datetimeFigureOut">
              <a:rPr lang="en-US" smtClean="0"/>
              <a:t>1/9/2025</a:t>
            </a:fld>
            <a:endParaRPr lang="en-US"/>
          </a:p>
        </p:txBody>
      </p:sp>
      <p:sp>
        <p:nvSpPr>
          <p:cNvPr id="3" name="Footer Placeholder 2">
            <a:extLst>
              <a:ext uri="{FF2B5EF4-FFF2-40B4-BE49-F238E27FC236}">
                <a16:creationId xmlns:a16="http://schemas.microsoft.com/office/drawing/2014/main" id="{CB23733B-CA80-4A3C-9DC6-73A136828A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F8DD08-8986-4D67-8316-3A261116FCA0}"/>
              </a:ext>
            </a:extLst>
          </p:cNvPr>
          <p:cNvSpPr>
            <a:spLocks noGrp="1"/>
          </p:cNvSpPr>
          <p:nvPr>
            <p:ph type="sldNum" sz="quarter" idx="12"/>
          </p:nvPr>
        </p:nvSpPr>
        <p:spPr/>
        <p:txBody>
          <a:bodyPr/>
          <a:lstStyle/>
          <a:p>
            <a:fld id="{857D5CC3-7B97-4307-8A41-1BA46705FFF2}" type="slidenum">
              <a:rPr lang="en-US" smtClean="0"/>
              <a:t>‹#›</a:t>
            </a:fld>
            <a:endParaRPr lang="en-US"/>
          </a:p>
        </p:txBody>
      </p:sp>
    </p:spTree>
    <p:extLst>
      <p:ext uri="{BB962C8B-B14F-4D97-AF65-F5344CB8AC3E}">
        <p14:creationId xmlns:p14="http://schemas.microsoft.com/office/powerpoint/2010/main" val="2164367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4B429-B77F-4433-9B71-968D827BC0AC}"/>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26F803BD-4D33-4A17-8E4B-F455A4F8ECB9}"/>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934E3A-03CA-49A9-8F35-7E0932419F16}"/>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CAC74B69-5080-4E08-9E99-450ED62A5BB4}"/>
              </a:ext>
            </a:extLst>
          </p:cNvPr>
          <p:cNvSpPr>
            <a:spLocks noGrp="1"/>
          </p:cNvSpPr>
          <p:nvPr>
            <p:ph type="dt" sz="half" idx="10"/>
          </p:nvPr>
        </p:nvSpPr>
        <p:spPr/>
        <p:txBody>
          <a:bodyPr/>
          <a:lstStyle/>
          <a:p>
            <a:fld id="{D2A88630-1E1C-48BF-8D8F-AD0475FF693E}" type="datetimeFigureOut">
              <a:rPr lang="en-US" smtClean="0"/>
              <a:t>1/9/2025</a:t>
            </a:fld>
            <a:endParaRPr lang="en-US"/>
          </a:p>
        </p:txBody>
      </p:sp>
      <p:sp>
        <p:nvSpPr>
          <p:cNvPr id="6" name="Footer Placeholder 5">
            <a:extLst>
              <a:ext uri="{FF2B5EF4-FFF2-40B4-BE49-F238E27FC236}">
                <a16:creationId xmlns:a16="http://schemas.microsoft.com/office/drawing/2014/main" id="{A245DB05-46FA-4D0D-B1F3-013B5E7DD8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0A5B5-AF59-43E2-8CF8-32A7DF49E8E6}"/>
              </a:ext>
            </a:extLst>
          </p:cNvPr>
          <p:cNvSpPr>
            <a:spLocks noGrp="1"/>
          </p:cNvSpPr>
          <p:nvPr>
            <p:ph type="sldNum" sz="quarter" idx="12"/>
          </p:nvPr>
        </p:nvSpPr>
        <p:spPr/>
        <p:txBody>
          <a:bodyPr/>
          <a:lstStyle/>
          <a:p>
            <a:fld id="{857D5CC3-7B97-4307-8A41-1BA46705FFF2}" type="slidenum">
              <a:rPr lang="en-US" smtClean="0"/>
              <a:t>‹#›</a:t>
            </a:fld>
            <a:endParaRPr lang="en-US"/>
          </a:p>
        </p:txBody>
      </p:sp>
    </p:spTree>
    <p:extLst>
      <p:ext uri="{BB962C8B-B14F-4D97-AF65-F5344CB8AC3E}">
        <p14:creationId xmlns:p14="http://schemas.microsoft.com/office/powerpoint/2010/main" val="588811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01912-7DDA-443C-BE0A-9980BE1084BA}"/>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2FC386E0-2FAD-4EFC-A93B-202AAF921EE4}"/>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9A048D6-17F2-4167-BF0E-08170329FD74}"/>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71953CB0-5D2E-4BF5-AF25-66CD70E2816C}"/>
              </a:ext>
            </a:extLst>
          </p:cNvPr>
          <p:cNvSpPr>
            <a:spLocks noGrp="1"/>
          </p:cNvSpPr>
          <p:nvPr>
            <p:ph type="dt" sz="half" idx="10"/>
          </p:nvPr>
        </p:nvSpPr>
        <p:spPr/>
        <p:txBody>
          <a:bodyPr/>
          <a:lstStyle/>
          <a:p>
            <a:fld id="{D2A88630-1E1C-48BF-8D8F-AD0475FF693E}" type="datetimeFigureOut">
              <a:rPr lang="en-US" smtClean="0"/>
              <a:t>1/9/2025</a:t>
            </a:fld>
            <a:endParaRPr lang="en-US"/>
          </a:p>
        </p:txBody>
      </p:sp>
      <p:sp>
        <p:nvSpPr>
          <p:cNvPr id="6" name="Footer Placeholder 5">
            <a:extLst>
              <a:ext uri="{FF2B5EF4-FFF2-40B4-BE49-F238E27FC236}">
                <a16:creationId xmlns:a16="http://schemas.microsoft.com/office/drawing/2014/main" id="{C22B186E-3A21-4BD7-A0A2-75BE1EC878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1EC412-58E6-41D9-8627-014C7235A7C8}"/>
              </a:ext>
            </a:extLst>
          </p:cNvPr>
          <p:cNvSpPr>
            <a:spLocks noGrp="1"/>
          </p:cNvSpPr>
          <p:nvPr>
            <p:ph type="sldNum" sz="quarter" idx="12"/>
          </p:nvPr>
        </p:nvSpPr>
        <p:spPr/>
        <p:txBody>
          <a:bodyPr/>
          <a:lstStyle/>
          <a:p>
            <a:fld id="{857D5CC3-7B97-4307-8A41-1BA46705FFF2}" type="slidenum">
              <a:rPr lang="en-US" smtClean="0"/>
              <a:t>‹#›</a:t>
            </a:fld>
            <a:endParaRPr lang="en-US"/>
          </a:p>
        </p:txBody>
      </p:sp>
    </p:spTree>
    <p:extLst>
      <p:ext uri="{BB962C8B-B14F-4D97-AF65-F5344CB8AC3E}">
        <p14:creationId xmlns:p14="http://schemas.microsoft.com/office/powerpoint/2010/main" val="37573345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E57A5-29AB-4658-A476-49EA43CCEB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77589D-A38A-4937-9F1E-ABD776664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5BD64-51B2-49F0-AE42-E4DCD1959383}"/>
              </a:ext>
            </a:extLst>
          </p:cNvPr>
          <p:cNvSpPr>
            <a:spLocks noGrp="1"/>
          </p:cNvSpPr>
          <p:nvPr>
            <p:ph type="dt" sz="half" idx="10"/>
          </p:nvPr>
        </p:nvSpPr>
        <p:spPr/>
        <p:txBody>
          <a:bodyPr/>
          <a:lstStyle/>
          <a:p>
            <a:fld id="{D2A88630-1E1C-48BF-8D8F-AD0475FF693E}" type="datetimeFigureOut">
              <a:rPr lang="en-US" smtClean="0"/>
              <a:t>1/9/2025</a:t>
            </a:fld>
            <a:endParaRPr lang="en-US"/>
          </a:p>
        </p:txBody>
      </p:sp>
      <p:sp>
        <p:nvSpPr>
          <p:cNvPr id="5" name="Footer Placeholder 4">
            <a:extLst>
              <a:ext uri="{FF2B5EF4-FFF2-40B4-BE49-F238E27FC236}">
                <a16:creationId xmlns:a16="http://schemas.microsoft.com/office/drawing/2014/main" id="{EBF924C4-5806-442E-A608-2D7F4F8F8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7897BC-3D1C-4589-9390-6193A1765619}"/>
              </a:ext>
            </a:extLst>
          </p:cNvPr>
          <p:cNvSpPr>
            <a:spLocks noGrp="1"/>
          </p:cNvSpPr>
          <p:nvPr>
            <p:ph type="sldNum" sz="quarter" idx="12"/>
          </p:nvPr>
        </p:nvSpPr>
        <p:spPr/>
        <p:txBody>
          <a:bodyPr/>
          <a:lstStyle/>
          <a:p>
            <a:fld id="{857D5CC3-7B97-4307-8A41-1BA46705FFF2}" type="slidenum">
              <a:rPr lang="en-US" smtClean="0"/>
              <a:t>‹#›</a:t>
            </a:fld>
            <a:endParaRPr lang="en-US"/>
          </a:p>
        </p:txBody>
      </p:sp>
    </p:spTree>
    <p:extLst>
      <p:ext uri="{BB962C8B-B14F-4D97-AF65-F5344CB8AC3E}">
        <p14:creationId xmlns:p14="http://schemas.microsoft.com/office/powerpoint/2010/main" val="3192666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28D72E-A043-4FD4-93F5-4F42106D6782}"/>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0471FE-6275-4F2B-80B0-C469C58BCEA6}"/>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5C3EA-3C96-4A79-9330-39A4AD507C09}"/>
              </a:ext>
            </a:extLst>
          </p:cNvPr>
          <p:cNvSpPr>
            <a:spLocks noGrp="1"/>
          </p:cNvSpPr>
          <p:nvPr>
            <p:ph type="dt" sz="half" idx="10"/>
          </p:nvPr>
        </p:nvSpPr>
        <p:spPr/>
        <p:txBody>
          <a:bodyPr/>
          <a:lstStyle/>
          <a:p>
            <a:fld id="{D2A88630-1E1C-48BF-8D8F-AD0475FF693E}" type="datetimeFigureOut">
              <a:rPr lang="en-US" smtClean="0"/>
              <a:t>1/9/2025</a:t>
            </a:fld>
            <a:endParaRPr lang="en-US"/>
          </a:p>
        </p:txBody>
      </p:sp>
      <p:sp>
        <p:nvSpPr>
          <p:cNvPr id="5" name="Footer Placeholder 4">
            <a:extLst>
              <a:ext uri="{FF2B5EF4-FFF2-40B4-BE49-F238E27FC236}">
                <a16:creationId xmlns:a16="http://schemas.microsoft.com/office/drawing/2014/main" id="{8A26C3D7-CBB1-47A2-9D2B-9588C72FC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003CB-ACFF-48E0-9A45-35C0CB9A5EBD}"/>
              </a:ext>
            </a:extLst>
          </p:cNvPr>
          <p:cNvSpPr>
            <a:spLocks noGrp="1"/>
          </p:cNvSpPr>
          <p:nvPr>
            <p:ph type="sldNum" sz="quarter" idx="12"/>
          </p:nvPr>
        </p:nvSpPr>
        <p:spPr/>
        <p:txBody>
          <a:bodyPr/>
          <a:lstStyle/>
          <a:p>
            <a:fld id="{857D5CC3-7B97-4307-8A41-1BA46705FFF2}" type="slidenum">
              <a:rPr lang="en-US" smtClean="0"/>
              <a:t>‹#›</a:t>
            </a:fld>
            <a:endParaRPr lang="en-US"/>
          </a:p>
        </p:txBody>
      </p:sp>
    </p:spTree>
    <p:extLst>
      <p:ext uri="{BB962C8B-B14F-4D97-AF65-F5344CB8AC3E}">
        <p14:creationId xmlns:p14="http://schemas.microsoft.com/office/powerpoint/2010/main" val="4225230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89CB891B-78F3-4782-ACDA-D145DBE7C325}"/>
              </a:ext>
            </a:extLst>
          </p:cNvPr>
          <p:cNvSpPr>
            <a:spLocks noGrp="1"/>
          </p:cNvSpPr>
          <p:nvPr>
            <p:ph type="pic" sz="quarter" idx="12"/>
          </p:nvPr>
        </p:nvSpPr>
        <p:spPr>
          <a:xfrm>
            <a:off x="5745131" y="1560910"/>
            <a:ext cx="5831214" cy="5774534"/>
          </a:xfrm>
          <a:custGeom>
            <a:avLst/>
            <a:gdLst>
              <a:gd name="connsiteX0" fmla="*/ 2028301 w 3887476"/>
              <a:gd name="connsiteY0" fmla="*/ 20 h 3849689"/>
              <a:gd name="connsiteX1" fmla="*/ 2221944 w 3887476"/>
              <a:gd name="connsiteY1" fmla="*/ 3419 h 3849689"/>
              <a:gd name="connsiteX2" fmla="*/ 2727216 w 3887476"/>
              <a:gd name="connsiteY2" fmla="*/ 101667 h 3849689"/>
              <a:gd name="connsiteX3" fmla="*/ 3246521 w 3887476"/>
              <a:gd name="connsiteY3" fmla="*/ 424479 h 3849689"/>
              <a:gd name="connsiteX4" fmla="*/ 3555298 w 3887476"/>
              <a:gd name="connsiteY4" fmla="*/ 845538 h 3849689"/>
              <a:gd name="connsiteX5" fmla="*/ 3864075 w 3887476"/>
              <a:gd name="connsiteY5" fmla="*/ 1463091 h 3849689"/>
              <a:gd name="connsiteX6" fmla="*/ 3864075 w 3887476"/>
              <a:gd name="connsiteY6" fmla="*/ 2277139 h 3849689"/>
              <a:gd name="connsiteX7" fmla="*/ 3850040 w 3887476"/>
              <a:gd name="connsiteY7" fmla="*/ 2782410 h 3849689"/>
              <a:gd name="connsiteX8" fmla="*/ 3527227 w 3887476"/>
              <a:gd name="connsiteY8" fmla="*/ 3175399 h 3849689"/>
              <a:gd name="connsiteX9" fmla="*/ 3092133 w 3887476"/>
              <a:gd name="connsiteY9" fmla="*/ 3582423 h 3849689"/>
              <a:gd name="connsiteX10" fmla="*/ 2123697 w 3887476"/>
              <a:gd name="connsiteY10" fmla="*/ 3835058 h 3849689"/>
              <a:gd name="connsiteX11" fmla="*/ 1113155 w 3887476"/>
              <a:gd name="connsiteY11" fmla="*/ 3764882 h 3849689"/>
              <a:gd name="connsiteX12" fmla="*/ 621919 w 3887476"/>
              <a:gd name="connsiteY12" fmla="*/ 3315752 h 3849689"/>
              <a:gd name="connsiteX13" fmla="*/ 313142 w 3887476"/>
              <a:gd name="connsiteY13" fmla="*/ 2880657 h 3849689"/>
              <a:gd name="connsiteX14" fmla="*/ 18401 w 3887476"/>
              <a:gd name="connsiteY14" fmla="*/ 2249068 h 3849689"/>
              <a:gd name="connsiteX15" fmla="*/ 46472 w 3887476"/>
              <a:gd name="connsiteY15" fmla="*/ 1505197 h 3849689"/>
              <a:gd name="connsiteX16" fmla="*/ 172789 w 3887476"/>
              <a:gd name="connsiteY16" fmla="*/ 915714 h 3849689"/>
              <a:gd name="connsiteX17" fmla="*/ 495601 w 3887476"/>
              <a:gd name="connsiteY17" fmla="*/ 606938 h 3849689"/>
              <a:gd name="connsiteX18" fmla="*/ 692096 w 3887476"/>
              <a:gd name="connsiteY18" fmla="*/ 396408 h 3849689"/>
              <a:gd name="connsiteX19" fmla="*/ 1365790 w 3887476"/>
              <a:gd name="connsiteY19" fmla="*/ 59561 h 3849689"/>
              <a:gd name="connsiteX20" fmla="*/ 2028301 w 3887476"/>
              <a:gd name="connsiteY20" fmla="*/ 20 h 384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7476" h="3849689">
                <a:moveTo>
                  <a:pt x="2028301" y="20"/>
                </a:moveTo>
                <a:cubicBezTo>
                  <a:pt x="2099281" y="203"/>
                  <a:pt x="2165218" y="1665"/>
                  <a:pt x="2221944" y="3419"/>
                </a:cubicBezTo>
                <a:cubicBezTo>
                  <a:pt x="2448849" y="10437"/>
                  <a:pt x="2556452" y="31490"/>
                  <a:pt x="2727216" y="101667"/>
                </a:cubicBezTo>
                <a:cubicBezTo>
                  <a:pt x="2897978" y="171843"/>
                  <a:pt x="3108508" y="300500"/>
                  <a:pt x="3246521" y="424479"/>
                </a:cubicBezTo>
                <a:cubicBezTo>
                  <a:pt x="3384535" y="548457"/>
                  <a:pt x="3452373" y="672436"/>
                  <a:pt x="3555298" y="845538"/>
                </a:cubicBezTo>
                <a:cubicBezTo>
                  <a:pt x="3658223" y="1018639"/>
                  <a:pt x="3812612" y="1224491"/>
                  <a:pt x="3864075" y="1463091"/>
                </a:cubicBezTo>
                <a:cubicBezTo>
                  <a:pt x="3915538" y="1701692"/>
                  <a:pt x="3866414" y="2057252"/>
                  <a:pt x="3864075" y="2277139"/>
                </a:cubicBezTo>
                <a:cubicBezTo>
                  <a:pt x="3861735" y="2497026"/>
                  <a:pt x="3906181" y="2632700"/>
                  <a:pt x="3850040" y="2782410"/>
                </a:cubicBezTo>
                <a:cubicBezTo>
                  <a:pt x="3793898" y="2932120"/>
                  <a:pt x="3653545" y="3042063"/>
                  <a:pt x="3527227" y="3175399"/>
                </a:cubicBezTo>
                <a:cubicBezTo>
                  <a:pt x="3400910" y="3308734"/>
                  <a:pt x="3326055" y="3472480"/>
                  <a:pt x="3092133" y="3582423"/>
                </a:cubicBezTo>
                <a:cubicBezTo>
                  <a:pt x="2858212" y="3692365"/>
                  <a:pt x="2453526" y="3804648"/>
                  <a:pt x="2123697" y="3835058"/>
                </a:cubicBezTo>
                <a:cubicBezTo>
                  <a:pt x="1793867" y="3865468"/>
                  <a:pt x="1363451" y="3851433"/>
                  <a:pt x="1113155" y="3764882"/>
                </a:cubicBezTo>
                <a:cubicBezTo>
                  <a:pt x="862859" y="3678330"/>
                  <a:pt x="755254" y="3463123"/>
                  <a:pt x="621919" y="3315752"/>
                </a:cubicBezTo>
                <a:cubicBezTo>
                  <a:pt x="488584" y="3168381"/>
                  <a:pt x="413729" y="3058438"/>
                  <a:pt x="313142" y="2880657"/>
                </a:cubicBezTo>
                <a:cubicBezTo>
                  <a:pt x="212555" y="2702876"/>
                  <a:pt x="62846" y="2478311"/>
                  <a:pt x="18401" y="2249068"/>
                </a:cubicBezTo>
                <a:cubicBezTo>
                  <a:pt x="-26045" y="2019826"/>
                  <a:pt x="20741" y="1727423"/>
                  <a:pt x="46472" y="1505197"/>
                </a:cubicBezTo>
                <a:cubicBezTo>
                  <a:pt x="72203" y="1282972"/>
                  <a:pt x="97935" y="1065425"/>
                  <a:pt x="172789" y="915714"/>
                </a:cubicBezTo>
                <a:cubicBezTo>
                  <a:pt x="247644" y="766004"/>
                  <a:pt x="416068" y="688810"/>
                  <a:pt x="495601" y="606938"/>
                </a:cubicBezTo>
                <a:cubicBezTo>
                  <a:pt x="575135" y="525065"/>
                  <a:pt x="547064" y="487637"/>
                  <a:pt x="692096" y="396408"/>
                </a:cubicBezTo>
                <a:cubicBezTo>
                  <a:pt x="837127" y="305178"/>
                  <a:pt x="1110815" y="125059"/>
                  <a:pt x="1365790" y="59561"/>
                </a:cubicBezTo>
                <a:cubicBezTo>
                  <a:pt x="1557022" y="10437"/>
                  <a:pt x="1815359" y="-528"/>
                  <a:pt x="2028301" y="2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075894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81297" y="444843"/>
            <a:ext cx="14606703" cy="9842157"/>
          </a:xfrm>
          <a:prstGeom prst="rect">
            <a:avLst/>
          </a:prstGeom>
        </p:spPr>
      </p:pic>
    </p:spTree>
    <p:extLst>
      <p:ext uri="{BB962C8B-B14F-4D97-AF65-F5344CB8AC3E}">
        <p14:creationId xmlns:p14="http://schemas.microsoft.com/office/powerpoint/2010/main" val="175374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DCDEF-1E12-0B11-A094-22BCC9870F4A}"/>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780B131B-094D-6756-94F4-AADC0A2386CD}"/>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D043A425-2AD3-D12A-5404-4D692FAD0073}"/>
              </a:ext>
            </a:extLst>
          </p:cNvPr>
          <p:cNvSpPr>
            <a:spLocks noGrp="1"/>
          </p:cNvSpPr>
          <p:nvPr>
            <p:ph type="dt" sz="half" idx="10"/>
          </p:nvPr>
        </p:nvSpPr>
        <p:spPr>
          <a:xfrm>
            <a:off x="1257300" y="9534526"/>
            <a:ext cx="4114800" cy="547688"/>
          </a:xfrm>
          <a:prstGeom prst="rect">
            <a:avLst/>
          </a:prstGeom>
        </p:spPr>
        <p:txBody>
          <a:bodyPr/>
          <a:lstStyle/>
          <a:p>
            <a:fld id="{1C46D19B-E785-4ED2-AE2B-F4AF8537A796}" type="datetimeFigureOut">
              <a:rPr lang="en-US" smtClean="0"/>
              <a:t>1/9/2025</a:t>
            </a:fld>
            <a:endParaRPr lang="en-US"/>
          </a:p>
        </p:txBody>
      </p:sp>
      <p:sp>
        <p:nvSpPr>
          <p:cNvPr id="5" name="Footer Placeholder 4">
            <a:extLst>
              <a:ext uri="{FF2B5EF4-FFF2-40B4-BE49-F238E27FC236}">
                <a16:creationId xmlns:a16="http://schemas.microsoft.com/office/drawing/2014/main" id="{E105AFC7-FEFC-68C2-38A3-5074ABF588A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1524CC-7F37-6B4A-1D22-5BD6FB2B12FC}"/>
              </a:ext>
            </a:extLst>
          </p:cNvPr>
          <p:cNvSpPr>
            <a:spLocks noGrp="1"/>
          </p:cNvSpPr>
          <p:nvPr>
            <p:ph type="sldNum" sz="quarter" idx="12"/>
          </p:nvPr>
        </p:nvSpPr>
        <p:spPr>
          <a:xfrm>
            <a:off x="12915900" y="9534526"/>
            <a:ext cx="4114800" cy="547688"/>
          </a:xfrm>
          <a:prstGeom prst="rect">
            <a:avLst/>
          </a:prstGeom>
        </p:spPr>
        <p:txBody>
          <a:bodyPr/>
          <a:lstStyle/>
          <a:p>
            <a:fld id="{0276E044-53BD-449E-8166-82EC52F0AA99}" type="slidenum">
              <a:rPr lang="en-US" smtClean="0"/>
              <a:t>‹#›</a:t>
            </a:fld>
            <a:endParaRPr lang="en-US"/>
          </a:p>
        </p:txBody>
      </p:sp>
    </p:spTree>
    <p:extLst>
      <p:ext uri="{BB962C8B-B14F-4D97-AF65-F5344CB8AC3E}">
        <p14:creationId xmlns:p14="http://schemas.microsoft.com/office/powerpoint/2010/main" val="15425772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03FC-D753-A48D-70EB-EAA42CEF614F}"/>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E892A6E-592D-C683-D5ED-BB4227120032}"/>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9675F-0DCE-464F-D864-82EC6268B95E}"/>
              </a:ext>
            </a:extLst>
          </p:cNvPr>
          <p:cNvSpPr>
            <a:spLocks noGrp="1"/>
          </p:cNvSpPr>
          <p:nvPr>
            <p:ph type="dt" sz="half" idx="10"/>
          </p:nvPr>
        </p:nvSpPr>
        <p:spPr>
          <a:xfrm>
            <a:off x="1257300" y="9534526"/>
            <a:ext cx="4114800" cy="547688"/>
          </a:xfrm>
          <a:prstGeom prst="rect">
            <a:avLst/>
          </a:prstGeom>
        </p:spPr>
        <p:txBody>
          <a:bodyPr/>
          <a:lstStyle/>
          <a:p>
            <a:fld id="{1C46D19B-E785-4ED2-AE2B-F4AF8537A796}" type="datetimeFigureOut">
              <a:rPr lang="en-US" smtClean="0"/>
              <a:t>1/9/2025</a:t>
            </a:fld>
            <a:endParaRPr lang="en-US"/>
          </a:p>
        </p:txBody>
      </p:sp>
      <p:sp>
        <p:nvSpPr>
          <p:cNvPr id="5" name="Footer Placeholder 4">
            <a:extLst>
              <a:ext uri="{FF2B5EF4-FFF2-40B4-BE49-F238E27FC236}">
                <a16:creationId xmlns:a16="http://schemas.microsoft.com/office/drawing/2014/main" id="{DEF90510-3B6D-7218-3F7F-60BBB4979A3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40BCE07-F76B-2A83-52D5-EDE27832E80A}"/>
              </a:ext>
            </a:extLst>
          </p:cNvPr>
          <p:cNvSpPr>
            <a:spLocks noGrp="1"/>
          </p:cNvSpPr>
          <p:nvPr>
            <p:ph type="sldNum" sz="quarter" idx="12"/>
          </p:nvPr>
        </p:nvSpPr>
        <p:spPr>
          <a:xfrm>
            <a:off x="12915900" y="9534526"/>
            <a:ext cx="4114800" cy="547688"/>
          </a:xfrm>
          <a:prstGeom prst="rect">
            <a:avLst/>
          </a:prstGeom>
        </p:spPr>
        <p:txBody>
          <a:bodyPr/>
          <a:lstStyle/>
          <a:p>
            <a:fld id="{0276E044-53BD-449E-8166-82EC52F0AA99}" type="slidenum">
              <a:rPr lang="en-US" smtClean="0"/>
              <a:t>‹#›</a:t>
            </a:fld>
            <a:endParaRPr lang="en-US"/>
          </a:p>
        </p:txBody>
      </p:sp>
    </p:spTree>
    <p:extLst>
      <p:ext uri="{BB962C8B-B14F-4D97-AF65-F5344CB8AC3E}">
        <p14:creationId xmlns:p14="http://schemas.microsoft.com/office/powerpoint/2010/main" val="3589190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2B7BB-BEF2-0D48-F208-E6B05027D699}"/>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53D3C6E-3F89-764A-2EAF-7BBBFE46AA49}"/>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302A42-F000-5E9D-B35C-9D3A5739A3F8}"/>
              </a:ext>
            </a:extLst>
          </p:cNvPr>
          <p:cNvSpPr>
            <a:spLocks noGrp="1"/>
          </p:cNvSpPr>
          <p:nvPr>
            <p:ph type="dt" sz="half" idx="10"/>
          </p:nvPr>
        </p:nvSpPr>
        <p:spPr>
          <a:xfrm>
            <a:off x="1257300" y="9534526"/>
            <a:ext cx="4114800" cy="547688"/>
          </a:xfrm>
          <a:prstGeom prst="rect">
            <a:avLst/>
          </a:prstGeom>
        </p:spPr>
        <p:txBody>
          <a:bodyPr/>
          <a:lstStyle/>
          <a:p>
            <a:fld id="{1C46D19B-E785-4ED2-AE2B-F4AF8537A796}" type="datetimeFigureOut">
              <a:rPr lang="en-US" smtClean="0"/>
              <a:t>1/9/2025</a:t>
            </a:fld>
            <a:endParaRPr lang="en-US"/>
          </a:p>
        </p:txBody>
      </p:sp>
      <p:sp>
        <p:nvSpPr>
          <p:cNvPr id="5" name="Footer Placeholder 4">
            <a:extLst>
              <a:ext uri="{FF2B5EF4-FFF2-40B4-BE49-F238E27FC236}">
                <a16:creationId xmlns:a16="http://schemas.microsoft.com/office/drawing/2014/main" id="{EA7D98FB-B76E-89A4-450F-A37E2D168DF4}"/>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7B1583-C5F8-AA76-274D-C82344AE109F}"/>
              </a:ext>
            </a:extLst>
          </p:cNvPr>
          <p:cNvSpPr>
            <a:spLocks noGrp="1"/>
          </p:cNvSpPr>
          <p:nvPr>
            <p:ph type="sldNum" sz="quarter" idx="12"/>
          </p:nvPr>
        </p:nvSpPr>
        <p:spPr>
          <a:xfrm>
            <a:off x="12915900" y="9534526"/>
            <a:ext cx="4114800" cy="547688"/>
          </a:xfrm>
          <a:prstGeom prst="rect">
            <a:avLst/>
          </a:prstGeom>
        </p:spPr>
        <p:txBody>
          <a:bodyPr/>
          <a:lstStyle/>
          <a:p>
            <a:fld id="{0276E044-53BD-449E-8166-82EC52F0AA99}" type="slidenum">
              <a:rPr lang="en-US" smtClean="0"/>
              <a:t>‹#›</a:t>
            </a:fld>
            <a:endParaRPr lang="en-US"/>
          </a:p>
        </p:txBody>
      </p:sp>
    </p:spTree>
    <p:extLst>
      <p:ext uri="{BB962C8B-B14F-4D97-AF65-F5344CB8AC3E}">
        <p14:creationId xmlns:p14="http://schemas.microsoft.com/office/powerpoint/2010/main" val="2410491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ABE7B-2A64-235A-DAA2-49794D22C05B}"/>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B94F5E2-7EF8-0409-49CC-0843AADDA72C}"/>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34CCA6-8990-B95E-DCCC-947C77805416}"/>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629D7B-3237-AC15-FBFB-C1BF32379524}"/>
              </a:ext>
            </a:extLst>
          </p:cNvPr>
          <p:cNvSpPr>
            <a:spLocks noGrp="1"/>
          </p:cNvSpPr>
          <p:nvPr>
            <p:ph type="dt" sz="half" idx="10"/>
          </p:nvPr>
        </p:nvSpPr>
        <p:spPr>
          <a:xfrm>
            <a:off x="1257300" y="9534526"/>
            <a:ext cx="4114800" cy="547688"/>
          </a:xfrm>
          <a:prstGeom prst="rect">
            <a:avLst/>
          </a:prstGeom>
        </p:spPr>
        <p:txBody>
          <a:bodyPr/>
          <a:lstStyle/>
          <a:p>
            <a:fld id="{1C46D19B-E785-4ED2-AE2B-F4AF8537A796}" type="datetimeFigureOut">
              <a:rPr lang="en-US" smtClean="0"/>
              <a:t>1/9/2025</a:t>
            </a:fld>
            <a:endParaRPr lang="en-US"/>
          </a:p>
        </p:txBody>
      </p:sp>
      <p:sp>
        <p:nvSpPr>
          <p:cNvPr id="6" name="Footer Placeholder 5">
            <a:extLst>
              <a:ext uri="{FF2B5EF4-FFF2-40B4-BE49-F238E27FC236}">
                <a16:creationId xmlns:a16="http://schemas.microsoft.com/office/drawing/2014/main" id="{447B10E3-486E-9459-D677-C4C3452CE57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3096002-8B8B-C6F9-BA84-75E87DCADB52}"/>
              </a:ext>
            </a:extLst>
          </p:cNvPr>
          <p:cNvSpPr>
            <a:spLocks noGrp="1"/>
          </p:cNvSpPr>
          <p:nvPr>
            <p:ph type="sldNum" sz="quarter" idx="12"/>
          </p:nvPr>
        </p:nvSpPr>
        <p:spPr>
          <a:xfrm>
            <a:off x="12915900" y="9534526"/>
            <a:ext cx="4114800" cy="547688"/>
          </a:xfrm>
          <a:prstGeom prst="rect">
            <a:avLst/>
          </a:prstGeom>
        </p:spPr>
        <p:txBody>
          <a:bodyPr/>
          <a:lstStyle/>
          <a:p>
            <a:fld id="{0276E044-53BD-449E-8166-82EC52F0AA99}" type="slidenum">
              <a:rPr lang="en-US" smtClean="0"/>
              <a:t>‹#›</a:t>
            </a:fld>
            <a:endParaRPr lang="en-US"/>
          </a:p>
        </p:txBody>
      </p:sp>
    </p:spTree>
    <p:extLst>
      <p:ext uri="{BB962C8B-B14F-4D97-AF65-F5344CB8AC3E}">
        <p14:creationId xmlns:p14="http://schemas.microsoft.com/office/powerpoint/2010/main" val="387521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D09DE-F8AB-7162-6CA6-37ECBB5DEDEF}"/>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367FCF7-6CB3-57D2-7504-DEB66F1A6819}"/>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086EEE4C-D047-331C-D3D8-53803149CA96}"/>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72E85A-BD13-12B9-EB2B-323FB4F4D259}"/>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13F37130-4849-3B5A-E21A-F56DE2F7B3D4}"/>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8D63AA-61A3-3898-BE26-2243698C9D5D}"/>
              </a:ext>
            </a:extLst>
          </p:cNvPr>
          <p:cNvSpPr>
            <a:spLocks noGrp="1"/>
          </p:cNvSpPr>
          <p:nvPr>
            <p:ph type="dt" sz="half" idx="10"/>
          </p:nvPr>
        </p:nvSpPr>
        <p:spPr>
          <a:xfrm>
            <a:off x="1257300" y="9534526"/>
            <a:ext cx="4114800" cy="547688"/>
          </a:xfrm>
          <a:prstGeom prst="rect">
            <a:avLst/>
          </a:prstGeom>
        </p:spPr>
        <p:txBody>
          <a:bodyPr/>
          <a:lstStyle/>
          <a:p>
            <a:fld id="{1C46D19B-E785-4ED2-AE2B-F4AF8537A796}" type="datetimeFigureOut">
              <a:rPr lang="en-US" smtClean="0"/>
              <a:t>1/9/2025</a:t>
            </a:fld>
            <a:endParaRPr lang="en-US"/>
          </a:p>
        </p:txBody>
      </p:sp>
      <p:sp>
        <p:nvSpPr>
          <p:cNvPr id="8" name="Footer Placeholder 7">
            <a:extLst>
              <a:ext uri="{FF2B5EF4-FFF2-40B4-BE49-F238E27FC236}">
                <a16:creationId xmlns:a16="http://schemas.microsoft.com/office/drawing/2014/main" id="{63398356-11E2-D7D2-B1E1-01C232E58B5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ED13F47-8CFF-87F6-369B-F9020ADA5830}"/>
              </a:ext>
            </a:extLst>
          </p:cNvPr>
          <p:cNvSpPr>
            <a:spLocks noGrp="1"/>
          </p:cNvSpPr>
          <p:nvPr>
            <p:ph type="sldNum" sz="quarter" idx="12"/>
          </p:nvPr>
        </p:nvSpPr>
        <p:spPr>
          <a:xfrm>
            <a:off x="12915900" y="9534526"/>
            <a:ext cx="4114800" cy="547688"/>
          </a:xfrm>
          <a:prstGeom prst="rect">
            <a:avLst/>
          </a:prstGeom>
        </p:spPr>
        <p:txBody>
          <a:bodyPr/>
          <a:lstStyle/>
          <a:p>
            <a:fld id="{0276E044-53BD-449E-8166-82EC52F0AA99}" type="slidenum">
              <a:rPr lang="en-US" smtClean="0"/>
              <a:t>‹#›</a:t>
            </a:fld>
            <a:endParaRPr lang="en-US"/>
          </a:p>
        </p:txBody>
      </p:sp>
    </p:spTree>
    <p:extLst>
      <p:ext uri="{BB962C8B-B14F-4D97-AF65-F5344CB8AC3E}">
        <p14:creationId xmlns:p14="http://schemas.microsoft.com/office/powerpoint/2010/main" val="31987459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79AC-CDB6-2C32-5531-AA024CA4A2A5}"/>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65E3615-67B7-652C-6436-22ACC612B97B}"/>
              </a:ext>
            </a:extLst>
          </p:cNvPr>
          <p:cNvSpPr>
            <a:spLocks noGrp="1"/>
          </p:cNvSpPr>
          <p:nvPr>
            <p:ph type="dt" sz="half" idx="10"/>
          </p:nvPr>
        </p:nvSpPr>
        <p:spPr>
          <a:xfrm>
            <a:off x="1257300" y="9534526"/>
            <a:ext cx="4114800" cy="547688"/>
          </a:xfrm>
          <a:prstGeom prst="rect">
            <a:avLst/>
          </a:prstGeom>
        </p:spPr>
        <p:txBody>
          <a:bodyPr/>
          <a:lstStyle/>
          <a:p>
            <a:fld id="{1C46D19B-E785-4ED2-AE2B-F4AF8537A796}" type="datetimeFigureOut">
              <a:rPr lang="en-US" smtClean="0"/>
              <a:t>1/9/2025</a:t>
            </a:fld>
            <a:endParaRPr lang="en-US"/>
          </a:p>
        </p:txBody>
      </p:sp>
      <p:sp>
        <p:nvSpPr>
          <p:cNvPr id="4" name="Footer Placeholder 3">
            <a:extLst>
              <a:ext uri="{FF2B5EF4-FFF2-40B4-BE49-F238E27FC236}">
                <a16:creationId xmlns:a16="http://schemas.microsoft.com/office/drawing/2014/main" id="{5D27013B-EC4F-EF80-B678-466818DA5B4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D09E245-E100-6A44-CAEF-0CAAF90B9E8D}"/>
              </a:ext>
            </a:extLst>
          </p:cNvPr>
          <p:cNvSpPr>
            <a:spLocks noGrp="1"/>
          </p:cNvSpPr>
          <p:nvPr>
            <p:ph type="sldNum" sz="quarter" idx="12"/>
          </p:nvPr>
        </p:nvSpPr>
        <p:spPr>
          <a:xfrm>
            <a:off x="12915900" y="9534526"/>
            <a:ext cx="4114800" cy="547688"/>
          </a:xfrm>
          <a:prstGeom prst="rect">
            <a:avLst/>
          </a:prstGeom>
        </p:spPr>
        <p:txBody>
          <a:bodyPr/>
          <a:lstStyle/>
          <a:p>
            <a:fld id="{0276E044-53BD-449E-8166-82EC52F0AA99}" type="slidenum">
              <a:rPr lang="en-US" smtClean="0"/>
              <a:t>‹#›</a:t>
            </a:fld>
            <a:endParaRPr lang="en-US"/>
          </a:p>
        </p:txBody>
      </p:sp>
    </p:spTree>
    <p:extLst>
      <p:ext uri="{BB962C8B-B14F-4D97-AF65-F5344CB8AC3E}">
        <p14:creationId xmlns:p14="http://schemas.microsoft.com/office/powerpoint/2010/main" val="223221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A9478F-236C-8368-DAE1-78EB229218BC}"/>
              </a:ext>
            </a:extLst>
          </p:cNvPr>
          <p:cNvSpPr>
            <a:spLocks noGrp="1"/>
          </p:cNvSpPr>
          <p:nvPr>
            <p:ph type="dt" sz="half" idx="10"/>
          </p:nvPr>
        </p:nvSpPr>
        <p:spPr>
          <a:xfrm>
            <a:off x="1257300" y="9534526"/>
            <a:ext cx="4114800" cy="547688"/>
          </a:xfrm>
          <a:prstGeom prst="rect">
            <a:avLst/>
          </a:prstGeom>
        </p:spPr>
        <p:txBody>
          <a:bodyPr/>
          <a:lstStyle/>
          <a:p>
            <a:fld id="{1C46D19B-E785-4ED2-AE2B-F4AF8537A796}" type="datetimeFigureOut">
              <a:rPr lang="en-US" smtClean="0"/>
              <a:t>1/9/2025</a:t>
            </a:fld>
            <a:endParaRPr lang="en-US"/>
          </a:p>
        </p:txBody>
      </p:sp>
      <p:sp>
        <p:nvSpPr>
          <p:cNvPr id="3" name="Footer Placeholder 2">
            <a:extLst>
              <a:ext uri="{FF2B5EF4-FFF2-40B4-BE49-F238E27FC236}">
                <a16:creationId xmlns:a16="http://schemas.microsoft.com/office/drawing/2014/main" id="{5F0CDD62-DE19-BB8B-7603-3D7E29EB109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185599-F931-72A1-D9E5-08513ACA21D1}"/>
              </a:ext>
            </a:extLst>
          </p:cNvPr>
          <p:cNvSpPr>
            <a:spLocks noGrp="1"/>
          </p:cNvSpPr>
          <p:nvPr>
            <p:ph type="sldNum" sz="quarter" idx="12"/>
          </p:nvPr>
        </p:nvSpPr>
        <p:spPr>
          <a:xfrm>
            <a:off x="12915900" y="9534526"/>
            <a:ext cx="4114800" cy="547688"/>
          </a:xfrm>
          <a:prstGeom prst="rect">
            <a:avLst/>
          </a:prstGeom>
        </p:spPr>
        <p:txBody>
          <a:bodyPr/>
          <a:lstStyle/>
          <a:p>
            <a:fld id="{0276E044-53BD-449E-8166-82EC52F0AA99}" type="slidenum">
              <a:rPr lang="en-US" smtClean="0"/>
              <a:t>‹#›</a:t>
            </a:fld>
            <a:endParaRPr lang="en-US"/>
          </a:p>
        </p:txBody>
      </p:sp>
    </p:spTree>
    <p:extLst>
      <p:ext uri="{BB962C8B-B14F-4D97-AF65-F5344CB8AC3E}">
        <p14:creationId xmlns:p14="http://schemas.microsoft.com/office/powerpoint/2010/main" val="4490848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2A18-6969-D41F-CC08-4B54943306A8}"/>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B8A4AB84-002D-AD00-A3D5-5A2F828B3E10}"/>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646D51-2BE9-25B3-5529-B04D89B407D3}"/>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72D23165-7ED6-0329-EA44-C0A14A66F80B}"/>
              </a:ext>
            </a:extLst>
          </p:cNvPr>
          <p:cNvSpPr>
            <a:spLocks noGrp="1"/>
          </p:cNvSpPr>
          <p:nvPr>
            <p:ph type="dt" sz="half" idx="10"/>
          </p:nvPr>
        </p:nvSpPr>
        <p:spPr>
          <a:xfrm>
            <a:off x="1257300" y="9534526"/>
            <a:ext cx="4114800" cy="547688"/>
          </a:xfrm>
          <a:prstGeom prst="rect">
            <a:avLst/>
          </a:prstGeom>
        </p:spPr>
        <p:txBody>
          <a:bodyPr/>
          <a:lstStyle/>
          <a:p>
            <a:fld id="{1C46D19B-E785-4ED2-AE2B-F4AF8537A796}" type="datetimeFigureOut">
              <a:rPr lang="en-US" smtClean="0"/>
              <a:t>1/9/2025</a:t>
            </a:fld>
            <a:endParaRPr lang="en-US"/>
          </a:p>
        </p:txBody>
      </p:sp>
      <p:sp>
        <p:nvSpPr>
          <p:cNvPr id="6" name="Footer Placeholder 5">
            <a:extLst>
              <a:ext uri="{FF2B5EF4-FFF2-40B4-BE49-F238E27FC236}">
                <a16:creationId xmlns:a16="http://schemas.microsoft.com/office/drawing/2014/main" id="{72B47312-4E69-B9EF-EBF5-B8817ECA79E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460B98-2A6B-C375-0A6E-91B89BAC30E5}"/>
              </a:ext>
            </a:extLst>
          </p:cNvPr>
          <p:cNvSpPr>
            <a:spLocks noGrp="1"/>
          </p:cNvSpPr>
          <p:nvPr>
            <p:ph type="sldNum" sz="quarter" idx="12"/>
          </p:nvPr>
        </p:nvSpPr>
        <p:spPr>
          <a:xfrm>
            <a:off x="12915900" y="9534526"/>
            <a:ext cx="4114800" cy="547688"/>
          </a:xfrm>
          <a:prstGeom prst="rect">
            <a:avLst/>
          </a:prstGeom>
        </p:spPr>
        <p:txBody>
          <a:bodyPr/>
          <a:lstStyle/>
          <a:p>
            <a:fld id="{0276E044-53BD-449E-8166-82EC52F0AA99}" type="slidenum">
              <a:rPr lang="en-US" smtClean="0"/>
              <a:t>‹#›</a:t>
            </a:fld>
            <a:endParaRPr lang="en-US"/>
          </a:p>
        </p:txBody>
      </p:sp>
    </p:spTree>
    <p:extLst>
      <p:ext uri="{BB962C8B-B14F-4D97-AF65-F5344CB8AC3E}">
        <p14:creationId xmlns:p14="http://schemas.microsoft.com/office/powerpoint/2010/main" val="338716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F7B5-D400-15DF-9F38-DF83AADC916E}"/>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86BE34CD-777C-CC58-C5F5-C5D9752B5B97}"/>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9CE74A3F-D367-654A-8BB7-F5C8573037D2}"/>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84E437B-16EE-06B7-2CE8-A174A4841D55}"/>
              </a:ext>
            </a:extLst>
          </p:cNvPr>
          <p:cNvSpPr>
            <a:spLocks noGrp="1"/>
          </p:cNvSpPr>
          <p:nvPr>
            <p:ph type="dt" sz="half" idx="10"/>
          </p:nvPr>
        </p:nvSpPr>
        <p:spPr>
          <a:xfrm>
            <a:off x="1257300" y="9534526"/>
            <a:ext cx="4114800" cy="547688"/>
          </a:xfrm>
          <a:prstGeom prst="rect">
            <a:avLst/>
          </a:prstGeom>
        </p:spPr>
        <p:txBody>
          <a:bodyPr/>
          <a:lstStyle/>
          <a:p>
            <a:fld id="{1C46D19B-E785-4ED2-AE2B-F4AF8537A796}" type="datetimeFigureOut">
              <a:rPr lang="en-US" smtClean="0"/>
              <a:t>1/9/2025</a:t>
            </a:fld>
            <a:endParaRPr lang="en-US"/>
          </a:p>
        </p:txBody>
      </p:sp>
      <p:sp>
        <p:nvSpPr>
          <p:cNvPr id="6" name="Footer Placeholder 5">
            <a:extLst>
              <a:ext uri="{FF2B5EF4-FFF2-40B4-BE49-F238E27FC236}">
                <a16:creationId xmlns:a16="http://schemas.microsoft.com/office/drawing/2014/main" id="{EFF45D9C-706B-A1DD-B11E-988D221B45A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17D6AD1-BA71-3ABF-889F-AA41834DDD6E}"/>
              </a:ext>
            </a:extLst>
          </p:cNvPr>
          <p:cNvSpPr>
            <a:spLocks noGrp="1"/>
          </p:cNvSpPr>
          <p:nvPr>
            <p:ph type="sldNum" sz="quarter" idx="12"/>
          </p:nvPr>
        </p:nvSpPr>
        <p:spPr>
          <a:xfrm>
            <a:off x="12915900" y="9534526"/>
            <a:ext cx="4114800" cy="547688"/>
          </a:xfrm>
          <a:prstGeom prst="rect">
            <a:avLst/>
          </a:prstGeom>
        </p:spPr>
        <p:txBody>
          <a:bodyPr/>
          <a:lstStyle/>
          <a:p>
            <a:fld id="{0276E044-53BD-449E-8166-82EC52F0AA99}" type="slidenum">
              <a:rPr lang="en-US" smtClean="0"/>
              <a:t>‹#›</a:t>
            </a:fld>
            <a:endParaRPr lang="en-US"/>
          </a:p>
        </p:txBody>
      </p:sp>
    </p:spTree>
    <p:extLst>
      <p:ext uri="{BB962C8B-B14F-4D97-AF65-F5344CB8AC3E}">
        <p14:creationId xmlns:p14="http://schemas.microsoft.com/office/powerpoint/2010/main" val="30891601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326E-ED03-1C7E-4DBB-E9A7E236FE55}"/>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EB972D-5DC7-9822-58A2-EDB2336F1B52}"/>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01841-CAB8-EAD6-9414-2046185EDBF4}"/>
              </a:ext>
            </a:extLst>
          </p:cNvPr>
          <p:cNvSpPr>
            <a:spLocks noGrp="1"/>
          </p:cNvSpPr>
          <p:nvPr>
            <p:ph type="dt" sz="half" idx="10"/>
          </p:nvPr>
        </p:nvSpPr>
        <p:spPr>
          <a:xfrm>
            <a:off x="1257300" y="9534526"/>
            <a:ext cx="4114800" cy="547688"/>
          </a:xfrm>
          <a:prstGeom prst="rect">
            <a:avLst/>
          </a:prstGeom>
        </p:spPr>
        <p:txBody>
          <a:bodyPr/>
          <a:lstStyle/>
          <a:p>
            <a:fld id="{1C46D19B-E785-4ED2-AE2B-F4AF8537A796}" type="datetimeFigureOut">
              <a:rPr lang="en-US" smtClean="0"/>
              <a:t>1/9/2025</a:t>
            </a:fld>
            <a:endParaRPr lang="en-US"/>
          </a:p>
        </p:txBody>
      </p:sp>
      <p:sp>
        <p:nvSpPr>
          <p:cNvPr id="5" name="Footer Placeholder 4">
            <a:extLst>
              <a:ext uri="{FF2B5EF4-FFF2-40B4-BE49-F238E27FC236}">
                <a16:creationId xmlns:a16="http://schemas.microsoft.com/office/drawing/2014/main" id="{387F1F6E-07EC-5B6D-D739-7C961514965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3F93639-A708-89E2-F244-151D756DF15B}"/>
              </a:ext>
            </a:extLst>
          </p:cNvPr>
          <p:cNvSpPr>
            <a:spLocks noGrp="1"/>
          </p:cNvSpPr>
          <p:nvPr>
            <p:ph type="sldNum" sz="quarter" idx="12"/>
          </p:nvPr>
        </p:nvSpPr>
        <p:spPr>
          <a:xfrm>
            <a:off x="12915900" y="9534526"/>
            <a:ext cx="4114800" cy="547688"/>
          </a:xfrm>
          <a:prstGeom prst="rect">
            <a:avLst/>
          </a:prstGeom>
        </p:spPr>
        <p:txBody>
          <a:bodyPr/>
          <a:lstStyle/>
          <a:p>
            <a:fld id="{0276E044-53BD-449E-8166-82EC52F0AA99}" type="slidenum">
              <a:rPr lang="en-US" smtClean="0"/>
              <a:t>‹#›</a:t>
            </a:fld>
            <a:endParaRPr lang="en-US"/>
          </a:p>
        </p:txBody>
      </p:sp>
    </p:spTree>
    <p:extLst>
      <p:ext uri="{BB962C8B-B14F-4D97-AF65-F5344CB8AC3E}">
        <p14:creationId xmlns:p14="http://schemas.microsoft.com/office/powerpoint/2010/main" val="16211330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6672AC-4483-0A99-F619-4DBB71DB3412}"/>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21FDEF-0098-A1C3-C1F3-1BCFA57A9A6A}"/>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2A7B02-8A28-EFD7-2E5C-73818AC8DB5E}"/>
              </a:ext>
            </a:extLst>
          </p:cNvPr>
          <p:cNvSpPr>
            <a:spLocks noGrp="1"/>
          </p:cNvSpPr>
          <p:nvPr>
            <p:ph type="dt" sz="half" idx="10"/>
          </p:nvPr>
        </p:nvSpPr>
        <p:spPr>
          <a:xfrm>
            <a:off x="1257300" y="9534526"/>
            <a:ext cx="4114800" cy="547688"/>
          </a:xfrm>
          <a:prstGeom prst="rect">
            <a:avLst/>
          </a:prstGeom>
        </p:spPr>
        <p:txBody>
          <a:bodyPr/>
          <a:lstStyle/>
          <a:p>
            <a:fld id="{1C46D19B-E785-4ED2-AE2B-F4AF8537A796}" type="datetimeFigureOut">
              <a:rPr lang="en-US" smtClean="0"/>
              <a:t>1/9/2025</a:t>
            </a:fld>
            <a:endParaRPr lang="en-US"/>
          </a:p>
        </p:txBody>
      </p:sp>
      <p:sp>
        <p:nvSpPr>
          <p:cNvPr id="5" name="Footer Placeholder 4">
            <a:extLst>
              <a:ext uri="{FF2B5EF4-FFF2-40B4-BE49-F238E27FC236}">
                <a16:creationId xmlns:a16="http://schemas.microsoft.com/office/drawing/2014/main" id="{48C2DAAE-B87F-9899-6784-617B48F2CBE8}"/>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6DCAC8-09BD-4A6D-5EB4-A65C9C058A2D}"/>
              </a:ext>
            </a:extLst>
          </p:cNvPr>
          <p:cNvSpPr>
            <a:spLocks noGrp="1"/>
          </p:cNvSpPr>
          <p:nvPr>
            <p:ph type="sldNum" sz="quarter" idx="12"/>
          </p:nvPr>
        </p:nvSpPr>
        <p:spPr>
          <a:xfrm>
            <a:off x="12915900" y="9534526"/>
            <a:ext cx="4114800" cy="547688"/>
          </a:xfrm>
          <a:prstGeom prst="rect">
            <a:avLst/>
          </a:prstGeom>
        </p:spPr>
        <p:txBody>
          <a:bodyPr/>
          <a:lstStyle/>
          <a:p>
            <a:fld id="{0276E044-53BD-449E-8166-82EC52F0AA99}" type="slidenum">
              <a:rPr lang="en-US" smtClean="0"/>
              <a:t>‹#›</a:t>
            </a:fld>
            <a:endParaRPr lang="en-US"/>
          </a:p>
        </p:txBody>
      </p:sp>
    </p:spTree>
    <p:extLst>
      <p:ext uri="{BB962C8B-B14F-4D97-AF65-F5344CB8AC3E}">
        <p14:creationId xmlns:p14="http://schemas.microsoft.com/office/powerpoint/2010/main" val="9847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8457CF31-853D-3A13-2187-E8AC2672267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438400" y="4762"/>
            <a:ext cx="2152352" cy="21523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2D201C18-B2CA-8DD7-1610-79561EA4209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90800" y="114300"/>
            <a:ext cx="2380952" cy="2380952"/>
          </a:xfrm>
          <a:prstGeom prst="rect">
            <a:avLst/>
          </a:prstGeom>
        </p:spPr>
      </p:pic>
    </p:spTree>
    <p:extLst>
      <p:ext uri="{BB962C8B-B14F-4D97-AF65-F5344CB8AC3E}">
        <p14:creationId xmlns:p14="http://schemas.microsoft.com/office/powerpoint/2010/main" val="2514037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B9181C-1727-4CA8-A0D3-61B275A98032}"/>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C885CA-D8E4-48A0-BA58-5C5802B13A67}"/>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61B6B-B760-4EDD-A8C4-9BBDA85BF58F}"/>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D2A88630-1E1C-48BF-8D8F-AD0475FF693E}" type="datetimeFigureOut">
              <a:rPr lang="en-US" smtClean="0"/>
              <a:t>1/9/2025</a:t>
            </a:fld>
            <a:endParaRPr lang="en-US"/>
          </a:p>
        </p:txBody>
      </p:sp>
      <p:sp>
        <p:nvSpPr>
          <p:cNvPr id="5" name="Footer Placeholder 4">
            <a:extLst>
              <a:ext uri="{FF2B5EF4-FFF2-40B4-BE49-F238E27FC236}">
                <a16:creationId xmlns:a16="http://schemas.microsoft.com/office/drawing/2014/main" id="{353DDACB-B241-46F8-8603-7E856B9FE2C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EDD29E-13B8-40DF-991E-50FA64307926}"/>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857D5CC3-7B97-4307-8A41-1BA46705FFF2}"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B714BAAF-B3A4-1205-4551-9F659086CA9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70463" y="1"/>
            <a:ext cx="2435498" cy="2435498"/>
          </a:xfrm>
          <a:prstGeom prst="rect">
            <a:avLst/>
          </a:prstGeom>
        </p:spPr>
      </p:pic>
    </p:spTree>
    <p:extLst>
      <p:ext uri="{BB962C8B-B14F-4D97-AF65-F5344CB8AC3E}">
        <p14:creationId xmlns:p14="http://schemas.microsoft.com/office/powerpoint/2010/main" val="2986150581"/>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8" r:id="rId3"/>
    <p:sldLayoutId id="2147483679" r:id="rId4"/>
    <p:sldLayoutId id="2147483680" r:id="rId5"/>
    <p:sldLayoutId id="2147483681" r:id="rId6"/>
    <p:sldLayoutId id="2147483682" r:id="rId7"/>
    <p:sldLayoutId id="2147483698" r:id="rId8"/>
    <p:sldLayoutId id="2147483699" r:id="rId9"/>
    <p:sldLayoutId id="2147483700" r:id="rId10"/>
    <p:sldLayoutId id="2147483701" r:id="rId11"/>
    <p:sldLayoutId id="2147483702" r:id="rId12"/>
    <p:sldLayoutId id="2147483703" r:id="rId13"/>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4F12AE8C-4746-1EF9-6F89-3477702E5581}"/>
              </a:ext>
            </a:extLst>
          </p:cNvPr>
          <p:cNvSpPr/>
          <p:nvPr userDrawn="1"/>
        </p:nvSpPr>
        <p:spPr>
          <a:xfrm>
            <a:off x="0" y="0"/>
            <a:ext cx="18288000" cy="10287000"/>
          </a:xfrm>
          <a:custGeom>
            <a:avLst/>
            <a:gdLst/>
            <a:ahLst/>
            <a:cxnLst/>
            <a:rect l="l" t="t" r="r" b="b"/>
            <a:pathLst>
              <a:path w="14828108" h="8229600">
                <a:moveTo>
                  <a:pt x="0" y="0"/>
                </a:moveTo>
                <a:lnTo>
                  <a:pt x="14828108" y="0"/>
                </a:lnTo>
                <a:lnTo>
                  <a:pt x="14828108" y="8229600"/>
                </a:lnTo>
                <a:lnTo>
                  <a:pt x="0" y="8229600"/>
                </a:lnTo>
                <a:lnTo>
                  <a:pt x="0" y="0"/>
                </a:lnTo>
                <a:close/>
              </a:path>
            </a:pathLst>
          </a:custGeom>
          <a:blipFill>
            <a:blip r:embed="rId13"/>
            <a:stretch>
              <a:fillRect/>
            </a:stretch>
          </a:blipFill>
        </p:spPr>
        <p:txBody>
          <a:bodyPr/>
          <a:lstStyle/>
          <a:p>
            <a:endParaRPr lang="en-US" sz="2700"/>
          </a:p>
        </p:txBody>
      </p:sp>
      <p:pic>
        <p:nvPicPr>
          <p:cNvPr id="10" name="Picture 9" descr="A round pink label with white text and a black background&#10;&#10;Description automatically generated">
            <a:extLst>
              <a:ext uri="{FF2B5EF4-FFF2-40B4-BE49-F238E27FC236}">
                <a16:creationId xmlns:a16="http://schemas.microsoft.com/office/drawing/2014/main" id="{E6BB6E35-F7B3-AD00-6C03-799A24B4B5F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802834" y="111019"/>
            <a:ext cx="2473154" cy="2473154"/>
          </a:xfrm>
          <a:prstGeom prst="rect">
            <a:avLst/>
          </a:prstGeom>
        </p:spPr>
      </p:pic>
    </p:spTree>
    <p:extLst>
      <p:ext uri="{BB962C8B-B14F-4D97-AF65-F5344CB8AC3E}">
        <p14:creationId xmlns:p14="http://schemas.microsoft.com/office/powerpoint/2010/main" val="404818375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16.png"/><Relationship Id="rId4" Type="http://schemas.openxmlformats.org/officeDocument/2006/relationships/image" Target="../media/image30.sv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13" Type="http://schemas.openxmlformats.org/officeDocument/2006/relationships/image" Target="../media/image1.png"/><Relationship Id="rId12"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11" Type="http://schemas.openxmlformats.org/officeDocument/2006/relationships/image" Target="../media/image56.sv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9.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3D8B9"/>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561DF1E-24CE-F5D7-74C3-823632146266}"/>
              </a:ext>
            </a:extLst>
          </p:cNvPr>
          <p:cNvPicPr>
            <a:picLocks noChangeAspect="1"/>
          </p:cNvPicPr>
          <p:nvPr/>
        </p:nvPicPr>
        <p:blipFill>
          <a:blip r:embed="rId2"/>
          <a:stretch>
            <a:fillRect/>
          </a:stretch>
        </p:blipFill>
        <p:spPr>
          <a:xfrm>
            <a:off x="2209800" y="0"/>
            <a:ext cx="5104411" cy="1330494"/>
          </a:xfrm>
          <a:prstGeom prst="rect">
            <a:avLst/>
          </a:prstGeom>
        </p:spPr>
      </p:pic>
      <p:pic>
        <p:nvPicPr>
          <p:cNvPr id="11" name="Picture 10">
            <a:extLst>
              <a:ext uri="{FF2B5EF4-FFF2-40B4-BE49-F238E27FC236}">
                <a16:creationId xmlns:a16="http://schemas.microsoft.com/office/drawing/2014/main" id="{0461379F-D7C7-967D-6FEE-C9C8FF6053E1}"/>
              </a:ext>
            </a:extLst>
          </p:cNvPr>
          <p:cNvPicPr>
            <a:picLocks noChangeAspect="1"/>
          </p:cNvPicPr>
          <p:nvPr/>
        </p:nvPicPr>
        <p:blipFill>
          <a:blip r:embed="rId3"/>
          <a:stretch>
            <a:fillRect/>
          </a:stretch>
        </p:blipFill>
        <p:spPr>
          <a:xfrm>
            <a:off x="990600" y="2628900"/>
            <a:ext cx="7980356" cy="4578493"/>
          </a:xfrm>
          <a:prstGeom prst="rect">
            <a:avLst/>
          </a:prstGeom>
        </p:spPr>
      </p:pic>
      <p:pic>
        <p:nvPicPr>
          <p:cNvPr id="13" name="Picture 12">
            <a:extLst>
              <a:ext uri="{FF2B5EF4-FFF2-40B4-BE49-F238E27FC236}">
                <a16:creationId xmlns:a16="http://schemas.microsoft.com/office/drawing/2014/main" id="{C1A04FC9-7E0E-9AFD-4515-8276481C8B15}"/>
              </a:ext>
            </a:extLst>
          </p:cNvPr>
          <p:cNvPicPr>
            <a:picLocks noChangeAspect="1"/>
          </p:cNvPicPr>
          <p:nvPr/>
        </p:nvPicPr>
        <p:blipFill>
          <a:blip r:embed="rId4"/>
          <a:stretch>
            <a:fillRect/>
          </a:stretch>
        </p:blipFill>
        <p:spPr>
          <a:xfrm>
            <a:off x="228600" y="1943100"/>
            <a:ext cx="3036071" cy="1072989"/>
          </a:xfrm>
          <a:prstGeom prst="rect">
            <a:avLst/>
          </a:prstGeom>
        </p:spPr>
      </p:pic>
      <p:pic>
        <p:nvPicPr>
          <p:cNvPr id="7" name="Picture 6">
            <a:extLst>
              <a:ext uri="{FF2B5EF4-FFF2-40B4-BE49-F238E27FC236}">
                <a16:creationId xmlns:a16="http://schemas.microsoft.com/office/drawing/2014/main" id="{D228A821-C086-2934-5F86-DA3B07610959}"/>
              </a:ext>
            </a:extLst>
          </p:cNvPr>
          <p:cNvPicPr>
            <a:picLocks noChangeAspect="1"/>
          </p:cNvPicPr>
          <p:nvPr/>
        </p:nvPicPr>
        <p:blipFill>
          <a:blip r:embed="rId5"/>
          <a:stretch>
            <a:fillRect/>
          </a:stretch>
        </p:blipFill>
        <p:spPr>
          <a:xfrm>
            <a:off x="3962400" y="6515100"/>
            <a:ext cx="2914141" cy="11766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DF4E1"/>
        </a:solidFill>
        <a:effectLst/>
      </p:bgPr>
    </p:bg>
    <p:spTree>
      <p:nvGrpSpPr>
        <p:cNvPr id="1" name=""/>
        <p:cNvGrpSpPr/>
        <p:nvPr/>
      </p:nvGrpSpPr>
      <p:grpSpPr>
        <a:xfrm>
          <a:off x="0" y="0"/>
          <a:ext cx="0" cy="0"/>
          <a:chOff x="0" y="0"/>
          <a:chExt cx="0" cy="0"/>
        </a:xfrm>
      </p:grpSpPr>
      <p:sp>
        <p:nvSpPr>
          <p:cNvPr id="2" name="Freeform 2"/>
          <p:cNvSpPr/>
          <p:nvPr/>
        </p:nvSpPr>
        <p:spPr>
          <a:xfrm>
            <a:off x="1062267" y="-658547"/>
            <a:ext cx="4598197" cy="2365500"/>
          </a:xfrm>
          <a:custGeom>
            <a:avLst/>
            <a:gdLst/>
            <a:ahLst/>
            <a:cxnLst/>
            <a:rect l="l" t="t" r="r" b="b"/>
            <a:pathLst>
              <a:path w="4598197" h="2365500">
                <a:moveTo>
                  <a:pt x="0" y="0"/>
                </a:moveTo>
                <a:lnTo>
                  <a:pt x="4598196" y="0"/>
                </a:lnTo>
                <a:lnTo>
                  <a:pt x="4598196" y="2365500"/>
                </a:lnTo>
                <a:lnTo>
                  <a:pt x="0" y="2365500"/>
                </a:lnTo>
                <a:lnTo>
                  <a:pt x="0" y="0"/>
                </a:lnTo>
                <a:close/>
              </a:path>
            </a:pathLst>
          </a:custGeom>
          <a:blipFill>
            <a:blip r:embed="rId2"/>
            <a:stretch>
              <a:fillRect t="-1566"/>
            </a:stretch>
          </a:blipFill>
        </p:spPr>
        <p:txBody>
          <a:bodyPr/>
          <a:lstStyle/>
          <a:p>
            <a:endParaRPr lang="en-US"/>
          </a:p>
        </p:txBody>
      </p:sp>
      <p:sp>
        <p:nvSpPr>
          <p:cNvPr id="3" name="Freeform 3"/>
          <p:cNvSpPr/>
          <p:nvPr/>
        </p:nvSpPr>
        <p:spPr>
          <a:xfrm>
            <a:off x="14960202" y="505674"/>
            <a:ext cx="4598197" cy="2402558"/>
          </a:xfrm>
          <a:custGeom>
            <a:avLst/>
            <a:gdLst/>
            <a:ahLst/>
            <a:cxnLst/>
            <a:rect l="l" t="t" r="r" b="b"/>
            <a:pathLst>
              <a:path w="4598197" h="2402558">
                <a:moveTo>
                  <a:pt x="0" y="0"/>
                </a:moveTo>
                <a:lnTo>
                  <a:pt x="4598196" y="0"/>
                </a:lnTo>
                <a:lnTo>
                  <a:pt x="4598196" y="2402558"/>
                </a:lnTo>
                <a:lnTo>
                  <a:pt x="0" y="2402558"/>
                </a:lnTo>
                <a:lnTo>
                  <a:pt x="0" y="0"/>
                </a:lnTo>
                <a:close/>
              </a:path>
            </a:pathLst>
          </a:custGeom>
          <a:blipFill>
            <a:blip r:embed="rId2"/>
            <a:stretch>
              <a:fillRect/>
            </a:stretch>
          </a:blipFill>
        </p:spPr>
        <p:txBody>
          <a:bodyPr/>
          <a:lstStyle/>
          <a:p>
            <a:endParaRPr lang="en-US"/>
          </a:p>
        </p:txBody>
      </p:sp>
      <p:sp>
        <p:nvSpPr>
          <p:cNvPr id="7" name="Freeform 7"/>
          <p:cNvSpPr/>
          <p:nvPr/>
        </p:nvSpPr>
        <p:spPr>
          <a:xfrm>
            <a:off x="1062267" y="9117437"/>
            <a:ext cx="15494125" cy="1762457"/>
          </a:xfrm>
          <a:custGeom>
            <a:avLst/>
            <a:gdLst/>
            <a:ahLst/>
            <a:cxnLst/>
            <a:rect l="l" t="t" r="r" b="b"/>
            <a:pathLst>
              <a:path w="15494125" h="1762457">
                <a:moveTo>
                  <a:pt x="0" y="0"/>
                </a:moveTo>
                <a:lnTo>
                  <a:pt x="15494125" y="0"/>
                </a:lnTo>
                <a:lnTo>
                  <a:pt x="15494125" y="1762456"/>
                </a:lnTo>
                <a:lnTo>
                  <a:pt x="0" y="176245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9" name="Freeform 9"/>
          <p:cNvSpPr/>
          <p:nvPr/>
        </p:nvSpPr>
        <p:spPr>
          <a:xfrm>
            <a:off x="-781119" y="6401576"/>
            <a:ext cx="3686771" cy="4235639"/>
          </a:xfrm>
          <a:custGeom>
            <a:avLst/>
            <a:gdLst/>
            <a:ahLst/>
            <a:cxnLst/>
            <a:rect l="l" t="t" r="r" b="b"/>
            <a:pathLst>
              <a:path w="3686771" h="4235639">
                <a:moveTo>
                  <a:pt x="0" y="0"/>
                </a:moveTo>
                <a:lnTo>
                  <a:pt x="3686771" y="0"/>
                </a:lnTo>
                <a:lnTo>
                  <a:pt x="3686771" y="4235639"/>
                </a:lnTo>
                <a:lnTo>
                  <a:pt x="0" y="423563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1" name="Freeform 11"/>
          <p:cNvSpPr/>
          <p:nvPr/>
        </p:nvSpPr>
        <p:spPr>
          <a:xfrm>
            <a:off x="10783395" y="8096021"/>
            <a:ext cx="5499008" cy="2783873"/>
          </a:xfrm>
          <a:custGeom>
            <a:avLst/>
            <a:gdLst/>
            <a:ahLst/>
            <a:cxnLst/>
            <a:rect l="l" t="t" r="r" b="b"/>
            <a:pathLst>
              <a:path w="5499008" h="2783873">
                <a:moveTo>
                  <a:pt x="0" y="0"/>
                </a:moveTo>
                <a:lnTo>
                  <a:pt x="5499008" y="0"/>
                </a:lnTo>
                <a:lnTo>
                  <a:pt x="5499008" y="2783872"/>
                </a:lnTo>
                <a:lnTo>
                  <a:pt x="0" y="278387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2" name="Freeform 12"/>
          <p:cNvSpPr/>
          <p:nvPr/>
        </p:nvSpPr>
        <p:spPr>
          <a:xfrm>
            <a:off x="15425290" y="6164933"/>
            <a:ext cx="3686771" cy="4235639"/>
          </a:xfrm>
          <a:custGeom>
            <a:avLst/>
            <a:gdLst/>
            <a:ahLst/>
            <a:cxnLst/>
            <a:rect l="l" t="t" r="r" b="b"/>
            <a:pathLst>
              <a:path w="3686771" h="4235639">
                <a:moveTo>
                  <a:pt x="0" y="0"/>
                </a:moveTo>
                <a:lnTo>
                  <a:pt x="3686771" y="0"/>
                </a:lnTo>
                <a:lnTo>
                  <a:pt x="3686771" y="4235639"/>
                </a:lnTo>
                <a:lnTo>
                  <a:pt x="0" y="423563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3" name="Rectangle: Rounded Corners 12">
            <a:extLst>
              <a:ext uri="{FF2B5EF4-FFF2-40B4-BE49-F238E27FC236}">
                <a16:creationId xmlns:a16="http://schemas.microsoft.com/office/drawing/2014/main" id="{08921B54-9581-CED4-E224-219B252C830E}"/>
              </a:ext>
            </a:extLst>
          </p:cNvPr>
          <p:cNvSpPr/>
          <p:nvPr/>
        </p:nvSpPr>
        <p:spPr>
          <a:xfrm>
            <a:off x="533400" y="495300"/>
            <a:ext cx="17373600" cy="967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FB7531EC-03B2-1F83-D332-AF84C445B9F1}"/>
              </a:ext>
            </a:extLst>
          </p:cNvPr>
          <p:cNvPicPr>
            <a:picLocks noChangeAspect="1"/>
          </p:cNvPicPr>
          <p:nvPr/>
        </p:nvPicPr>
        <p:blipFill>
          <a:blip r:embed="rId9"/>
          <a:stretch>
            <a:fillRect/>
          </a:stretch>
        </p:blipFill>
        <p:spPr>
          <a:xfrm>
            <a:off x="2819400" y="1028700"/>
            <a:ext cx="14281751" cy="8763000"/>
          </a:xfrm>
          <a:prstGeom prst="rect">
            <a:avLst/>
          </a:prstGeom>
        </p:spPr>
      </p:pic>
    </p:spTree>
    <p:extLst>
      <p:ext uri="{BB962C8B-B14F-4D97-AF65-F5344CB8AC3E}">
        <p14:creationId xmlns:p14="http://schemas.microsoft.com/office/powerpoint/2010/main" val="155707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761007" y="2471708"/>
            <a:ext cx="12765986" cy="6329391"/>
            <a:chOff x="0" y="0"/>
            <a:chExt cx="2921900" cy="1115303"/>
          </a:xfrm>
        </p:grpSpPr>
        <p:sp>
          <p:nvSpPr>
            <p:cNvPr id="5" name="Freeform 5"/>
            <p:cNvSpPr/>
            <p:nvPr/>
          </p:nvSpPr>
          <p:spPr>
            <a:xfrm>
              <a:off x="0" y="0"/>
              <a:ext cx="2921900" cy="1115303"/>
            </a:xfrm>
            <a:custGeom>
              <a:avLst/>
              <a:gdLst/>
              <a:ahLst/>
              <a:cxnLst/>
              <a:rect l="l" t="t" r="r" b="b"/>
              <a:pathLst>
                <a:path w="2921900" h="1115303">
                  <a:moveTo>
                    <a:pt x="16374" y="0"/>
                  </a:moveTo>
                  <a:lnTo>
                    <a:pt x="2905526" y="0"/>
                  </a:lnTo>
                  <a:cubicBezTo>
                    <a:pt x="2909869" y="0"/>
                    <a:pt x="2914034" y="1725"/>
                    <a:pt x="2917104" y="4796"/>
                  </a:cubicBezTo>
                  <a:cubicBezTo>
                    <a:pt x="2920175" y="7867"/>
                    <a:pt x="2921900" y="12031"/>
                    <a:pt x="2921900" y="16374"/>
                  </a:cubicBezTo>
                  <a:lnTo>
                    <a:pt x="2921900" y="1098929"/>
                  </a:lnTo>
                  <a:cubicBezTo>
                    <a:pt x="2921900" y="1107972"/>
                    <a:pt x="2914569" y="1115303"/>
                    <a:pt x="2905526" y="1115303"/>
                  </a:cubicBezTo>
                  <a:lnTo>
                    <a:pt x="16374" y="1115303"/>
                  </a:lnTo>
                  <a:cubicBezTo>
                    <a:pt x="12031" y="1115303"/>
                    <a:pt x="7867" y="1113578"/>
                    <a:pt x="4796" y="1110507"/>
                  </a:cubicBezTo>
                  <a:cubicBezTo>
                    <a:pt x="1725" y="1107436"/>
                    <a:pt x="0" y="1103271"/>
                    <a:pt x="0" y="1098929"/>
                  </a:cubicBezTo>
                  <a:lnTo>
                    <a:pt x="0" y="16374"/>
                  </a:lnTo>
                  <a:cubicBezTo>
                    <a:pt x="0" y="12031"/>
                    <a:pt x="1725" y="7867"/>
                    <a:pt x="4796" y="4796"/>
                  </a:cubicBezTo>
                  <a:cubicBezTo>
                    <a:pt x="7867" y="1725"/>
                    <a:pt x="12031" y="0"/>
                    <a:pt x="16374" y="0"/>
                  </a:cubicBezTo>
                  <a:close/>
                </a:path>
              </a:pathLst>
            </a:custGeom>
            <a:solidFill>
              <a:srgbClr val="FFFFFF"/>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p:cNvSpPr txBox="1"/>
            <p:nvPr/>
          </p:nvSpPr>
          <p:spPr>
            <a:xfrm>
              <a:off x="0" y="-38100"/>
              <a:ext cx="2921900" cy="115340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8"/>
          <p:cNvSpPr txBox="1"/>
          <p:nvPr/>
        </p:nvSpPr>
        <p:spPr>
          <a:xfrm>
            <a:off x="3217138" y="3044151"/>
            <a:ext cx="11853724" cy="5416868"/>
          </a:xfrm>
          <a:prstGeom prst="rect">
            <a:avLst/>
          </a:prstGeom>
        </p:spPr>
        <p:txBody>
          <a:bodyPr lIns="0" tIns="0" rIns="0" bIns="0" rtlCol="0" anchor="t">
            <a:spAutoFit/>
          </a:bodyPr>
          <a:lstStyle/>
          <a:p>
            <a:pPr lvl="0" algn="just"/>
            <a:r>
              <a:rPr lang="vi-VN" sz="4400" dirty="0">
                <a:solidFill>
                  <a:srgbClr val="000000"/>
                </a:solidFill>
                <a:latin typeface="Cambria" panose="02040503050406030204" pitchFamily="18" charset="0"/>
                <a:ea typeface="Cambria" panose="02040503050406030204" pitchFamily="18" charset="0"/>
                <a:cs typeface="More Sugar"/>
                <a:sym typeface="More Sugar"/>
              </a:rPr>
              <a:t>- Ở động vật đẻ trứng, con non nở ra từ trứng phát triển thành con trưởng thành hoặc ấu trùng nở ra từ trứng phát triển thành nhộng, nhộng  phát triển thành con trưởng thành.</a:t>
            </a:r>
          </a:p>
          <a:p>
            <a:pPr lvl="0" algn="just"/>
            <a:r>
              <a:rPr lang="vi-VN" sz="4400" dirty="0">
                <a:solidFill>
                  <a:srgbClr val="000000"/>
                </a:solidFill>
                <a:latin typeface="Cambria" panose="02040503050406030204" pitchFamily="18" charset="0"/>
                <a:ea typeface="Cambria" panose="02040503050406030204" pitchFamily="18" charset="0"/>
                <a:cs typeface="More Sugar"/>
                <a:sym typeface="More Sugar"/>
              </a:rPr>
              <a:t>- Ở động vật đẻ con, con non mới được sinh ra thường được nuôi bằng sữa mẹ cho đến khi có thể tự kiếm ăn và phát triển thành con trưởng thành.</a:t>
            </a:r>
          </a:p>
        </p:txBody>
      </p:sp>
      <p:sp>
        <p:nvSpPr>
          <p:cNvPr id="13" name="Freeform 13"/>
          <p:cNvSpPr/>
          <p:nvPr/>
        </p:nvSpPr>
        <p:spPr>
          <a:xfrm>
            <a:off x="5966885" y="480250"/>
            <a:ext cx="1606985" cy="1577150"/>
          </a:xfrm>
          <a:custGeom>
            <a:avLst/>
            <a:gdLst/>
            <a:ahLst/>
            <a:cxnLst/>
            <a:rect l="l" t="t" r="r" b="b"/>
            <a:pathLst>
              <a:path w="1606985" h="1577150">
                <a:moveTo>
                  <a:pt x="0" y="0"/>
                </a:moveTo>
                <a:lnTo>
                  <a:pt x="1606985" y="0"/>
                </a:lnTo>
                <a:lnTo>
                  <a:pt x="1606985" y="1577150"/>
                </a:lnTo>
                <a:lnTo>
                  <a:pt x="0" y="1577150"/>
                </a:lnTo>
                <a:lnTo>
                  <a:pt x="0" y="0"/>
                </a:lnTo>
                <a:close/>
              </a:path>
            </a:pathLst>
          </a:custGeom>
          <a:blipFill>
            <a:blip r:embed="rId2">
              <a:extLst>
                <a:ext uri="{96DAC541-7B7A-43D3-8B79-37D633B846F1}">
                  <asvg:svgBlip xmlns:asvg="http://schemas.microsoft.com/office/drawing/2016/SVG/main" xmlns=""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9361672" y="240125"/>
            <a:ext cx="1606985" cy="1577150"/>
          </a:xfrm>
          <a:custGeom>
            <a:avLst/>
            <a:gdLst/>
            <a:ahLst/>
            <a:cxnLst/>
            <a:rect l="l" t="t" r="r" b="b"/>
            <a:pathLst>
              <a:path w="1606985" h="1577150">
                <a:moveTo>
                  <a:pt x="0" y="0"/>
                </a:moveTo>
                <a:lnTo>
                  <a:pt x="1606985" y="0"/>
                </a:lnTo>
                <a:lnTo>
                  <a:pt x="1606985" y="1577150"/>
                </a:lnTo>
                <a:lnTo>
                  <a:pt x="0" y="1577150"/>
                </a:lnTo>
                <a:lnTo>
                  <a:pt x="0" y="0"/>
                </a:lnTo>
                <a:close/>
              </a:path>
            </a:pathLst>
          </a:custGeom>
          <a:blipFill>
            <a:blip r:embed="rId2">
              <a:extLst>
                <a:ext uri="{96DAC541-7B7A-43D3-8B79-37D633B846F1}">
                  <asvg:svgBlip xmlns:asvg="http://schemas.microsoft.com/office/drawing/2016/SVG/main" xmlns=""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6" name="Picture 15" descr="A close up of a logo&#10;&#10;Description automatically generated">
            <a:extLst>
              <a:ext uri="{FF2B5EF4-FFF2-40B4-BE49-F238E27FC236}">
                <a16:creationId xmlns:a16="http://schemas.microsoft.com/office/drawing/2014/main" id="{4D1E47AF-BA64-6166-B0AE-BC83C629C13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91200" y="342900"/>
            <a:ext cx="6895174" cy="1987468"/>
          </a:xfrm>
          <a:prstGeom prst="rect">
            <a:avLst/>
          </a:prstGeom>
        </p:spPr>
      </p:pic>
      <p:pic>
        <p:nvPicPr>
          <p:cNvPr id="17" name="Picture 16" descr="A round pink label with white text and a black background&#10;&#10;Description automatically generated">
            <a:extLst>
              <a:ext uri="{FF2B5EF4-FFF2-40B4-BE49-F238E27FC236}">
                <a16:creationId xmlns:a16="http://schemas.microsoft.com/office/drawing/2014/main" id="{BAD69918-95F4-BE70-49BC-0FF34E8CE12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0800" y="114300"/>
            <a:ext cx="2380952" cy="23809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3D8B9"/>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2463E7-E8CE-C7C1-B46F-709A6706F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695700"/>
            <a:ext cx="9753600" cy="3238500"/>
          </a:xfrm>
          <a:prstGeom prst="rect">
            <a:avLst/>
          </a:prstGeom>
        </p:spPr>
      </p:pic>
    </p:spTree>
    <p:extLst>
      <p:ext uri="{BB962C8B-B14F-4D97-AF65-F5344CB8AC3E}">
        <p14:creationId xmlns:p14="http://schemas.microsoft.com/office/powerpoint/2010/main" val="243632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C2184123-9CC8-491E-981A-FDA42DFD1E6E}"/>
              </a:ext>
            </a:extLst>
          </p:cNvPr>
          <p:cNvSpPr/>
          <p:nvPr/>
        </p:nvSpPr>
        <p:spPr>
          <a:xfrm>
            <a:off x="368709" y="322643"/>
            <a:ext cx="17594826" cy="961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prstClr val="white"/>
                </a:solidFill>
                <a:effectLst/>
                <a:uLnTx/>
                <a:uFillTx/>
                <a:latin typeface="Calibri"/>
                <a:ea typeface="+mn-ea"/>
                <a:cs typeface="+mn-cs"/>
              </a:rPr>
              <a:t>Trình bày sự lớn lên của cây đậu con mọc lên từ hạt?</a:t>
            </a:r>
          </a:p>
        </p:txBody>
      </p:sp>
      <p:sp>
        <p:nvSpPr>
          <p:cNvPr id="2" name="TextBox 1">
            <a:extLst>
              <a:ext uri="{FF2B5EF4-FFF2-40B4-BE49-F238E27FC236}">
                <a16:creationId xmlns:a16="http://schemas.microsoft.com/office/drawing/2014/main" id="{D5CD4B2A-5926-6288-85D9-5D2BF02303EC}"/>
              </a:ext>
            </a:extLst>
          </p:cNvPr>
          <p:cNvSpPr txBox="1"/>
          <p:nvPr/>
        </p:nvSpPr>
        <p:spPr>
          <a:xfrm>
            <a:off x="1828800" y="1638300"/>
            <a:ext cx="14935200" cy="2554545"/>
          </a:xfrm>
          <a:prstGeom prst="rect">
            <a:avLst/>
          </a:prstGeom>
          <a:solidFill>
            <a:schemeClr val="accent4">
              <a:lumMod val="60000"/>
              <a:lumOff val="40000"/>
            </a:schemeClr>
          </a:solidFill>
          <a:ln w="38100">
            <a:solidFill>
              <a:srgbClr val="0070C0"/>
            </a:solidFill>
            <a:prstDash val="dash"/>
          </a:ln>
        </p:spPr>
        <p:txBody>
          <a:bodyPr wrap="square" rtlCol="0">
            <a:spAutoFit/>
          </a:bodyPr>
          <a:lstStyle/>
          <a:p>
            <a:pPr lvl="0" algn="ctr" defTabSz="1371600"/>
            <a:r>
              <a:rPr lang="en-US" sz="8000" dirty="0">
                <a:solidFill>
                  <a:prstClr val="black"/>
                </a:solidFill>
                <a:latin typeface="Cambria" panose="02040503050406030204" pitchFamily="18" charset="0"/>
                <a:ea typeface="Cambria" panose="02040503050406030204" pitchFamily="18" charset="0"/>
              </a:rPr>
              <a:t>V</a:t>
            </a:r>
            <a:r>
              <a:rPr lang="vi-VN" sz="8000" dirty="0">
                <a:solidFill>
                  <a:prstClr val="black"/>
                </a:solidFill>
                <a:latin typeface="Cambria" panose="02040503050406030204" pitchFamily="18" charset="0"/>
                <a:ea typeface="Cambria" panose="02040503050406030204" pitchFamily="18" charset="0"/>
              </a:rPr>
              <a:t>ẽ và trình bày được vòng đời của một số động vật.</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78EEE2EE-4E6D-275D-C577-90CD2A0C442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3796" b="82593" l="13073" r="94792">
                        <a14:foregroundMark x1="46406" y1="40000" x2="48385" y2="65926"/>
                        <a14:foregroundMark x1="48385" y1="65926" x2="49479" y2="68704"/>
                        <a14:foregroundMark x1="46719" y1="78148" x2="46216" y2="80673"/>
                        <a14:foregroundMark x1="67188" y1="48796" x2="66875" y2="67500"/>
                        <a14:foregroundMark x1="72500" y1="51481" x2="70156" y2="50463"/>
                        <a14:foregroundMark x1="45208" y1="50093" x2="46094" y2="60370"/>
                        <a14:foregroundMark x1="43594" y1="53519" x2="44844" y2="55926"/>
                        <a14:foregroundMark x1="43490" y1="44630" x2="45104" y2="47593"/>
                        <a14:foregroundMark x1="47760" y1="36852" x2="51302" y2="36574"/>
                        <a14:foregroundMark x1="45417" y1="67222" x2="45208" y2="69722"/>
                        <a14:foregroundMark x1="45781" y1="67130" x2="45833" y2="67870"/>
                        <a14:foregroundMark x1="89271" y1="62963" x2="89271" y2="62963"/>
                        <a14:foregroundMark x1="60990" y1="62222" x2="63594" y2="62407"/>
                        <a14:foregroundMark x1="58073" y1="70093" x2="59635" y2="70556"/>
                        <a14:foregroundMark x1="58750" y1="68426" x2="58333" y2="69722"/>
                        <a14:foregroundMark x1="51979" y1="80833" x2="52031" y2="80185"/>
                        <a14:foregroundMark x1="94427" y1="60185" x2="94792" y2="59815"/>
                        <a14:foregroundMark x1="66719" y1="60833" x2="67865" y2="65463"/>
                        <a14:foregroundMark x1="13073" y1="33796" x2="13073" y2="33796"/>
                        <a14:foregroundMark x1="13073" y1="33796" x2="13073" y2="33796"/>
                        <a14:foregroundMark x1="59115" y1="57963" x2="58594" y2="63519"/>
                        <a14:foregroundMark x1="59792" y1="71019" x2="60260" y2="74722"/>
                        <a14:foregroundMark x1="58177" y1="69537" x2="57448" y2="74722"/>
                        <a14:backgroundMark x1="41875" y1="60833" x2="41719" y2="58796"/>
                        <a14:backgroundMark x1="41563" y1="62222" x2="41563" y2="59537"/>
                        <a14:backgroundMark x1="54635" y1="73889" x2="55260" y2="78889"/>
                        <a14:backgroundMark x1="50833" y1="83611" x2="54323" y2="81759"/>
                        <a14:backgroundMark x1="44948" y1="82037" x2="46719" y2="82685"/>
                        <a14:backgroundMark x1="57135" y1="54074" x2="55313" y2="62407"/>
                        <a14:backgroundMark x1="55625" y1="48981" x2="55365" y2="53056"/>
                        <a14:backgroundMark x1="55469" y1="43981" x2="55573" y2="50370"/>
                        <a14:backgroundMark x1="55885" y1="50833" x2="55625" y2="48889"/>
                        <a14:backgroundMark x1="82344" y1="39167" x2="82708" y2="38981"/>
                      </a14:backgroundRemoval>
                    </a14:imgEffect>
                  </a14:imgLayer>
                </a14:imgProps>
              </a:ext>
              <a:ext uri="{28A0092B-C50C-407E-A947-70E740481C1C}">
                <a14:useLocalDpi xmlns:a14="http://schemas.microsoft.com/office/drawing/2010/main" val="0"/>
              </a:ext>
            </a:extLst>
          </a:blip>
          <a:srcRect l="55557" t="34063" r="25384" b="15979"/>
          <a:stretch/>
        </p:blipFill>
        <p:spPr>
          <a:xfrm>
            <a:off x="246375" y="5258851"/>
            <a:ext cx="3938571" cy="5807069"/>
          </a:xfrm>
          <a:prstGeom prst="rect">
            <a:avLst/>
          </a:prstGeom>
        </p:spPr>
      </p:pic>
    </p:spTree>
    <p:extLst>
      <p:ext uri="{BB962C8B-B14F-4D97-AF65-F5344CB8AC3E}">
        <p14:creationId xmlns:p14="http://schemas.microsoft.com/office/powerpoint/2010/main" val="166620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6">
            <a:extLst>
              <a:ext uri="{FF2B5EF4-FFF2-40B4-BE49-F238E27FC236}">
                <a16:creationId xmlns:a16="http://schemas.microsoft.com/office/drawing/2014/main" id="{EC592671-DF98-9DBA-0976-5D4C56270FBC}"/>
              </a:ext>
            </a:extLst>
          </p:cNvPr>
          <p:cNvSpPr/>
          <p:nvPr/>
        </p:nvSpPr>
        <p:spPr>
          <a:xfrm>
            <a:off x="801385" y="417461"/>
            <a:ext cx="16719503" cy="9399497"/>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3" name="object 19">
            <a:extLst>
              <a:ext uri="{FF2B5EF4-FFF2-40B4-BE49-F238E27FC236}">
                <a16:creationId xmlns:a16="http://schemas.microsoft.com/office/drawing/2014/main" id="{C0C0F36F-B1CB-90A1-6880-D3D9D9ED50E5}"/>
              </a:ext>
            </a:extLst>
          </p:cNvPr>
          <p:cNvGrpSpPr/>
          <p:nvPr/>
        </p:nvGrpSpPr>
        <p:grpSpPr>
          <a:xfrm rot="19320368">
            <a:off x="16105158" y="9207073"/>
            <a:ext cx="2420616" cy="1102607"/>
            <a:chOff x="15937514" y="5582838"/>
            <a:chExt cx="1668559" cy="723125"/>
          </a:xfrm>
        </p:grpSpPr>
        <p:sp>
          <p:nvSpPr>
            <p:cNvPr id="4" name="object 20">
              <a:extLst>
                <a:ext uri="{FF2B5EF4-FFF2-40B4-BE49-F238E27FC236}">
                  <a16:creationId xmlns:a16="http://schemas.microsoft.com/office/drawing/2014/main" id="{088B704F-F5C3-5FDC-5669-1E9E3A954D08}"/>
                </a:ext>
              </a:extLst>
            </p:cNvPr>
            <p:cNvSpPr/>
            <p:nvPr/>
          </p:nvSpPr>
          <p:spPr>
            <a:xfrm rot="1560097">
              <a:off x="15937514" y="5591831"/>
              <a:ext cx="1661177" cy="707362"/>
            </a:xfrm>
            <a:custGeom>
              <a:avLst/>
              <a:gdLst/>
              <a:ahLst/>
              <a:cxnLst/>
              <a:rect l="l" t="t" r="r" b="b"/>
              <a:pathLst>
                <a:path w="2035175" h="877570">
                  <a:moveTo>
                    <a:pt x="2034761" y="877564"/>
                  </a:moveTo>
                  <a:lnTo>
                    <a:pt x="0" y="685789"/>
                  </a:lnTo>
                  <a:lnTo>
                    <a:pt x="1528" y="666937"/>
                  </a:lnTo>
                  <a:lnTo>
                    <a:pt x="5605" y="623120"/>
                  </a:lnTo>
                  <a:lnTo>
                    <a:pt x="26499" y="568094"/>
                  </a:lnTo>
                  <a:lnTo>
                    <a:pt x="31595" y="514596"/>
                  </a:lnTo>
                  <a:lnTo>
                    <a:pt x="50959" y="475364"/>
                  </a:lnTo>
                  <a:lnTo>
                    <a:pt x="80516" y="398939"/>
                  </a:lnTo>
                  <a:lnTo>
                    <a:pt x="128418" y="362255"/>
                  </a:lnTo>
                  <a:lnTo>
                    <a:pt x="131476" y="327609"/>
                  </a:lnTo>
                  <a:lnTo>
                    <a:pt x="136572" y="271054"/>
                  </a:lnTo>
                  <a:lnTo>
                    <a:pt x="226261" y="0"/>
                  </a:lnTo>
                  <a:lnTo>
                    <a:pt x="2034761" y="170299"/>
                  </a:lnTo>
                  <a:lnTo>
                    <a:pt x="2034761" y="877564"/>
                  </a:lnTo>
                  <a:close/>
                </a:path>
              </a:pathLst>
            </a:custGeom>
            <a:solidFill>
              <a:srgbClr val="B4C372"/>
            </a:solidFill>
          </p:spPr>
          <p:txBody>
            <a:bodyPr wrap="square" lIns="0" tIns="0" rIns="0" bIns="0" rtlCol="0"/>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21">
              <a:extLst>
                <a:ext uri="{FF2B5EF4-FFF2-40B4-BE49-F238E27FC236}">
                  <a16:creationId xmlns:a16="http://schemas.microsoft.com/office/drawing/2014/main" id="{CDAE1DCD-C1D7-0378-37B0-E185E54A0BFF}"/>
                </a:ext>
              </a:extLst>
            </p:cNvPr>
            <p:cNvSpPr/>
            <p:nvPr/>
          </p:nvSpPr>
          <p:spPr>
            <a:xfrm rot="1581944">
              <a:off x="15983710" y="5582838"/>
              <a:ext cx="1622363" cy="723125"/>
            </a:xfrm>
            <a:custGeom>
              <a:avLst/>
              <a:gdLst/>
              <a:ahLst/>
              <a:cxnLst/>
              <a:rect l="l" t="t" r="r" b="b"/>
              <a:pathLst>
                <a:path w="2028825" h="867410">
                  <a:moveTo>
                    <a:pt x="321672" y="99059"/>
                  </a:moveTo>
                  <a:lnTo>
                    <a:pt x="311874" y="99059"/>
                  </a:lnTo>
                  <a:lnTo>
                    <a:pt x="321047" y="0"/>
                  </a:lnTo>
                  <a:lnTo>
                    <a:pt x="330729" y="0"/>
                  </a:lnTo>
                  <a:lnTo>
                    <a:pt x="321672" y="99059"/>
                  </a:lnTo>
                  <a:close/>
                </a:path>
                <a:path w="2028825" h="867410">
                  <a:moveTo>
                    <a:pt x="500543" y="115569"/>
                  </a:moveTo>
                  <a:lnTo>
                    <a:pt x="490743" y="115569"/>
                  </a:lnTo>
                  <a:lnTo>
                    <a:pt x="499916" y="16509"/>
                  </a:lnTo>
                  <a:lnTo>
                    <a:pt x="509598" y="17779"/>
                  </a:lnTo>
                  <a:lnTo>
                    <a:pt x="500543" y="115569"/>
                  </a:lnTo>
                  <a:close/>
                </a:path>
                <a:path w="2028825" h="867410">
                  <a:moveTo>
                    <a:pt x="673805" y="132079"/>
                  </a:moveTo>
                  <a:lnTo>
                    <a:pt x="664006" y="132079"/>
                  </a:lnTo>
                  <a:lnTo>
                    <a:pt x="673179" y="33019"/>
                  </a:lnTo>
                  <a:lnTo>
                    <a:pt x="682861" y="33019"/>
                  </a:lnTo>
                  <a:lnTo>
                    <a:pt x="673805" y="132079"/>
                  </a:lnTo>
                  <a:close/>
                </a:path>
                <a:path w="2028825" h="867410">
                  <a:moveTo>
                    <a:pt x="852675" y="148589"/>
                  </a:moveTo>
                  <a:lnTo>
                    <a:pt x="842875" y="148589"/>
                  </a:lnTo>
                  <a:lnTo>
                    <a:pt x="852048" y="49529"/>
                  </a:lnTo>
                  <a:lnTo>
                    <a:pt x="861730" y="50799"/>
                  </a:lnTo>
                  <a:lnTo>
                    <a:pt x="852675" y="148589"/>
                  </a:lnTo>
                  <a:close/>
                </a:path>
                <a:path w="2028825" h="867410">
                  <a:moveTo>
                    <a:pt x="1027467" y="165099"/>
                  </a:moveTo>
                  <a:lnTo>
                    <a:pt x="1018177" y="165099"/>
                  </a:lnTo>
                  <a:lnTo>
                    <a:pt x="1026840" y="66039"/>
                  </a:lnTo>
                  <a:lnTo>
                    <a:pt x="1036523" y="67309"/>
                  </a:lnTo>
                  <a:lnTo>
                    <a:pt x="1027467" y="165099"/>
                  </a:lnTo>
                  <a:close/>
                </a:path>
                <a:path w="2028825" h="867410">
                  <a:moveTo>
                    <a:pt x="1205709" y="182879"/>
                  </a:moveTo>
                  <a:lnTo>
                    <a:pt x="1196537" y="182879"/>
                  </a:lnTo>
                  <a:lnTo>
                    <a:pt x="1205200" y="82549"/>
                  </a:lnTo>
                  <a:lnTo>
                    <a:pt x="1214882" y="83819"/>
                  </a:lnTo>
                  <a:lnTo>
                    <a:pt x="1205709" y="182879"/>
                  </a:lnTo>
                  <a:close/>
                </a:path>
                <a:path w="2028825" h="867410">
                  <a:moveTo>
                    <a:pt x="306502" y="273049"/>
                  </a:moveTo>
                  <a:lnTo>
                    <a:pt x="295057" y="273049"/>
                  </a:lnTo>
                  <a:lnTo>
                    <a:pt x="310855" y="107949"/>
                  </a:lnTo>
                  <a:lnTo>
                    <a:pt x="183965" y="96519"/>
                  </a:lnTo>
                  <a:lnTo>
                    <a:pt x="187022" y="87629"/>
                  </a:lnTo>
                  <a:lnTo>
                    <a:pt x="311874" y="99059"/>
                  </a:lnTo>
                  <a:lnTo>
                    <a:pt x="321672" y="99059"/>
                  </a:lnTo>
                  <a:lnTo>
                    <a:pt x="321556" y="100329"/>
                  </a:lnTo>
                  <a:lnTo>
                    <a:pt x="420248" y="109219"/>
                  </a:lnTo>
                  <a:lnTo>
                    <a:pt x="321556" y="109219"/>
                  </a:lnTo>
                  <a:lnTo>
                    <a:pt x="306502" y="273049"/>
                  </a:lnTo>
                  <a:close/>
                </a:path>
                <a:path w="2028825" h="867410">
                  <a:moveTo>
                    <a:pt x="1385088" y="199389"/>
                  </a:moveTo>
                  <a:lnTo>
                    <a:pt x="1374896" y="199389"/>
                  </a:lnTo>
                  <a:lnTo>
                    <a:pt x="1384578" y="99059"/>
                  </a:lnTo>
                  <a:lnTo>
                    <a:pt x="1394261" y="100329"/>
                  </a:lnTo>
                  <a:lnTo>
                    <a:pt x="1385088" y="199389"/>
                  </a:lnTo>
                  <a:close/>
                </a:path>
                <a:path w="2028825" h="867410">
                  <a:moveTo>
                    <a:pt x="484748" y="290829"/>
                  </a:moveTo>
                  <a:lnTo>
                    <a:pt x="474945" y="290829"/>
                  </a:lnTo>
                  <a:lnTo>
                    <a:pt x="490743" y="125729"/>
                  </a:lnTo>
                  <a:lnTo>
                    <a:pt x="321556" y="109219"/>
                  </a:lnTo>
                  <a:lnTo>
                    <a:pt x="420248" y="109219"/>
                  </a:lnTo>
                  <a:lnTo>
                    <a:pt x="490743" y="115569"/>
                  </a:lnTo>
                  <a:lnTo>
                    <a:pt x="500543" y="115569"/>
                  </a:lnTo>
                  <a:lnTo>
                    <a:pt x="500425" y="116839"/>
                  </a:lnTo>
                  <a:lnTo>
                    <a:pt x="595847" y="125729"/>
                  </a:lnTo>
                  <a:lnTo>
                    <a:pt x="500425" y="125729"/>
                  </a:lnTo>
                  <a:lnTo>
                    <a:pt x="484748" y="290829"/>
                  </a:lnTo>
                  <a:close/>
                </a:path>
                <a:path w="2028825" h="867410">
                  <a:moveTo>
                    <a:pt x="1564075" y="214629"/>
                  </a:moveTo>
                  <a:lnTo>
                    <a:pt x="1554275" y="214629"/>
                  </a:lnTo>
                  <a:lnTo>
                    <a:pt x="1563447" y="115569"/>
                  </a:lnTo>
                  <a:lnTo>
                    <a:pt x="1573130" y="116839"/>
                  </a:lnTo>
                  <a:lnTo>
                    <a:pt x="1564075" y="214629"/>
                  </a:lnTo>
                  <a:close/>
                </a:path>
                <a:path w="2028825" h="867410">
                  <a:moveTo>
                    <a:pt x="657502" y="307339"/>
                  </a:moveTo>
                  <a:lnTo>
                    <a:pt x="648209" y="307339"/>
                  </a:lnTo>
                  <a:lnTo>
                    <a:pt x="664006" y="140969"/>
                  </a:lnTo>
                  <a:lnTo>
                    <a:pt x="500425" y="125729"/>
                  </a:lnTo>
                  <a:lnTo>
                    <a:pt x="595847" y="125729"/>
                  </a:lnTo>
                  <a:lnTo>
                    <a:pt x="664006" y="132079"/>
                  </a:lnTo>
                  <a:lnTo>
                    <a:pt x="673805" y="132079"/>
                  </a:lnTo>
                  <a:lnTo>
                    <a:pt x="673689" y="133349"/>
                  </a:lnTo>
                  <a:lnTo>
                    <a:pt x="772381" y="142239"/>
                  </a:lnTo>
                  <a:lnTo>
                    <a:pt x="673179" y="142239"/>
                  </a:lnTo>
                  <a:lnTo>
                    <a:pt x="657502" y="307339"/>
                  </a:lnTo>
                  <a:close/>
                </a:path>
                <a:path w="2028825" h="867410">
                  <a:moveTo>
                    <a:pt x="1739376" y="231139"/>
                  </a:moveTo>
                  <a:lnTo>
                    <a:pt x="1729576" y="231139"/>
                  </a:lnTo>
                  <a:lnTo>
                    <a:pt x="1738749" y="132079"/>
                  </a:lnTo>
                  <a:lnTo>
                    <a:pt x="1748432" y="133349"/>
                  </a:lnTo>
                  <a:lnTo>
                    <a:pt x="1739376" y="231139"/>
                  </a:lnTo>
                  <a:close/>
                </a:path>
                <a:path w="2028825" h="867410">
                  <a:moveTo>
                    <a:pt x="835741" y="323849"/>
                  </a:moveTo>
                  <a:lnTo>
                    <a:pt x="826568" y="323849"/>
                  </a:lnTo>
                  <a:lnTo>
                    <a:pt x="842366" y="158749"/>
                  </a:lnTo>
                  <a:lnTo>
                    <a:pt x="673179" y="142239"/>
                  </a:lnTo>
                  <a:lnTo>
                    <a:pt x="772381" y="142239"/>
                  </a:lnTo>
                  <a:lnTo>
                    <a:pt x="842875" y="148589"/>
                  </a:lnTo>
                  <a:lnTo>
                    <a:pt x="852675" y="148589"/>
                  </a:lnTo>
                  <a:lnTo>
                    <a:pt x="852558" y="149859"/>
                  </a:lnTo>
                  <a:lnTo>
                    <a:pt x="949169" y="158749"/>
                  </a:lnTo>
                  <a:lnTo>
                    <a:pt x="851538" y="158749"/>
                  </a:lnTo>
                  <a:lnTo>
                    <a:pt x="835741" y="323849"/>
                  </a:lnTo>
                  <a:close/>
                </a:path>
                <a:path w="2028825" h="867410">
                  <a:moveTo>
                    <a:pt x="1918128" y="248919"/>
                  </a:moveTo>
                  <a:lnTo>
                    <a:pt x="1908446" y="248919"/>
                  </a:lnTo>
                  <a:lnTo>
                    <a:pt x="1917618" y="148589"/>
                  </a:lnTo>
                  <a:lnTo>
                    <a:pt x="1927301" y="149859"/>
                  </a:lnTo>
                  <a:lnTo>
                    <a:pt x="1918128" y="248919"/>
                  </a:lnTo>
                  <a:close/>
                </a:path>
                <a:path w="2028825" h="867410">
                  <a:moveTo>
                    <a:pt x="1011163" y="340359"/>
                  </a:moveTo>
                  <a:lnTo>
                    <a:pt x="1001360" y="340359"/>
                  </a:lnTo>
                  <a:lnTo>
                    <a:pt x="1017158" y="175259"/>
                  </a:lnTo>
                  <a:lnTo>
                    <a:pt x="851538" y="158749"/>
                  </a:lnTo>
                  <a:lnTo>
                    <a:pt x="949169" y="158749"/>
                  </a:lnTo>
                  <a:lnTo>
                    <a:pt x="1018177" y="165099"/>
                  </a:lnTo>
                  <a:lnTo>
                    <a:pt x="1027467" y="165099"/>
                  </a:lnTo>
                  <a:lnTo>
                    <a:pt x="1027350" y="166369"/>
                  </a:lnTo>
                  <a:lnTo>
                    <a:pt x="1118450" y="175259"/>
                  </a:lnTo>
                  <a:lnTo>
                    <a:pt x="1026840" y="175259"/>
                  </a:lnTo>
                  <a:lnTo>
                    <a:pt x="1011163" y="340359"/>
                  </a:lnTo>
                  <a:close/>
                </a:path>
                <a:path w="2028825" h="867410">
                  <a:moveTo>
                    <a:pt x="1189524" y="356869"/>
                  </a:moveTo>
                  <a:lnTo>
                    <a:pt x="1180229" y="356869"/>
                  </a:lnTo>
                  <a:lnTo>
                    <a:pt x="1196027" y="191769"/>
                  </a:lnTo>
                  <a:lnTo>
                    <a:pt x="1026840" y="175259"/>
                  </a:lnTo>
                  <a:lnTo>
                    <a:pt x="1118450" y="175259"/>
                  </a:lnTo>
                  <a:lnTo>
                    <a:pt x="1196537" y="182879"/>
                  </a:lnTo>
                  <a:lnTo>
                    <a:pt x="1205709" y="182879"/>
                  </a:lnTo>
                  <a:lnTo>
                    <a:pt x="1309824" y="193039"/>
                  </a:lnTo>
                  <a:lnTo>
                    <a:pt x="1205200" y="193039"/>
                  </a:lnTo>
                  <a:lnTo>
                    <a:pt x="1189524" y="356869"/>
                  </a:lnTo>
                  <a:close/>
                </a:path>
                <a:path w="2028825" h="867410">
                  <a:moveTo>
                    <a:pt x="1367883" y="373379"/>
                  </a:moveTo>
                  <a:lnTo>
                    <a:pt x="1358589" y="373379"/>
                  </a:lnTo>
                  <a:lnTo>
                    <a:pt x="1374386" y="208279"/>
                  </a:lnTo>
                  <a:lnTo>
                    <a:pt x="1205200" y="193039"/>
                  </a:lnTo>
                  <a:lnTo>
                    <a:pt x="1309824" y="193039"/>
                  </a:lnTo>
                  <a:lnTo>
                    <a:pt x="1374896" y="199389"/>
                  </a:lnTo>
                  <a:lnTo>
                    <a:pt x="1385088" y="199389"/>
                  </a:lnTo>
                  <a:lnTo>
                    <a:pt x="1497879" y="209549"/>
                  </a:lnTo>
                  <a:lnTo>
                    <a:pt x="1383559" y="209549"/>
                  </a:lnTo>
                  <a:lnTo>
                    <a:pt x="1367883" y="373379"/>
                  </a:lnTo>
                  <a:close/>
                </a:path>
                <a:path w="2028825" h="867410">
                  <a:moveTo>
                    <a:pt x="1546631" y="391159"/>
                  </a:moveTo>
                  <a:lnTo>
                    <a:pt x="1536948" y="391159"/>
                  </a:lnTo>
                  <a:lnTo>
                    <a:pt x="1552746" y="224789"/>
                  </a:lnTo>
                  <a:lnTo>
                    <a:pt x="1383559" y="209549"/>
                  </a:lnTo>
                  <a:lnTo>
                    <a:pt x="1497879" y="209549"/>
                  </a:lnTo>
                  <a:lnTo>
                    <a:pt x="1554275" y="214629"/>
                  </a:lnTo>
                  <a:lnTo>
                    <a:pt x="1564075" y="214629"/>
                  </a:lnTo>
                  <a:lnTo>
                    <a:pt x="1563957" y="215899"/>
                  </a:lnTo>
                  <a:lnTo>
                    <a:pt x="1674370" y="226059"/>
                  </a:lnTo>
                  <a:lnTo>
                    <a:pt x="1561919" y="226059"/>
                  </a:lnTo>
                  <a:lnTo>
                    <a:pt x="1546631" y="391159"/>
                  </a:lnTo>
                  <a:close/>
                </a:path>
                <a:path w="2028825" h="867410">
                  <a:moveTo>
                    <a:pt x="1721423" y="407669"/>
                  </a:moveTo>
                  <a:lnTo>
                    <a:pt x="1712250" y="407669"/>
                  </a:lnTo>
                  <a:lnTo>
                    <a:pt x="1727538" y="241299"/>
                  </a:lnTo>
                  <a:lnTo>
                    <a:pt x="1561919" y="226059"/>
                  </a:lnTo>
                  <a:lnTo>
                    <a:pt x="1674370" y="226059"/>
                  </a:lnTo>
                  <a:lnTo>
                    <a:pt x="1729576" y="231139"/>
                  </a:lnTo>
                  <a:lnTo>
                    <a:pt x="1739376" y="231139"/>
                  </a:lnTo>
                  <a:lnTo>
                    <a:pt x="1739259" y="232409"/>
                  </a:lnTo>
                  <a:lnTo>
                    <a:pt x="1843374" y="242569"/>
                  </a:lnTo>
                  <a:lnTo>
                    <a:pt x="1737220" y="242569"/>
                  </a:lnTo>
                  <a:lnTo>
                    <a:pt x="1721423" y="407669"/>
                  </a:lnTo>
                  <a:close/>
                </a:path>
                <a:path w="2028825" h="867410">
                  <a:moveTo>
                    <a:pt x="1899782" y="424179"/>
                  </a:moveTo>
                  <a:lnTo>
                    <a:pt x="1890610" y="424179"/>
                  </a:lnTo>
                  <a:lnTo>
                    <a:pt x="1906407" y="257809"/>
                  </a:lnTo>
                  <a:lnTo>
                    <a:pt x="1737220" y="242569"/>
                  </a:lnTo>
                  <a:lnTo>
                    <a:pt x="1843374" y="242569"/>
                  </a:lnTo>
                  <a:lnTo>
                    <a:pt x="1908446" y="248919"/>
                  </a:lnTo>
                  <a:lnTo>
                    <a:pt x="1918128" y="248919"/>
                  </a:lnTo>
                  <a:lnTo>
                    <a:pt x="2016366" y="259079"/>
                  </a:lnTo>
                  <a:lnTo>
                    <a:pt x="1915580" y="259079"/>
                  </a:lnTo>
                  <a:lnTo>
                    <a:pt x="1899782" y="424179"/>
                  </a:lnTo>
                  <a:close/>
                </a:path>
                <a:path w="2028825" h="867410">
                  <a:moveTo>
                    <a:pt x="289451" y="453389"/>
                  </a:moveTo>
                  <a:lnTo>
                    <a:pt x="280279" y="453389"/>
                  </a:lnTo>
                  <a:lnTo>
                    <a:pt x="296076" y="284479"/>
                  </a:lnTo>
                  <a:lnTo>
                    <a:pt x="130966" y="267969"/>
                  </a:lnTo>
                  <a:lnTo>
                    <a:pt x="131476" y="260349"/>
                  </a:lnTo>
                  <a:lnTo>
                    <a:pt x="130457" y="257809"/>
                  </a:lnTo>
                  <a:lnTo>
                    <a:pt x="295057" y="273049"/>
                  </a:lnTo>
                  <a:lnTo>
                    <a:pt x="306502" y="273049"/>
                  </a:lnTo>
                  <a:lnTo>
                    <a:pt x="306268" y="275589"/>
                  </a:lnTo>
                  <a:lnTo>
                    <a:pt x="404663" y="284479"/>
                  </a:lnTo>
                  <a:lnTo>
                    <a:pt x="305249" y="284479"/>
                  </a:lnTo>
                  <a:lnTo>
                    <a:pt x="289451" y="453389"/>
                  </a:lnTo>
                  <a:close/>
                </a:path>
                <a:path w="2028825" h="867410">
                  <a:moveTo>
                    <a:pt x="2028646" y="269239"/>
                  </a:moveTo>
                  <a:lnTo>
                    <a:pt x="1915580" y="259079"/>
                  </a:lnTo>
                  <a:lnTo>
                    <a:pt x="2016366" y="259079"/>
                  </a:lnTo>
                  <a:lnTo>
                    <a:pt x="2028646" y="260349"/>
                  </a:lnTo>
                  <a:lnTo>
                    <a:pt x="2028646" y="269239"/>
                  </a:lnTo>
                  <a:close/>
                </a:path>
                <a:path w="2028825" h="867410">
                  <a:moveTo>
                    <a:pt x="467811" y="469899"/>
                  </a:moveTo>
                  <a:lnTo>
                    <a:pt x="458638" y="469899"/>
                  </a:lnTo>
                  <a:lnTo>
                    <a:pt x="474436" y="300989"/>
                  </a:lnTo>
                  <a:lnTo>
                    <a:pt x="305249" y="284479"/>
                  </a:lnTo>
                  <a:lnTo>
                    <a:pt x="404663" y="284479"/>
                  </a:lnTo>
                  <a:lnTo>
                    <a:pt x="474945" y="290829"/>
                  </a:lnTo>
                  <a:lnTo>
                    <a:pt x="484748" y="290829"/>
                  </a:lnTo>
                  <a:lnTo>
                    <a:pt x="484628" y="292099"/>
                  </a:lnTo>
                  <a:lnTo>
                    <a:pt x="580050" y="300989"/>
                  </a:lnTo>
                  <a:lnTo>
                    <a:pt x="483608" y="300989"/>
                  </a:lnTo>
                  <a:lnTo>
                    <a:pt x="467811" y="469899"/>
                  </a:lnTo>
                  <a:close/>
                </a:path>
                <a:path w="2028825" h="867410">
                  <a:moveTo>
                    <a:pt x="641193" y="485139"/>
                  </a:moveTo>
                  <a:lnTo>
                    <a:pt x="631392" y="485139"/>
                  </a:lnTo>
                  <a:lnTo>
                    <a:pt x="647189" y="316229"/>
                  </a:lnTo>
                  <a:lnTo>
                    <a:pt x="483608" y="300989"/>
                  </a:lnTo>
                  <a:lnTo>
                    <a:pt x="580050" y="300989"/>
                  </a:lnTo>
                  <a:lnTo>
                    <a:pt x="648209" y="307339"/>
                  </a:lnTo>
                  <a:lnTo>
                    <a:pt x="657502" y="307339"/>
                  </a:lnTo>
                  <a:lnTo>
                    <a:pt x="657381" y="308609"/>
                  </a:lnTo>
                  <a:lnTo>
                    <a:pt x="756074" y="317499"/>
                  </a:lnTo>
                  <a:lnTo>
                    <a:pt x="656872" y="317499"/>
                  </a:lnTo>
                  <a:lnTo>
                    <a:pt x="641193" y="485139"/>
                  </a:lnTo>
                  <a:close/>
                </a:path>
                <a:path w="2028825" h="867410">
                  <a:moveTo>
                    <a:pt x="819552" y="501649"/>
                  </a:moveTo>
                  <a:lnTo>
                    <a:pt x="810261" y="501649"/>
                  </a:lnTo>
                  <a:lnTo>
                    <a:pt x="826059" y="332739"/>
                  </a:lnTo>
                  <a:lnTo>
                    <a:pt x="656872" y="317499"/>
                  </a:lnTo>
                  <a:lnTo>
                    <a:pt x="756074" y="317499"/>
                  </a:lnTo>
                  <a:lnTo>
                    <a:pt x="826568" y="323849"/>
                  </a:lnTo>
                  <a:lnTo>
                    <a:pt x="835741" y="323849"/>
                  </a:lnTo>
                  <a:lnTo>
                    <a:pt x="937661" y="334009"/>
                  </a:lnTo>
                  <a:lnTo>
                    <a:pt x="835231" y="334009"/>
                  </a:lnTo>
                  <a:lnTo>
                    <a:pt x="819552" y="501649"/>
                  </a:lnTo>
                  <a:close/>
                </a:path>
                <a:path w="2028825" h="867410">
                  <a:moveTo>
                    <a:pt x="994853" y="519429"/>
                  </a:moveTo>
                  <a:lnTo>
                    <a:pt x="985053" y="519429"/>
                  </a:lnTo>
                  <a:lnTo>
                    <a:pt x="1000851" y="350519"/>
                  </a:lnTo>
                  <a:lnTo>
                    <a:pt x="835231" y="334009"/>
                  </a:lnTo>
                  <a:lnTo>
                    <a:pt x="937661" y="334009"/>
                  </a:lnTo>
                  <a:lnTo>
                    <a:pt x="1001360" y="340359"/>
                  </a:lnTo>
                  <a:lnTo>
                    <a:pt x="1011163" y="340359"/>
                  </a:lnTo>
                  <a:lnTo>
                    <a:pt x="1011043" y="341629"/>
                  </a:lnTo>
                  <a:lnTo>
                    <a:pt x="1109735" y="350519"/>
                  </a:lnTo>
                  <a:lnTo>
                    <a:pt x="1010533" y="350519"/>
                  </a:lnTo>
                  <a:lnTo>
                    <a:pt x="994853" y="519429"/>
                  </a:lnTo>
                  <a:close/>
                </a:path>
                <a:path w="2028825" h="867410">
                  <a:moveTo>
                    <a:pt x="1173214" y="535939"/>
                  </a:moveTo>
                  <a:lnTo>
                    <a:pt x="1163922" y="535939"/>
                  </a:lnTo>
                  <a:lnTo>
                    <a:pt x="1179720" y="367029"/>
                  </a:lnTo>
                  <a:lnTo>
                    <a:pt x="1010533" y="350519"/>
                  </a:lnTo>
                  <a:lnTo>
                    <a:pt x="1109735" y="350519"/>
                  </a:lnTo>
                  <a:lnTo>
                    <a:pt x="1180229" y="356869"/>
                  </a:lnTo>
                  <a:lnTo>
                    <a:pt x="1189524" y="356869"/>
                  </a:lnTo>
                  <a:lnTo>
                    <a:pt x="1189402" y="358139"/>
                  </a:lnTo>
                  <a:lnTo>
                    <a:pt x="1302193" y="368299"/>
                  </a:lnTo>
                  <a:lnTo>
                    <a:pt x="1188893" y="368299"/>
                  </a:lnTo>
                  <a:lnTo>
                    <a:pt x="1173214" y="535939"/>
                  </a:lnTo>
                  <a:close/>
                </a:path>
                <a:path w="2028825" h="867410">
                  <a:moveTo>
                    <a:pt x="114781" y="436879"/>
                  </a:moveTo>
                  <a:lnTo>
                    <a:pt x="105486" y="436879"/>
                  </a:lnTo>
                  <a:lnTo>
                    <a:pt x="112621" y="360679"/>
                  </a:lnTo>
                  <a:lnTo>
                    <a:pt x="122813" y="353059"/>
                  </a:lnTo>
                  <a:lnTo>
                    <a:pt x="114781" y="436879"/>
                  </a:lnTo>
                  <a:close/>
                </a:path>
                <a:path w="2028825" h="867410">
                  <a:moveTo>
                    <a:pt x="1351573" y="552449"/>
                  </a:moveTo>
                  <a:lnTo>
                    <a:pt x="1342282" y="552449"/>
                  </a:lnTo>
                  <a:lnTo>
                    <a:pt x="1358079" y="383539"/>
                  </a:lnTo>
                  <a:lnTo>
                    <a:pt x="1188893" y="368299"/>
                  </a:lnTo>
                  <a:lnTo>
                    <a:pt x="1302193" y="368299"/>
                  </a:lnTo>
                  <a:lnTo>
                    <a:pt x="1358589" y="373379"/>
                  </a:lnTo>
                  <a:lnTo>
                    <a:pt x="1367883" y="373379"/>
                  </a:lnTo>
                  <a:lnTo>
                    <a:pt x="1367762" y="374649"/>
                  </a:lnTo>
                  <a:lnTo>
                    <a:pt x="1471877" y="384809"/>
                  </a:lnTo>
                  <a:lnTo>
                    <a:pt x="1367252" y="384809"/>
                  </a:lnTo>
                  <a:lnTo>
                    <a:pt x="1351573" y="552449"/>
                  </a:lnTo>
                  <a:close/>
                </a:path>
                <a:path w="2028825" h="867410">
                  <a:moveTo>
                    <a:pt x="1529933" y="568959"/>
                  </a:moveTo>
                  <a:lnTo>
                    <a:pt x="1520641" y="568959"/>
                  </a:lnTo>
                  <a:lnTo>
                    <a:pt x="1536439" y="400049"/>
                  </a:lnTo>
                  <a:lnTo>
                    <a:pt x="1367252" y="384809"/>
                  </a:lnTo>
                  <a:lnTo>
                    <a:pt x="1471877" y="384809"/>
                  </a:lnTo>
                  <a:lnTo>
                    <a:pt x="1536948" y="391159"/>
                  </a:lnTo>
                  <a:lnTo>
                    <a:pt x="1546631" y="391159"/>
                  </a:lnTo>
                  <a:lnTo>
                    <a:pt x="1648550" y="401319"/>
                  </a:lnTo>
                  <a:lnTo>
                    <a:pt x="1545611" y="401319"/>
                  </a:lnTo>
                  <a:lnTo>
                    <a:pt x="1529933" y="568959"/>
                  </a:lnTo>
                  <a:close/>
                </a:path>
                <a:path w="2028825" h="867410">
                  <a:moveTo>
                    <a:pt x="1705116" y="586739"/>
                  </a:moveTo>
                  <a:lnTo>
                    <a:pt x="1695433" y="586739"/>
                  </a:lnTo>
                  <a:lnTo>
                    <a:pt x="1711231" y="416559"/>
                  </a:lnTo>
                  <a:lnTo>
                    <a:pt x="1545611" y="401319"/>
                  </a:lnTo>
                  <a:lnTo>
                    <a:pt x="1648550" y="401319"/>
                  </a:lnTo>
                  <a:lnTo>
                    <a:pt x="1712250" y="407669"/>
                  </a:lnTo>
                  <a:lnTo>
                    <a:pt x="1721423" y="407669"/>
                  </a:lnTo>
                  <a:lnTo>
                    <a:pt x="1825538" y="417829"/>
                  </a:lnTo>
                  <a:lnTo>
                    <a:pt x="1720913" y="417829"/>
                  </a:lnTo>
                  <a:lnTo>
                    <a:pt x="1705116" y="586739"/>
                  </a:lnTo>
                  <a:close/>
                </a:path>
                <a:path w="2028825" h="867410">
                  <a:moveTo>
                    <a:pt x="1883594" y="601979"/>
                  </a:moveTo>
                  <a:lnTo>
                    <a:pt x="1874302" y="601979"/>
                  </a:lnTo>
                  <a:lnTo>
                    <a:pt x="1890100" y="433069"/>
                  </a:lnTo>
                  <a:lnTo>
                    <a:pt x="1720913" y="417829"/>
                  </a:lnTo>
                  <a:lnTo>
                    <a:pt x="1825538" y="417829"/>
                  </a:lnTo>
                  <a:lnTo>
                    <a:pt x="1890610" y="424179"/>
                  </a:lnTo>
                  <a:lnTo>
                    <a:pt x="1899782" y="424179"/>
                  </a:lnTo>
                  <a:lnTo>
                    <a:pt x="2002873" y="434339"/>
                  </a:lnTo>
                  <a:lnTo>
                    <a:pt x="1899273" y="434339"/>
                  </a:lnTo>
                  <a:lnTo>
                    <a:pt x="1883594" y="601979"/>
                  </a:lnTo>
                  <a:close/>
                </a:path>
                <a:path w="2028825" h="867410">
                  <a:moveTo>
                    <a:pt x="97956" y="614679"/>
                  </a:moveTo>
                  <a:lnTo>
                    <a:pt x="88160" y="614679"/>
                  </a:lnTo>
                  <a:lnTo>
                    <a:pt x="103958" y="445769"/>
                  </a:lnTo>
                  <a:lnTo>
                    <a:pt x="55036" y="440689"/>
                  </a:lnTo>
                  <a:lnTo>
                    <a:pt x="59113" y="431799"/>
                  </a:lnTo>
                  <a:lnTo>
                    <a:pt x="105486" y="436879"/>
                  </a:lnTo>
                  <a:lnTo>
                    <a:pt x="114781" y="436879"/>
                  </a:lnTo>
                  <a:lnTo>
                    <a:pt x="114659" y="438149"/>
                  </a:lnTo>
                  <a:lnTo>
                    <a:pt x="197469" y="445769"/>
                  </a:lnTo>
                  <a:lnTo>
                    <a:pt x="113130" y="445769"/>
                  </a:lnTo>
                  <a:lnTo>
                    <a:pt x="97956" y="614679"/>
                  </a:lnTo>
                  <a:close/>
                </a:path>
                <a:path w="2028825" h="867410">
                  <a:moveTo>
                    <a:pt x="2028646" y="447039"/>
                  </a:moveTo>
                  <a:lnTo>
                    <a:pt x="1899273" y="434339"/>
                  </a:lnTo>
                  <a:lnTo>
                    <a:pt x="2002873" y="434339"/>
                  </a:lnTo>
                  <a:lnTo>
                    <a:pt x="2028646" y="436879"/>
                  </a:lnTo>
                  <a:lnTo>
                    <a:pt x="2028646" y="447039"/>
                  </a:lnTo>
                  <a:close/>
                </a:path>
                <a:path w="2028825" h="867410">
                  <a:moveTo>
                    <a:pt x="272635" y="631189"/>
                  </a:moveTo>
                  <a:lnTo>
                    <a:pt x="263462" y="631189"/>
                  </a:lnTo>
                  <a:lnTo>
                    <a:pt x="279259" y="462279"/>
                  </a:lnTo>
                  <a:lnTo>
                    <a:pt x="113130" y="445769"/>
                  </a:lnTo>
                  <a:lnTo>
                    <a:pt x="197469" y="445769"/>
                  </a:lnTo>
                  <a:lnTo>
                    <a:pt x="280279" y="453389"/>
                  </a:lnTo>
                  <a:lnTo>
                    <a:pt x="289451" y="453389"/>
                  </a:lnTo>
                  <a:lnTo>
                    <a:pt x="393566" y="463549"/>
                  </a:lnTo>
                  <a:lnTo>
                    <a:pt x="288432" y="463549"/>
                  </a:lnTo>
                  <a:lnTo>
                    <a:pt x="272635" y="631189"/>
                  </a:lnTo>
                  <a:close/>
                </a:path>
                <a:path w="2028825" h="867410">
                  <a:moveTo>
                    <a:pt x="451113" y="647699"/>
                  </a:moveTo>
                  <a:lnTo>
                    <a:pt x="441821" y="647699"/>
                  </a:lnTo>
                  <a:lnTo>
                    <a:pt x="457619" y="478789"/>
                  </a:lnTo>
                  <a:lnTo>
                    <a:pt x="288432" y="463549"/>
                  </a:lnTo>
                  <a:lnTo>
                    <a:pt x="393566" y="463549"/>
                  </a:lnTo>
                  <a:lnTo>
                    <a:pt x="458638" y="469899"/>
                  </a:lnTo>
                  <a:lnTo>
                    <a:pt x="467811" y="469899"/>
                  </a:lnTo>
                  <a:lnTo>
                    <a:pt x="576865" y="480059"/>
                  </a:lnTo>
                  <a:lnTo>
                    <a:pt x="466792" y="480059"/>
                  </a:lnTo>
                  <a:lnTo>
                    <a:pt x="451113" y="647699"/>
                  </a:lnTo>
                  <a:close/>
                </a:path>
                <a:path w="2028825" h="867410">
                  <a:moveTo>
                    <a:pt x="624376" y="664209"/>
                  </a:moveTo>
                  <a:lnTo>
                    <a:pt x="614575" y="664209"/>
                  </a:lnTo>
                  <a:lnTo>
                    <a:pt x="630373" y="495299"/>
                  </a:lnTo>
                  <a:lnTo>
                    <a:pt x="466792" y="480059"/>
                  </a:lnTo>
                  <a:lnTo>
                    <a:pt x="576865" y="480059"/>
                  </a:lnTo>
                  <a:lnTo>
                    <a:pt x="631392" y="485139"/>
                  </a:lnTo>
                  <a:lnTo>
                    <a:pt x="641193" y="485139"/>
                  </a:lnTo>
                  <a:lnTo>
                    <a:pt x="641074" y="486409"/>
                  </a:lnTo>
                  <a:lnTo>
                    <a:pt x="753865" y="496569"/>
                  </a:lnTo>
                  <a:lnTo>
                    <a:pt x="640055" y="496569"/>
                  </a:lnTo>
                  <a:lnTo>
                    <a:pt x="624376" y="664209"/>
                  </a:lnTo>
                  <a:close/>
                </a:path>
                <a:path w="2028825" h="867410">
                  <a:moveTo>
                    <a:pt x="802735" y="680719"/>
                  </a:moveTo>
                  <a:lnTo>
                    <a:pt x="793444" y="680719"/>
                  </a:lnTo>
                  <a:lnTo>
                    <a:pt x="809242" y="511809"/>
                  </a:lnTo>
                  <a:lnTo>
                    <a:pt x="640055" y="496569"/>
                  </a:lnTo>
                  <a:lnTo>
                    <a:pt x="753865" y="496569"/>
                  </a:lnTo>
                  <a:lnTo>
                    <a:pt x="810261" y="501649"/>
                  </a:lnTo>
                  <a:lnTo>
                    <a:pt x="819552" y="501649"/>
                  </a:lnTo>
                  <a:lnTo>
                    <a:pt x="819434" y="502919"/>
                  </a:lnTo>
                  <a:lnTo>
                    <a:pt x="908613" y="511809"/>
                  </a:lnTo>
                  <a:lnTo>
                    <a:pt x="818415" y="511809"/>
                  </a:lnTo>
                  <a:lnTo>
                    <a:pt x="802735" y="680719"/>
                  </a:lnTo>
                  <a:close/>
                </a:path>
                <a:path w="2028825" h="867410">
                  <a:moveTo>
                    <a:pt x="977532" y="697229"/>
                  </a:moveTo>
                  <a:lnTo>
                    <a:pt x="968236" y="697229"/>
                  </a:lnTo>
                  <a:lnTo>
                    <a:pt x="984034" y="528319"/>
                  </a:lnTo>
                  <a:lnTo>
                    <a:pt x="818415" y="511809"/>
                  </a:lnTo>
                  <a:lnTo>
                    <a:pt x="908613" y="511809"/>
                  </a:lnTo>
                  <a:lnTo>
                    <a:pt x="985053" y="519429"/>
                  </a:lnTo>
                  <a:lnTo>
                    <a:pt x="994853" y="519429"/>
                  </a:lnTo>
                  <a:lnTo>
                    <a:pt x="994736" y="520699"/>
                  </a:lnTo>
                  <a:lnTo>
                    <a:pt x="1093428" y="529589"/>
                  </a:lnTo>
                  <a:lnTo>
                    <a:pt x="993716" y="529589"/>
                  </a:lnTo>
                  <a:lnTo>
                    <a:pt x="977532" y="697229"/>
                  </a:lnTo>
                  <a:close/>
                </a:path>
                <a:path w="2028825" h="867410">
                  <a:moveTo>
                    <a:pt x="1156397" y="713739"/>
                  </a:moveTo>
                  <a:lnTo>
                    <a:pt x="1147105" y="713739"/>
                  </a:lnTo>
                  <a:lnTo>
                    <a:pt x="1162903" y="544829"/>
                  </a:lnTo>
                  <a:lnTo>
                    <a:pt x="993716" y="529589"/>
                  </a:lnTo>
                  <a:lnTo>
                    <a:pt x="1093428" y="529589"/>
                  </a:lnTo>
                  <a:lnTo>
                    <a:pt x="1163922" y="535939"/>
                  </a:lnTo>
                  <a:lnTo>
                    <a:pt x="1173214" y="535939"/>
                  </a:lnTo>
                  <a:lnTo>
                    <a:pt x="1173095" y="537209"/>
                  </a:lnTo>
                  <a:lnTo>
                    <a:pt x="1271787" y="546099"/>
                  </a:lnTo>
                  <a:lnTo>
                    <a:pt x="1172076" y="546099"/>
                  </a:lnTo>
                  <a:lnTo>
                    <a:pt x="1156397" y="713739"/>
                  </a:lnTo>
                  <a:close/>
                </a:path>
                <a:path w="2028825" h="867410">
                  <a:moveTo>
                    <a:pt x="1334638" y="731519"/>
                  </a:moveTo>
                  <a:lnTo>
                    <a:pt x="1325465" y="731519"/>
                  </a:lnTo>
                  <a:lnTo>
                    <a:pt x="1341262" y="561339"/>
                  </a:lnTo>
                  <a:lnTo>
                    <a:pt x="1172076" y="546099"/>
                  </a:lnTo>
                  <a:lnTo>
                    <a:pt x="1271787" y="546099"/>
                  </a:lnTo>
                  <a:lnTo>
                    <a:pt x="1342282" y="552449"/>
                  </a:lnTo>
                  <a:lnTo>
                    <a:pt x="1351573" y="552449"/>
                  </a:lnTo>
                  <a:lnTo>
                    <a:pt x="1351454" y="553719"/>
                  </a:lnTo>
                  <a:lnTo>
                    <a:pt x="1450147" y="562609"/>
                  </a:lnTo>
                  <a:lnTo>
                    <a:pt x="1350435" y="562609"/>
                  </a:lnTo>
                  <a:lnTo>
                    <a:pt x="1334638" y="731519"/>
                  </a:lnTo>
                  <a:close/>
                </a:path>
                <a:path w="2028825" h="867410">
                  <a:moveTo>
                    <a:pt x="1513115" y="748029"/>
                  </a:moveTo>
                  <a:lnTo>
                    <a:pt x="1503824" y="748029"/>
                  </a:lnTo>
                  <a:lnTo>
                    <a:pt x="1519622" y="579119"/>
                  </a:lnTo>
                  <a:lnTo>
                    <a:pt x="1350435" y="562609"/>
                  </a:lnTo>
                  <a:lnTo>
                    <a:pt x="1450147" y="562609"/>
                  </a:lnTo>
                  <a:lnTo>
                    <a:pt x="1520641" y="568959"/>
                  </a:lnTo>
                  <a:lnTo>
                    <a:pt x="1529933" y="568959"/>
                  </a:lnTo>
                  <a:lnTo>
                    <a:pt x="1529814" y="570229"/>
                  </a:lnTo>
                  <a:lnTo>
                    <a:pt x="1618994" y="579119"/>
                  </a:lnTo>
                  <a:lnTo>
                    <a:pt x="1528795" y="579119"/>
                  </a:lnTo>
                  <a:lnTo>
                    <a:pt x="1513115" y="748029"/>
                  </a:lnTo>
                  <a:close/>
                </a:path>
                <a:path w="2028825" h="867410">
                  <a:moveTo>
                    <a:pt x="1688299" y="764539"/>
                  </a:moveTo>
                  <a:lnTo>
                    <a:pt x="1678617" y="764539"/>
                  </a:lnTo>
                  <a:lnTo>
                    <a:pt x="1694414" y="595629"/>
                  </a:lnTo>
                  <a:lnTo>
                    <a:pt x="1528795" y="579119"/>
                  </a:lnTo>
                  <a:lnTo>
                    <a:pt x="1618994" y="579119"/>
                  </a:lnTo>
                  <a:lnTo>
                    <a:pt x="1695433" y="586739"/>
                  </a:lnTo>
                  <a:lnTo>
                    <a:pt x="1705116" y="586739"/>
                  </a:lnTo>
                  <a:lnTo>
                    <a:pt x="1803808" y="595629"/>
                  </a:lnTo>
                  <a:lnTo>
                    <a:pt x="1704097" y="595629"/>
                  </a:lnTo>
                  <a:lnTo>
                    <a:pt x="1688299" y="764539"/>
                  </a:lnTo>
                  <a:close/>
                </a:path>
                <a:path w="2028825" h="867410">
                  <a:moveTo>
                    <a:pt x="1866777" y="781049"/>
                  </a:moveTo>
                  <a:lnTo>
                    <a:pt x="1857486" y="781049"/>
                  </a:lnTo>
                  <a:lnTo>
                    <a:pt x="1873283" y="612139"/>
                  </a:lnTo>
                  <a:lnTo>
                    <a:pt x="1704097" y="595629"/>
                  </a:lnTo>
                  <a:lnTo>
                    <a:pt x="1803808" y="595629"/>
                  </a:lnTo>
                  <a:lnTo>
                    <a:pt x="1874302" y="601979"/>
                  </a:lnTo>
                  <a:lnTo>
                    <a:pt x="1883594" y="601979"/>
                  </a:lnTo>
                  <a:lnTo>
                    <a:pt x="1883475" y="603249"/>
                  </a:lnTo>
                  <a:lnTo>
                    <a:pt x="1989054" y="613409"/>
                  </a:lnTo>
                  <a:lnTo>
                    <a:pt x="1882456" y="613409"/>
                  </a:lnTo>
                  <a:lnTo>
                    <a:pt x="1866777" y="781049"/>
                  </a:lnTo>
                  <a:close/>
                </a:path>
                <a:path w="2028825" h="867410">
                  <a:moveTo>
                    <a:pt x="91218" y="684529"/>
                  </a:moveTo>
                  <a:lnTo>
                    <a:pt x="81535" y="684529"/>
                  </a:lnTo>
                  <a:lnTo>
                    <a:pt x="87650" y="623569"/>
                  </a:lnTo>
                  <a:lnTo>
                    <a:pt x="0" y="615949"/>
                  </a:lnTo>
                  <a:lnTo>
                    <a:pt x="0" y="613409"/>
                  </a:lnTo>
                  <a:lnTo>
                    <a:pt x="2547" y="605789"/>
                  </a:lnTo>
                  <a:lnTo>
                    <a:pt x="88160" y="614679"/>
                  </a:lnTo>
                  <a:lnTo>
                    <a:pt x="97956" y="614679"/>
                  </a:lnTo>
                  <a:lnTo>
                    <a:pt x="97842" y="615949"/>
                  </a:lnTo>
                  <a:lnTo>
                    <a:pt x="194454" y="624839"/>
                  </a:lnTo>
                  <a:lnTo>
                    <a:pt x="96823" y="624839"/>
                  </a:lnTo>
                  <a:lnTo>
                    <a:pt x="91218" y="684529"/>
                  </a:lnTo>
                  <a:close/>
                </a:path>
                <a:path w="2028825" h="867410">
                  <a:moveTo>
                    <a:pt x="2028646" y="626109"/>
                  </a:moveTo>
                  <a:lnTo>
                    <a:pt x="1882456" y="613409"/>
                  </a:lnTo>
                  <a:lnTo>
                    <a:pt x="1989054" y="613409"/>
                  </a:lnTo>
                  <a:lnTo>
                    <a:pt x="2028646" y="617219"/>
                  </a:lnTo>
                  <a:lnTo>
                    <a:pt x="2028646" y="626109"/>
                  </a:lnTo>
                  <a:close/>
                </a:path>
                <a:path w="2028825" h="867410">
                  <a:moveTo>
                    <a:pt x="266519" y="702309"/>
                  </a:moveTo>
                  <a:lnTo>
                    <a:pt x="256837" y="701039"/>
                  </a:lnTo>
                  <a:lnTo>
                    <a:pt x="262443" y="640079"/>
                  </a:lnTo>
                  <a:lnTo>
                    <a:pt x="96823" y="624839"/>
                  </a:lnTo>
                  <a:lnTo>
                    <a:pt x="194454" y="624839"/>
                  </a:lnTo>
                  <a:lnTo>
                    <a:pt x="263462" y="631189"/>
                  </a:lnTo>
                  <a:lnTo>
                    <a:pt x="272635" y="631189"/>
                  </a:lnTo>
                  <a:lnTo>
                    <a:pt x="376750" y="641349"/>
                  </a:lnTo>
                  <a:lnTo>
                    <a:pt x="272125" y="641349"/>
                  </a:lnTo>
                  <a:lnTo>
                    <a:pt x="266519" y="702309"/>
                  </a:lnTo>
                  <a:close/>
                </a:path>
                <a:path w="2028825" h="867410">
                  <a:moveTo>
                    <a:pt x="445389" y="718819"/>
                  </a:moveTo>
                  <a:lnTo>
                    <a:pt x="435706" y="717549"/>
                  </a:lnTo>
                  <a:lnTo>
                    <a:pt x="441312" y="656589"/>
                  </a:lnTo>
                  <a:lnTo>
                    <a:pt x="272125" y="641349"/>
                  </a:lnTo>
                  <a:lnTo>
                    <a:pt x="376750" y="641349"/>
                  </a:lnTo>
                  <a:lnTo>
                    <a:pt x="441821" y="647699"/>
                  </a:lnTo>
                  <a:lnTo>
                    <a:pt x="451113" y="647699"/>
                  </a:lnTo>
                  <a:lnTo>
                    <a:pt x="450994" y="648969"/>
                  </a:lnTo>
                  <a:lnTo>
                    <a:pt x="546416" y="657859"/>
                  </a:lnTo>
                  <a:lnTo>
                    <a:pt x="450994" y="657859"/>
                  </a:lnTo>
                  <a:lnTo>
                    <a:pt x="445389" y="718819"/>
                  </a:lnTo>
                  <a:close/>
                </a:path>
                <a:path w="2028825" h="867410">
                  <a:moveTo>
                    <a:pt x="618652" y="735329"/>
                  </a:moveTo>
                  <a:lnTo>
                    <a:pt x="608970" y="734059"/>
                  </a:lnTo>
                  <a:lnTo>
                    <a:pt x="614575" y="673099"/>
                  </a:lnTo>
                  <a:lnTo>
                    <a:pt x="450994" y="657859"/>
                  </a:lnTo>
                  <a:lnTo>
                    <a:pt x="546416" y="657859"/>
                  </a:lnTo>
                  <a:lnTo>
                    <a:pt x="614575" y="664209"/>
                  </a:lnTo>
                  <a:lnTo>
                    <a:pt x="624376" y="664209"/>
                  </a:lnTo>
                  <a:lnTo>
                    <a:pt x="624258" y="665479"/>
                  </a:lnTo>
                  <a:lnTo>
                    <a:pt x="722950" y="674369"/>
                  </a:lnTo>
                  <a:lnTo>
                    <a:pt x="624258" y="674369"/>
                  </a:lnTo>
                  <a:lnTo>
                    <a:pt x="618652" y="735329"/>
                  </a:lnTo>
                  <a:close/>
                </a:path>
                <a:path w="2028825" h="867410">
                  <a:moveTo>
                    <a:pt x="797521" y="751839"/>
                  </a:moveTo>
                  <a:lnTo>
                    <a:pt x="787839" y="750569"/>
                  </a:lnTo>
                  <a:lnTo>
                    <a:pt x="793444" y="690879"/>
                  </a:lnTo>
                  <a:lnTo>
                    <a:pt x="624258" y="674369"/>
                  </a:lnTo>
                  <a:lnTo>
                    <a:pt x="722950" y="674369"/>
                  </a:lnTo>
                  <a:lnTo>
                    <a:pt x="793444" y="680719"/>
                  </a:lnTo>
                  <a:lnTo>
                    <a:pt x="802735" y="680719"/>
                  </a:lnTo>
                  <a:lnTo>
                    <a:pt x="802617" y="681989"/>
                  </a:lnTo>
                  <a:lnTo>
                    <a:pt x="899228" y="690879"/>
                  </a:lnTo>
                  <a:lnTo>
                    <a:pt x="803127" y="690879"/>
                  </a:lnTo>
                  <a:lnTo>
                    <a:pt x="797521" y="751839"/>
                  </a:lnTo>
                  <a:close/>
                </a:path>
                <a:path w="2028825" h="867410">
                  <a:moveTo>
                    <a:pt x="972823" y="768349"/>
                  </a:moveTo>
                  <a:lnTo>
                    <a:pt x="963140" y="767079"/>
                  </a:lnTo>
                  <a:lnTo>
                    <a:pt x="968746" y="707389"/>
                  </a:lnTo>
                  <a:lnTo>
                    <a:pt x="803127" y="690879"/>
                  </a:lnTo>
                  <a:lnTo>
                    <a:pt x="899228" y="690879"/>
                  </a:lnTo>
                  <a:lnTo>
                    <a:pt x="968236" y="697229"/>
                  </a:lnTo>
                  <a:lnTo>
                    <a:pt x="977532" y="697229"/>
                  </a:lnTo>
                  <a:lnTo>
                    <a:pt x="977409" y="698499"/>
                  </a:lnTo>
                  <a:lnTo>
                    <a:pt x="1090540" y="708659"/>
                  </a:lnTo>
                  <a:lnTo>
                    <a:pt x="978428" y="708659"/>
                  </a:lnTo>
                  <a:lnTo>
                    <a:pt x="972823" y="768349"/>
                  </a:lnTo>
                  <a:close/>
                </a:path>
                <a:path w="2028825" h="867410">
                  <a:moveTo>
                    <a:pt x="1149653" y="784859"/>
                  </a:moveTo>
                  <a:lnTo>
                    <a:pt x="1139971" y="783589"/>
                  </a:lnTo>
                  <a:lnTo>
                    <a:pt x="1145577" y="723899"/>
                  </a:lnTo>
                  <a:lnTo>
                    <a:pt x="978428" y="708659"/>
                  </a:lnTo>
                  <a:lnTo>
                    <a:pt x="1090540" y="708659"/>
                  </a:lnTo>
                  <a:lnTo>
                    <a:pt x="1147105" y="713739"/>
                  </a:lnTo>
                  <a:lnTo>
                    <a:pt x="1156397" y="713739"/>
                  </a:lnTo>
                  <a:lnTo>
                    <a:pt x="1156278" y="715009"/>
                  </a:lnTo>
                  <a:lnTo>
                    <a:pt x="1247379" y="723899"/>
                  </a:lnTo>
                  <a:lnTo>
                    <a:pt x="1155259" y="723899"/>
                  </a:lnTo>
                  <a:lnTo>
                    <a:pt x="1149653" y="784859"/>
                  </a:lnTo>
                  <a:close/>
                </a:path>
                <a:path w="2028825" h="867410">
                  <a:moveTo>
                    <a:pt x="1328522" y="801369"/>
                  </a:moveTo>
                  <a:lnTo>
                    <a:pt x="1318840" y="801369"/>
                  </a:lnTo>
                  <a:lnTo>
                    <a:pt x="1324446" y="740409"/>
                  </a:lnTo>
                  <a:lnTo>
                    <a:pt x="1155259" y="723899"/>
                  </a:lnTo>
                  <a:lnTo>
                    <a:pt x="1247379" y="723899"/>
                  </a:lnTo>
                  <a:lnTo>
                    <a:pt x="1325465" y="731519"/>
                  </a:lnTo>
                  <a:lnTo>
                    <a:pt x="1334638" y="731519"/>
                  </a:lnTo>
                  <a:lnTo>
                    <a:pt x="1438753" y="741679"/>
                  </a:lnTo>
                  <a:lnTo>
                    <a:pt x="1334128" y="741679"/>
                  </a:lnTo>
                  <a:lnTo>
                    <a:pt x="1328522" y="801369"/>
                  </a:lnTo>
                  <a:close/>
                </a:path>
                <a:path w="2028825" h="867410">
                  <a:moveTo>
                    <a:pt x="1507392" y="819149"/>
                  </a:moveTo>
                  <a:lnTo>
                    <a:pt x="1497709" y="817879"/>
                  </a:lnTo>
                  <a:lnTo>
                    <a:pt x="1503315" y="756919"/>
                  </a:lnTo>
                  <a:lnTo>
                    <a:pt x="1334128" y="741679"/>
                  </a:lnTo>
                  <a:lnTo>
                    <a:pt x="1438753" y="741679"/>
                  </a:lnTo>
                  <a:lnTo>
                    <a:pt x="1503824" y="748029"/>
                  </a:lnTo>
                  <a:lnTo>
                    <a:pt x="1513115" y="748029"/>
                  </a:lnTo>
                  <a:lnTo>
                    <a:pt x="1512997" y="749299"/>
                  </a:lnTo>
                  <a:lnTo>
                    <a:pt x="1609609" y="758189"/>
                  </a:lnTo>
                  <a:lnTo>
                    <a:pt x="1512997" y="758189"/>
                  </a:lnTo>
                  <a:lnTo>
                    <a:pt x="1507392" y="819149"/>
                  </a:lnTo>
                  <a:close/>
                </a:path>
                <a:path w="2028825" h="867410">
                  <a:moveTo>
                    <a:pt x="1682693" y="835659"/>
                  </a:moveTo>
                  <a:lnTo>
                    <a:pt x="1673011" y="834389"/>
                  </a:lnTo>
                  <a:lnTo>
                    <a:pt x="1678617" y="773429"/>
                  </a:lnTo>
                  <a:lnTo>
                    <a:pt x="1512997" y="758189"/>
                  </a:lnTo>
                  <a:lnTo>
                    <a:pt x="1609609" y="758189"/>
                  </a:lnTo>
                  <a:lnTo>
                    <a:pt x="1678617" y="764539"/>
                  </a:lnTo>
                  <a:lnTo>
                    <a:pt x="1688299" y="764539"/>
                  </a:lnTo>
                  <a:lnTo>
                    <a:pt x="1792414" y="774699"/>
                  </a:lnTo>
                  <a:lnTo>
                    <a:pt x="1688299" y="774699"/>
                  </a:lnTo>
                  <a:lnTo>
                    <a:pt x="1682693" y="835659"/>
                  </a:lnTo>
                  <a:close/>
                </a:path>
                <a:path w="2028825" h="867410">
                  <a:moveTo>
                    <a:pt x="1861562" y="852169"/>
                  </a:moveTo>
                  <a:lnTo>
                    <a:pt x="1851880" y="850899"/>
                  </a:lnTo>
                  <a:lnTo>
                    <a:pt x="1857486" y="791209"/>
                  </a:lnTo>
                  <a:lnTo>
                    <a:pt x="1688299" y="774699"/>
                  </a:lnTo>
                  <a:lnTo>
                    <a:pt x="1792414" y="774699"/>
                  </a:lnTo>
                  <a:lnTo>
                    <a:pt x="1857486" y="781049"/>
                  </a:lnTo>
                  <a:lnTo>
                    <a:pt x="1866777" y="781049"/>
                  </a:lnTo>
                  <a:lnTo>
                    <a:pt x="1866658" y="782319"/>
                  </a:lnTo>
                  <a:lnTo>
                    <a:pt x="1961151" y="791209"/>
                  </a:lnTo>
                  <a:lnTo>
                    <a:pt x="1867168" y="791209"/>
                  </a:lnTo>
                  <a:lnTo>
                    <a:pt x="1861562" y="852169"/>
                  </a:lnTo>
                  <a:close/>
                </a:path>
                <a:path w="2028825" h="867410">
                  <a:moveTo>
                    <a:pt x="2028646" y="806449"/>
                  </a:moveTo>
                  <a:lnTo>
                    <a:pt x="1867168" y="791209"/>
                  </a:lnTo>
                  <a:lnTo>
                    <a:pt x="1961151" y="791209"/>
                  </a:lnTo>
                  <a:lnTo>
                    <a:pt x="2028646" y="797559"/>
                  </a:lnTo>
                  <a:lnTo>
                    <a:pt x="2028646" y="806449"/>
                  </a:lnTo>
                  <a:close/>
                </a:path>
                <a:path w="2028825" h="867410">
                  <a:moveTo>
                    <a:pt x="2028646" y="867409"/>
                  </a:moveTo>
                  <a:lnTo>
                    <a:pt x="2025144" y="867409"/>
                  </a:lnTo>
                  <a:lnTo>
                    <a:pt x="2028646" y="829309"/>
                  </a:lnTo>
                  <a:lnTo>
                    <a:pt x="2028646" y="867409"/>
                  </a:lnTo>
                  <a:close/>
                </a:path>
              </a:pathLst>
            </a:custGeom>
            <a:solidFill>
              <a:srgbClr val="ECECEC"/>
            </a:solidFill>
          </p:spPr>
          <p:txBody>
            <a:bodyPr wrap="square" lIns="0" tIns="0" rIns="0" bIns="0" rtlCol="0"/>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AD3A8AAE-A233-1281-EC62-68D47F4FED18}"/>
              </a:ext>
            </a:extLst>
          </p:cNvPr>
          <p:cNvGrpSpPr/>
          <p:nvPr/>
        </p:nvGrpSpPr>
        <p:grpSpPr>
          <a:xfrm>
            <a:off x="1503830" y="3652139"/>
            <a:ext cx="5566442" cy="4316205"/>
            <a:chOff x="8875987" y="2273361"/>
            <a:chExt cx="2915391" cy="2075566"/>
          </a:xfrm>
        </p:grpSpPr>
        <p:pic>
          <p:nvPicPr>
            <p:cNvPr id="8" name="Picture 7" descr="Text&#10;&#10;Description automatically generated">
              <a:extLst>
                <a:ext uri="{FF2B5EF4-FFF2-40B4-BE49-F238E27FC236}">
                  <a16:creationId xmlns:a16="http://schemas.microsoft.com/office/drawing/2014/main" id="{62EE4AC9-703E-DCC7-1C7C-64B1607901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068" b="63769"/>
            <a:stretch/>
          </p:blipFill>
          <p:spPr>
            <a:xfrm>
              <a:off x="8875987" y="2273361"/>
              <a:ext cx="2915391" cy="2075566"/>
            </a:xfrm>
            <a:prstGeom prst="rect">
              <a:avLst/>
            </a:prstGeom>
          </p:spPr>
        </p:pic>
        <p:sp>
          <p:nvSpPr>
            <p:cNvPr id="10" name="文本框 31">
              <a:extLst>
                <a:ext uri="{FF2B5EF4-FFF2-40B4-BE49-F238E27FC236}">
                  <a16:creationId xmlns:a16="http://schemas.microsoft.com/office/drawing/2014/main" id="{649BE7F6-1AFC-190A-0D49-5C3F23782E24}"/>
                </a:ext>
              </a:extLst>
            </p:cNvPr>
            <p:cNvSpPr txBox="1">
              <a:spLocks noChangeArrowheads="1"/>
            </p:cNvSpPr>
            <p:nvPr/>
          </p:nvSpPr>
          <p:spPr bwMode="auto">
            <a:xfrm>
              <a:off x="9225164" y="2653964"/>
              <a:ext cx="2397391" cy="54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13716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675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Em </a:t>
              </a:r>
              <a:r>
                <a:rPr kumimoji="0" lang="en-US" altLang="zh-CN" sz="675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đã</a:t>
              </a:r>
              <a:r>
                <a:rPr kumimoji="0" lang="en-US" altLang="zh-CN" sz="675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675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học</a:t>
              </a:r>
              <a:endParaRPr kumimoji="0" lang="zh-CN" altLang="en-US" sz="675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cxnSp>
        <p:nvCxnSpPr>
          <p:cNvPr id="11" name="Straight Connector 10">
            <a:extLst>
              <a:ext uri="{FF2B5EF4-FFF2-40B4-BE49-F238E27FC236}">
                <a16:creationId xmlns:a16="http://schemas.microsoft.com/office/drawing/2014/main" id="{531922A8-0573-DD8B-36DD-082A9B972773}"/>
              </a:ext>
            </a:extLst>
          </p:cNvPr>
          <p:cNvCxnSpPr/>
          <p:nvPr/>
        </p:nvCxnSpPr>
        <p:spPr>
          <a:xfrm flipV="1">
            <a:off x="6874329" y="3233057"/>
            <a:ext cx="1110342" cy="155121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635B778C-2F2D-5084-A6FC-8C1B9378A5EE}"/>
              </a:ext>
            </a:extLst>
          </p:cNvPr>
          <p:cNvSpPr/>
          <p:nvPr/>
        </p:nvSpPr>
        <p:spPr>
          <a:xfrm>
            <a:off x="7984672" y="647701"/>
            <a:ext cx="9541328" cy="3712028"/>
          </a:xfrm>
          <a:prstGeom prst="roundRect">
            <a:avLst/>
          </a:prstGeom>
          <a:solidFill>
            <a:schemeClr val="accent4">
              <a:lumMod val="20000"/>
              <a:lumOff val="8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defTabSz="1371600"/>
            <a:r>
              <a:rPr lang="vi-VN" sz="4400" dirty="0">
                <a:solidFill>
                  <a:srgbClr val="FF0000"/>
                </a:solidFill>
                <a:latin typeface="Cambria" panose="02040503050406030204" pitchFamily="18" charset="0"/>
                <a:ea typeface="Cambria" panose="02040503050406030204" pitchFamily="18" charset="0"/>
              </a:rPr>
              <a:t>Ở động vật đẻ trứng, con non nở ra từ trứng phát triển thành con trưởng thành hoặc ấu trùng nở ra từ trứng phát triển thành nhộng, nhộng phát triển thành con trưởng thành.</a:t>
            </a:r>
          </a:p>
        </p:txBody>
      </p:sp>
      <p:cxnSp>
        <p:nvCxnSpPr>
          <p:cNvPr id="13" name="Straight Connector 12">
            <a:extLst>
              <a:ext uri="{FF2B5EF4-FFF2-40B4-BE49-F238E27FC236}">
                <a16:creationId xmlns:a16="http://schemas.microsoft.com/office/drawing/2014/main" id="{5550966A-44F1-7583-720B-AEDDC44843B7}"/>
              </a:ext>
            </a:extLst>
          </p:cNvPr>
          <p:cNvCxnSpPr>
            <a:cxnSpLocks/>
          </p:cNvCxnSpPr>
          <p:nvPr/>
        </p:nvCxnSpPr>
        <p:spPr>
          <a:xfrm>
            <a:off x="6776357" y="6237515"/>
            <a:ext cx="1355271" cy="88174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9FCF20F7-B829-8BBA-1BDB-2D3CEE84D062}"/>
              </a:ext>
            </a:extLst>
          </p:cNvPr>
          <p:cNvSpPr/>
          <p:nvPr/>
        </p:nvSpPr>
        <p:spPr>
          <a:xfrm>
            <a:off x="8131628" y="5519056"/>
            <a:ext cx="9013373" cy="3967844"/>
          </a:xfrm>
          <a:prstGeom prst="roundRect">
            <a:avLst/>
          </a:prstGeom>
          <a:solidFill>
            <a:schemeClr val="accent4">
              <a:lumMod val="20000"/>
              <a:lumOff val="8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defTabSz="1371600"/>
            <a:r>
              <a:rPr lang="vi-VN" sz="4400" dirty="0">
                <a:solidFill>
                  <a:srgbClr val="FF0000"/>
                </a:solidFill>
                <a:latin typeface="Cambria" panose="02040503050406030204" pitchFamily="18" charset="0"/>
                <a:ea typeface="Cambria" panose="02040503050406030204" pitchFamily="18" charset="0"/>
              </a:rPr>
              <a:t>Ở động vật đẻ con, con non mới được sinh ra thường được nuôi bằng sữa mẹ cho đến khi có thể tự kiếm ăn và phát triển thành con trưởng thành.</a:t>
            </a:r>
          </a:p>
        </p:txBody>
      </p:sp>
    </p:spTree>
    <p:extLst>
      <p:ext uri="{BB962C8B-B14F-4D97-AF65-F5344CB8AC3E}">
        <p14:creationId xmlns:p14="http://schemas.microsoft.com/office/powerpoint/2010/main" val="66777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3D8B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2DA599-D65A-9638-04F1-71B35001F3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3009900"/>
            <a:ext cx="6355485" cy="53617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3D8B9"/>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814387-DC11-9502-9D6E-53EF5D005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4152900"/>
            <a:ext cx="9732718" cy="3308445"/>
          </a:xfrm>
          <a:prstGeom prst="rect">
            <a:avLst/>
          </a:prstGeom>
        </p:spPr>
      </p:pic>
    </p:spTree>
    <p:extLst>
      <p:ext uri="{BB962C8B-B14F-4D97-AF65-F5344CB8AC3E}">
        <p14:creationId xmlns:p14="http://schemas.microsoft.com/office/powerpoint/2010/main" val="336492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F4E1"/>
        </a:solidFill>
        <a:effectLst/>
      </p:bgPr>
    </p:bg>
    <p:spTree>
      <p:nvGrpSpPr>
        <p:cNvPr id="1" name=""/>
        <p:cNvGrpSpPr/>
        <p:nvPr/>
      </p:nvGrpSpPr>
      <p:grpSpPr>
        <a:xfrm>
          <a:off x="0" y="0"/>
          <a:ext cx="0" cy="0"/>
          <a:chOff x="0" y="0"/>
          <a:chExt cx="0" cy="0"/>
        </a:xfrm>
      </p:grpSpPr>
      <p:sp>
        <p:nvSpPr>
          <p:cNvPr id="2" name="Freeform 2"/>
          <p:cNvSpPr/>
          <p:nvPr/>
        </p:nvSpPr>
        <p:spPr>
          <a:xfrm>
            <a:off x="1062267" y="-658547"/>
            <a:ext cx="4598197" cy="2365500"/>
          </a:xfrm>
          <a:custGeom>
            <a:avLst/>
            <a:gdLst/>
            <a:ahLst/>
            <a:cxnLst/>
            <a:rect l="l" t="t" r="r" b="b"/>
            <a:pathLst>
              <a:path w="4598197" h="2365500">
                <a:moveTo>
                  <a:pt x="0" y="0"/>
                </a:moveTo>
                <a:lnTo>
                  <a:pt x="4598196" y="0"/>
                </a:lnTo>
                <a:lnTo>
                  <a:pt x="4598196" y="2365500"/>
                </a:lnTo>
                <a:lnTo>
                  <a:pt x="0" y="2365500"/>
                </a:lnTo>
                <a:lnTo>
                  <a:pt x="0" y="0"/>
                </a:lnTo>
                <a:close/>
              </a:path>
            </a:pathLst>
          </a:custGeom>
          <a:blipFill>
            <a:blip r:embed="rId2"/>
            <a:stretch>
              <a:fillRect t="-1566"/>
            </a:stretch>
          </a:blipFill>
        </p:spPr>
        <p:txBody>
          <a:bodyPr/>
          <a:lstStyle/>
          <a:p>
            <a:endParaRPr lang="en-US"/>
          </a:p>
        </p:txBody>
      </p:sp>
      <p:sp>
        <p:nvSpPr>
          <p:cNvPr id="3" name="Freeform 3"/>
          <p:cNvSpPr/>
          <p:nvPr/>
        </p:nvSpPr>
        <p:spPr>
          <a:xfrm>
            <a:off x="14960202" y="505674"/>
            <a:ext cx="4598197" cy="2402558"/>
          </a:xfrm>
          <a:custGeom>
            <a:avLst/>
            <a:gdLst/>
            <a:ahLst/>
            <a:cxnLst/>
            <a:rect l="l" t="t" r="r" b="b"/>
            <a:pathLst>
              <a:path w="4598197" h="2402558">
                <a:moveTo>
                  <a:pt x="0" y="0"/>
                </a:moveTo>
                <a:lnTo>
                  <a:pt x="4598196" y="0"/>
                </a:lnTo>
                <a:lnTo>
                  <a:pt x="4598196" y="2402558"/>
                </a:lnTo>
                <a:lnTo>
                  <a:pt x="0" y="2402558"/>
                </a:lnTo>
                <a:lnTo>
                  <a:pt x="0" y="0"/>
                </a:lnTo>
                <a:close/>
              </a:path>
            </a:pathLst>
          </a:custGeom>
          <a:blipFill>
            <a:blip r:embed="rId2"/>
            <a:stretch>
              <a:fillRect/>
            </a:stretch>
          </a:blipFill>
        </p:spPr>
        <p:txBody>
          <a:bodyPr/>
          <a:lstStyle/>
          <a:p>
            <a:endParaRPr lang="en-US"/>
          </a:p>
        </p:txBody>
      </p:sp>
      <p:sp>
        <p:nvSpPr>
          <p:cNvPr id="11" name="Freeform 11"/>
          <p:cNvSpPr/>
          <p:nvPr/>
        </p:nvSpPr>
        <p:spPr>
          <a:xfrm>
            <a:off x="10783395" y="8096021"/>
            <a:ext cx="5499008" cy="2783873"/>
          </a:xfrm>
          <a:custGeom>
            <a:avLst/>
            <a:gdLst/>
            <a:ahLst/>
            <a:cxnLst/>
            <a:rect l="l" t="t" r="r" b="b"/>
            <a:pathLst>
              <a:path w="5499008" h="2783873">
                <a:moveTo>
                  <a:pt x="0" y="0"/>
                </a:moveTo>
                <a:lnTo>
                  <a:pt x="5499008" y="0"/>
                </a:lnTo>
                <a:lnTo>
                  <a:pt x="5499008" y="2783872"/>
                </a:lnTo>
                <a:lnTo>
                  <a:pt x="0" y="2783872"/>
                </a:lnTo>
                <a:lnTo>
                  <a:pt x="0" y="0"/>
                </a:lnTo>
                <a:close/>
              </a:path>
            </a:pathLst>
          </a:custGeom>
          <a:blipFill>
            <a:blip r:embed="rId3">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3" name="Rectangle: Rounded Corners 12">
            <a:extLst>
              <a:ext uri="{FF2B5EF4-FFF2-40B4-BE49-F238E27FC236}">
                <a16:creationId xmlns:a16="http://schemas.microsoft.com/office/drawing/2014/main" id="{08921B54-9581-CED4-E224-219B252C830E}"/>
              </a:ext>
            </a:extLst>
          </p:cNvPr>
          <p:cNvSpPr/>
          <p:nvPr/>
        </p:nvSpPr>
        <p:spPr>
          <a:xfrm>
            <a:off x="533400" y="495300"/>
            <a:ext cx="17373600" cy="967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70F8322-CBDC-FBFE-ECF0-45623488D60C}"/>
              </a:ext>
            </a:extLst>
          </p:cNvPr>
          <p:cNvSpPr txBox="1"/>
          <p:nvPr/>
        </p:nvSpPr>
        <p:spPr>
          <a:xfrm>
            <a:off x="762000" y="495300"/>
            <a:ext cx="16992600" cy="2554545"/>
          </a:xfrm>
          <a:prstGeom prst="rect">
            <a:avLst/>
          </a:prstGeom>
          <a:solidFill>
            <a:srgbClr val="FFC000"/>
          </a:solidFill>
          <a:ln w="38100">
            <a:solidFill>
              <a:srgbClr val="0070C0"/>
            </a:solidFill>
            <a:prstDash val="dash"/>
          </a:ln>
        </p:spPr>
        <p:txBody>
          <a:bodyPr wrap="square" rtlCol="0">
            <a:spAutoFit/>
          </a:bodyPr>
          <a:lstStyle/>
          <a:p>
            <a:pPr lvl="0" algn="ctr"/>
            <a:r>
              <a:rPr lang="vi-VN" sz="4000" b="1" dirty="0">
                <a:solidFill>
                  <a:prstClr val="black"/>
                </a:solidFill>
                <a:latin typeface="Cambria" panose="02040503050406030204" pitchFamily="18" charset="0"/>
                <a:ea typeface="Cambria" panose="02040503050406030204" pitchFamily="18" charset="0"/>
              </a:rPr>
              <a:t>Quan sát hình 4, đọc thông tin và thực hiện:</a:t>
            </a:r>
          </a:p>
          <a:p>
            <a:pPr lvl="0" algn="just"/>
            <a:r>
              <a:rPr lang="vi-VN" sz="4000" dirty="0">
                <a:solidFill>
                  <a:prstClr val="black"/>
                </a:solidFill>
                <a:latin typeface="Cambria" panose="02040503050406030204" pitchFamily="18" charset="0"/>
                <a:ea typeface="Cambria" panose="02040503050406030204" pitchFamily="18" charset="0"/>
              </a:rPr>
              <a:t>- Nêu tên các giai đoạn phát triển chính trong vòng đời của chó.</a:t>
            </a:r>
          </a:p>
          <a:p>
            <a:pPr lvl="0" algn="just"/>
            <a:r>
              <a:rPr lang="vi-VN" sz="4000" dirty="0">
                <a:solidFill>
                  <a:prstClr val="black"/>
                </a:solidFill>
                <a:latin typeface="Cambria" panose="02040503050406030204" pitchFamily="18" charset="0"/>
                <a:ea typeface="Cambria" panose="02040503050406030204" pitchFamily="18" charset="0"/>
              </a:rPr>
              <a:t>- Nhận xét về hình dạng của chó con so với chó trưởng thành.</a:t>
            </a:r>
          </a:p>
          <a:p>
            <a:pPr lvl="0" algn="just"/>
            <a:r>
              <a:rPr lang="vi-VN" sz="4000" dirty="0">
                <a:solidFill>
                  <a:prstClr val="black"/>
                </a:solidFill>
                <a:latin typeface="Cambria" panose="02040503050406030204" pitchFamily="18" charset="0"/>
                <a:ea typeface="Cambria" panose="02040503050406030204" pitchFamily="18" charset="0"/>
              </a:rPr>
              <a:t>- Trình bày sự phát triển của chó con mới sinh đến khi trưởng thành.</a:t>
            </a:r>
          </a:p>
        </p:txBody>
      </p:sp>
      <p:pic>
        <p:nvPicPr>
          <p:cNvPr id="5" name="Picture 4">
            <a:extLst>
              <a:ext uri="{FF2B5EF4-FFF2-40B4-BE49-F238E27FC236}">
                <a16:creationId xmlns:a16="http://schemas.microsoft.com/office/drawing/2014/main" id="{AA61E8F9-4E8B-3B70-F18E-F3A41C96AD30}"/>
              </a:ext>
            </a:extLst>
          </p:cNvPr>
          <p:cNvPicPr>
            <a:picLocks noChangeAspect="1"/>
          </p:cNvPicPr>
          <p:nvPr/>
        </p:nvPicPr>
        <p:blipFill>
          <a:blip r:embed="rId9"/>
          <a:stretch>
            <a:fillRect/>
          </a:stretch>
        </p:blipFill>
        <p:spPr>
          <a:xfrm>
            <a:off x="5562600" y="3238499"/>
            <a:ext cx="8610600" cy="66596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DF4E1"/>
        </a:solidFill>
        <a:effectLst/>
      </p:bgPr>
    </p:bg>
    <p:spTree>
      <p:nvGrpSpPr>
        <p:cNvPr id="1" name=""/>
        <p:cNvGrpSpPr/>
        <p:nvPr/>
      </p:nvGrpSpPr>
      <p:grpSpPr>
        <a:xfrm>
          <a:off x="0" y="0"/>
          <a:ext cx="0" cy="0"/>
          <a:chOff x="0" y="0"/>
          <a:chExt cx="0" cy="0"/>
        </a:xfrm>
      </p:grpSpPr>
      <p:sp>
        <p:nvSpPr>
          <p:cNvPr id="2" name="Freeform 2"/>
          <p:cNvSpPr/>
          <p:nvPr/>
        </p:nvSpPr>
        <p:spPr>
          <a:xfrm>
            <a:off x="1062267" y="-658547"/>
            <a:ext cx="4598197" cy="2365500"/>
          </a:xfrm>
          <a:custGeom>
            <a:avLst/>
            <a:gdLst/>
            <a:ahLst/>
            <a:cxnLst/>
            <a:rect l="l" t="t" r="r" b="b"/>
            <a:pathLst>
              <a:path w="4598197" h="2365500">
                <a:moveTo>
                  <a:pt x="0" y="0"/>
                </a:moveTo>
                <a:lnTo>
                  <a:pt x="4598196" y="0"/>
                </a:lnTo>
                <a:lnTo>
                  <a:pt x="4598196" y="2365500"/>
                </a:lnTo>
                <a:lnTo>
                  <a:pt x="0" y="2365500"/>
                </a:lnTo>
                <a:lnTo>
                  <a:pt x="0" y="0"/>
                </a:lnTo>
                <a:close/>
              </a:path>
            </a:pathLst>
          </a:custGeom>
          <a:blipFill>
            <a:blip r:embed="rId2"/>
            <a:stretch>
              <a:fillRect t="-1566"/>
            </a:stretch>
          </a:blipFill>
        </p:spPr>
        <p:txBody>
          <a:bodyPr/>
          <a:lstStyle/>
          <a:p>
            <a:endParaRPr lang="en-US"/>
          </a:p>
        </p:txBody>
      </p:sp>
      <p:sp>
        <p:nvSpPr>
          <p:cNvPr id="3" name="Freeform 3"/>
          <p:cNvSpPr/>
          <p:nvPr/>
        </p:nvSpPr>
        <p:spPr>
          <a:xfrm>
            <a:off x="14960202" y="505674"/>
            <a:ext cx="4598197" cy="2402558"/>
          </a:xfrm>
          <a:custGeom>
            <a:avLst/>
            <a:gdLst/>
            <a:ahLst/>
            <a:cxnLst/>
            <a:rect l="l" t="t" r="r" b="b"/>
            <a:pathLst>
              <a:path w="4598197" h="2402558">
                <a:moveTo>
                  <a:pt x="0" y="0"/>
                </a:moveTo>
                <a:lnTo>
                  <a:pt x="4598196" y="0"/>
                </a:lnTo>
                <a:lnTo>
                  <a:pt x="4598196" y="2402558"/>
                </a:lnTo>
                <a:lnTo>
                  <a:pt x="0" y="2402558"/>
                </a:lnTo>
                <a:lnTo>
                  <a:pt x="0" y="0"/>
                </a:lnTo>
                <a:close/>
              </a:path>
            </a:pathLst>
          </a:custGeom>
          <a:blipFill>
            <a:blip r:embed="rId2"/>
            <a:stretch>
              <a:fillRect/>
            </a:stretch>
          </a:blipFill>
        </p:spPr>
        <p:txBody>
          <a:bodyPr/>
          <a:lstStyle/>
          <a:p>
            <a:endParaRPr lang="en-US"/>
          </a:p>
        </p:txBody>
      </p:sp>
      <p:sp>
        <p:nvSpPr>
          <p:cNvPr id="13" name="Rectangle: Rounded Corners 12">
            <a:extLst>
              <a:ext uri="{FF2B5EF4-FFF2-40B4-BE49-F238E27FC236}">
                <a16:creationId xmlns:a16="http://schemas.microsoft.com/office/drawing/2014/main" id="{08921B54-9581-CED4-E224-219B252C830E}"/>
              </a:ext>
            </a:extLst>
          </p:cNvPr>
          <p:cNvSpPr/>
          <p:nvPr/>
        </p:nvSpPr>
        <p:spPr>
          <a:xfrm>
            <a:off x="533400" y="495300"/>
            <a:ext cx="17373600" cy="967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6F42502D-27BE-9930-F295-28844E05CCB1}"/>
              </a:ext>
            </a:extLst>
          </p:cNvPr>
          <p:cNvSpPr/>
          <p:nvPr/>
        </p:nvSpPr>
        <p:spPr>
          <a:xfrm>
            <a:off x="8915400" y="2628900"/>
            <a:ext cx="8534400" cy="55626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just" defTabSz="1371600"/>
            <a:r>
              <a:rPr lang="vi-VN" sz="4800" b="1" dirty="0">
                <a:solidFill>
                  <a:srgbClr val="FF0000"/>
                </a:solidFill>
                <a:latin typeface="Cambria" panose="02040503050406030204" pitchFamily="18" charset="0"/>
                <a:ea typeface="Cambria" panose="02040503050406030204" pitchFamily="18" charset="0"/>
              </a:rPr>
              <a:t>- Các giai đoạn phát triển chính trong vòng đời của chó.</a:t>
            </a:r>
          </a:p>
          <a:p>
            <a:pPr lvl="0" algn="just" defTabSz="1371600"/>
            <a:r>
              <a:rPr lang="vi-VN" sz="4800" dirty="0">
                <a:solidFill>
                  <a:srgbClr val="FF0000"/>
                </a:solidFill>
                <a:latin typeface="Cambria" panose="02040503050406030204" pitchFamily="18" charset="0"/>
                <a:ea typeface="Cambria" panose="02040503050406030204" pitchFamily="18" charset="0"/>
              </a:rPr>
              <a:t>+ Thai.</a:t>
            </a:r>
          </a:p>
          <a:p>
            <a:pPr lvl="0" algn="just" defTabSz="1371600"/>
            <a:r>
              <a:rPr lang="vi-VN" sz="4800" dirty="0">
                <a:solidFill>
                  <a:srgbClr val="FF0000"/>
                </a:solidFill>
                <a:latin typeface="Cambria" panose="02040503050406030204" pitchFamily="18" charset="0"/>
                <a:ea typeface="Cambria" panose="02040503050406030204" pitchFamily="18" charset="0"/>
              </a:rPr>
              <a:t>+ Chó con mới được sinh ra.</a:t>
            </a:r>
          </a:p>
          <a:p>
            <a:pPr lvl="0" algn="just" defTabSz="1371600"/>
            <a:r>
              <a:rPr lang="vi-VN" sz="4800" dirty="0">
                <a:solidFill>
                  <a:srgbClr val="FF0000"/>
                </a:solidFill>
                <a:latin typeface="Cambria" panose="02040503050406030204" pitchFamily="18" charset="0"/>
                <a:ea typeface="Cambria" panose="02040503050406030204" pitchFamily="18" charset="0"/>
              </a:rPr>
              <a:t>+ Chó con.</a:t>
            </a:r>
          </a:p>
          <a:p>
            <a:pPr lvl="0" algn="just" defTabSz="1371600"/>
            <a:r>
              <a:rPr lang="vi-VN" sz="4800" dirty="0">
                <a:solidFill>
                  <a:srgbClr val="FF0000"/>
                </a:solidFill>
                <a:latin typeface="Cambria" panose="02040503050406030204" pitchFamily="18" charset="0"/>
                <a:ea typeface="Cambria" panose="02040503050406030204" pitchFamily="18" charset="0"/>
              </a:rPr>
              <a:t>+ Chó trưởng thành.</a:t>
            </a:r>
          </a:p>
        </p:txBody>
      </p:sp>
      <p:pic>
        <p:nvPicPr>
          <p:cNvPr id="5" name="Picture 4">
            <a:extLst>
              <a:ext uri="{FF2B5EF4-FFF2-40B4-BE49-F238E27FC236}">
                <a16:creationId xmlns:a16="http://schemas.microsoft.com/office/drawing/2014/main" id="{4BCDB658-10DD-1192-4847-0B013C3454C6}"/>
              </a:ext>
            </a:extLst>
          </p:cNvPr>
          <p:cNvPicPr>
            <a:picLocks noChangeAspect="1"/>
          </p:cNvPicPr>
          <p:nvPr/>
        </p:nvPicPr>
        <p:blipFill>
          <a:blip r:embed="rId3"/>
          <a:stretch>
            <a:fillRect/>
          </a:stretch>
        </p:blipFill>
        <p:spPr>
          <a:xfrm>
            <a:off x="914400" y="2476500"/>
            <a:ext cx="7783309" cy="6019800"/>
          </a:xfrm>
          <a:prstGeom prst="rect">
            <a:avLst/>
          </a:prstGeom>
        </p:spPr>
      </p:pic>
    </p:spTree>
    <p:extLst>
      <p:ext uri="{BB962C8B-B14F-4D97-AF65-F5344CB8AC3E}">
        <p14:creationId xmlns:p14="http://schemas.microsoft.com/office/powerpoint/2010/main" val="204428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F4E1"/>
        </a:solidFill>
        <a:effectLst/>
      </p:bgPr>
    </p:bg>
    <p:spTree>
      <p:nvGrpSpPr>
        <p:cNvPr id="1" name=""/>
        <p:cNvGrpSpPr/>
        <p:nvPr/>
      </p:nvGrpSpPr>
      <p:grpSpPr>
        <a:xfrm>
          <a:off x="0" y="0"/>
          <a:ext cx="0" cy="0"/>
          <a:chOff x="0" y="0"/>
          <a:chExt cx="0" cy="0"/>
        </a:xfrm>
      </p:grpSpPr>
      <p:sp>
        <p:nvSpPr>
          <p:cNvPr id="2" name="Freeform 2"/>
          <p:cNvSpPr/>
          <p:nvPr/>
        </p:nvSpPr>
        <p:spPr>
          <a:xfrm>
            <a:off x="1062267" y="-658547"/>
            <a:ext cx="4598197" cy="2365500"/>
          </a:xfrm>
          <a:custGeom>
            <a:avLst/>
            <a:gdLst/>
            <a:ahLst/>
            <a:cxnLst/>
            <a:rect l="l" t="t" r="r" b="b"/>
            <a:pathLst>
              <a:path w="4598197" h="2365500">
                <a:moveTo>
                  <a:pt x="0" y="0"/>
                </a:moveTo>
                <a:lnTo>
                  <a:pt x="4598196" y="0"/>
                </a:lnTo>
                <a:lnTo>
                  <a:pt x="4598196" y="2365500"/>
                </a:lnTo>
                <a:lnTo>
                  <a:pt x="0" y="2365500"/>
                </a:lnTo>
                <a:lnTo>
                  <a:pt x="0" y="0"/>
                </a:lnTo>
                <a:close/>
              </a:path>
            </a:pathLst>
          </a:custGeom>
          <a:blipFill>
            <a:blip r:embed="rId2"/>
            <a:stretch>
              <a:fillRect t="-156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14960202" y="505674"/>
            <a:ext cx="4598197" cy="2402558"/>
          </a:xfrm>
          <a:custGeom>
            <a:avLst/>
            <a:gdLst/>
            <a:ahLst/>
            <a:cxnLst/>
            <a:rect l="l" t="t" r="r" b="b"/>
            <a:pathLst>
              <a:path w="4598197" h="2402558">
                <a:moveTo>
                  <a:pt x="0" y="0"/>
                </a:moveTo>
                <a:lnTo>
                  <a:pt x="4598196" y="0"/>
                </a:lnTo>
                <a:lnTo>
                  <a:pt x="4598196" y="2402558"/>
                </a:lnTo>
                <a:lnTo>
                  <a:pt x="0" y="240255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08921B54-9581-CED4-E224-219B252C830E}"/>
              </a:ext>
            </a:extLst>
          </p:cNvPr>
          <p:cNvSpPr/>
          <p:nvPr/>
        </p:nvSpPr>
        <p:spPr>
          <a:xfrm>
            <a:off x="533400" y="495300"/>
            <a:ext cx="17373600" cy="967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6F42502D-27BE-9930-F295-28844E05CCB1}"/>
              </a:ext>
            </a:extLst>
          </p:cNvPr>
          <p:cNvSpPr/>
          <p:nvPr/>
        </p:nvSpPr>
        <p:spPr>
          <a:xfrm>
            <a:off x="8915400" y="4000500"/>
            <a:ext cx="8534400" cy="2590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just" defTabSz="1371600"/>
            <a:r>
              <a:rPr lang="vi-VN" sz="5400" b="1" dirty="0">
                <a:solidFill>
                  <a:srgbClr val="FF0000"/>
                </a:solidFill>
                <a:latin typeface="Cambria" panose="02040503050406030204" pitchFamily="18" charset="0"/>
                <a:ea typeface="Cambria" panose="02040503050406030204" pitchFamily="18" charset="0"/>
              </a:rPr>
              <a:t>- Hình dạng của chó con so với chó trưởng thành tương tự nhau.</a:t>
            </a:r>
            <a:endParaRPr kumimoji="0" lang="vi-VN"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4BCDB658-10DD-1192-4847-0B013C3454C6}"/>
              </a:ext>
            </a:extLst>
          </p:cNvPr>
          <p:cNvPicPr>
            <a:picLocks noChangeAspect="1"/>
          </p:cNvPicPr>
          <p:nvPr/>
        </p:nvPicPr>
        <p:blipFill>
          <a:blip r:embed="rId3"/>
          <a:stretch>
            <a:fillRect/>
          </a:stretch>
        </p:blipFill>
        <p:spPr>
          <a:xfrm>
            <a:off x="914400" y="2476500"/>
            <a:ext cx="7783309" cy="6019800"/>
          </a:xfrm>
          <a:prstGeom prst="rect">
            <a:avLst/>
          </a:prstGeom>
        </p:spPr>
      </p:pic>
    </p:spTree>
    <p:extLst>
      <p:ext uri="{BB962C8B-B14F-4D97-AF65-F5344CB8AC3E}">
        <p14:creationId xmlns:p14="http://schemas.microsoft.com/office/powerpoint/2010/main" val="242439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DF4E1"/>
        </a:solidFill>
        <a:effectLst/>
      </p:bgPr>
    </p:bg>
    <p:spTree>
      <p:nvGrpSpPr>
        <p:cNvPr id="1" name=""/>
        <p:cNvGrpSpPr/>
        <p:nvPr/>
      </p:nvGrpSpPr>
      <p:grpSpPr>
        <a:xfrm>
          <a:off x="0" y="0"/>
          <a:ext cx="0" cy="0"/>
          <a:chOff x="0" y="0"/>
          <a:chExt cx="0" cy="0"/>
        </a:xfrm>
      </p:grpSpPr>
      <p:sp>
        <p:nvSpPr>
          <p:cNvPr id="2" name="Freeform 2"/>
          <p:cNvSpPr/>
          <p:nvPr/>
        </p:nvSpPr>
        <p:spPr>
          <a:xfrm>
            <a:off x="1062267" y="-658547"/>
            <a:ext cx="4598197" cy="2365500"/>
          </a:xfrm>
          <a:custGeom>
            <a:avLst/>
            <a:gdLst/>
            <a:ahLst/>
            <a:cxnLst/>
            <a:rect l="l" t="t" r="r" b="b"/>
            <a:pathLst>
              <a:path w="4598197" h="2365500">
                <a:moveTo>
                  <a:pt x="0" y="0"/>
                </a:moveTo>
                <a:lnTo>
                  <a:pt x="4598196" y="0"/>
                </a:lnTo>
                <a:lnTo>
                  <a:pt x="4598196" y="2365500"/>
                </a:lnTo>
                <a:lnTo>
                  <a:pt x="0" y="2365500"/>
                </a:lnTo>
                <a:lnTo>
                  <a:pt x="0" y="0"/>
                </a:lnTo>
                <a:close/>
              </a:path>
            </a:pathLst>
          </a:custGeom>
          <a:blipFill>
            <a:blip r:embed="rId2"/>
            <a:stretch>
              <a:fillRect t="-156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14960202" y="505674"/>
            <a:ext cx="4598197" cy="2402558"/>
          </a:xfrm>
          <a:custGeom>
            <a:avLst/>
            <a:gdLst/>
            <a:ahLst/>
            <a:cxnLst/>
            <a:rect l="l" t="t" r="r" b="b"/>
            <a:pathLst>
              <a:path w="4598197" h="2402558">
                <a:moveTo>
                  <a:pt x="0" y="0"/>
                </a:moveTo>
                <a:lnTo>
                  <a:pt x="4598196" y="0"/>
                </a:lnTo>
                <a:lnTo>
                  <a:pt x="4598196" y="2402558"/>
                </a:lnTo>
                <a:lnTo>
                  <a:pt x="0" y="240255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08921B54-9581-CED4-E224-219B252C830E}"/>
              </a:ext>
            </a:extLst>
          </p:cNvPr>
          <p:cNvSpPr/>
          <p:nvPr/>
        </p:nvSpPr>
        <p:spPr>
          <a:xfrm>
            <a:off x="533400" y="495300"/>
            <a:ext cx="17373600" cy="967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6F42502D-27BE-9930-F295-28844E05CCB1}"/>
              </a:ext>
            </a:extLst>
          </p:cNvPr>
          <p:cNvSpPr/>
          <p:nvPr/>
        </p:nvSpPr>
        <p:spPr>
          <a:xfrm>
            <a:off x="8915400" y="1638300"/>
            <a:ext cx="8534400" cy="68580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just" defTabSz="1371600"/>
            <a:r>
              <a:rPr lang="vi-VN" sz="4800" b="1" dirty="0">
                <a:solidFill>
                  <a:srgbClr val="FF0000"/>
                </a:solidFill>
                <a:latin typeface="Cambria" panose="02040503050406030204" pitchFamily="18" charset="0"/>
                <a:ea typeface="Cambria" panose="02040503050406030204" pitchFamily="18" charset="0"/>
              </a:rPr>
              <a:t>Sự phát triển của chó con mới sinh đến khi trưởng thành: </a:t>
            </a:r>
            <a:r>
              <a:rPr lang="vi-VN" sz="4800" dirty="0">
                <a:solidFill>
                  <a:srgbClr val="FF0000"/>
                </a:solidFill>
                <a:latin typeface="Cambria" panose="02040503050406030204" pitchFamily="18" charset="0"/>
                <a:ea typeface="Cambria" panose="02040503050406030204" pitchFamily="18" charset="0"/>
              </a:rPr>
              <a:t>Chó con mới sinh ra được chó mẹ nuôi bằng sữa mẹ, rồi phát triển, tự kiếm ăn thành chó con và tăng dần về kích thước là chó trưởng thành.</a:t>
            </a:r>
            <a:endParaRPr kumimoji="0" lang="vi-VN" sz="4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4BCDB658-10DD-1192-4847-0B013C3454C6}"/>
              </a:ext>
            </a:extLst>
          </p:cNvPr>
          <p:cNvPicPr>
            <a:picLocks noChangeAspect="1"/>
          </p:cNvPicPr>
          <p:nvPr/>
        </p:nvPicPr>
        <p:blipFill>
          <a:blip r:embed="rId3"/>
          <a:stretch>
            <a:fillRect/>
          </a:stretch>
        </p:blipFill>
        <p:spPr>
          <a:xfrm>
            <a:off x="914400" y="2476500"/>
            <a:ext cx="7783309" cy="6019800"/>
          </a:xfrm>
          <a:prstGeom prst="rect">
            <a:avLst/>
          </a:prstGeom>
        </p:spPr>
      </p:pic>
    </p:spTree>
    <p:extLst>
      <p:ext uri="{BB962C8B-B14F-4D97-AF65-F5344CB8AC3E}">
        <p14:creationId xmlns:p14="http://schemas.microsoft.com/office/powerpoint/2010/main" val="200152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3D8B9"/>
        </a:solidFill>
        <a:effectLst/>
      </p:bgPr>
    </p:bg>
    <p:spTree>
      <p:nvGrpSpPr>
        <p:cNvPr id="1" name=""/>
        <p:cNvGrpSpPr/>
        <p:nvPr/>
      </p:nvGrpSpPr>
      <p:grpSpPr>
        <a:xfrm>
          <a:off x="0" y="0"/>
          <a:ext cx="0" cy="0"/>
          <a:chOff x="0" y="0"/>
          <a:chExt cx="0" cy="0"/>
        </a:xfrm>
      </p:grpSpPr>
      <p:pic>
        <p:nvPicPr>
          <p:cNvPr id="7" name="Picture 6" descr="A logo with a black background&#10;&#10;Description automatically generated">
            <a:extLst>
              <a:ext uri="{FF2B5EF4-FFF2-40B4-BE49-F238E27FC236}">
                <a16:creationId xmlns:a16="http://schemas.microsoft.com/office/drawing/2014/main" id="{BEFEABFC-F809-C23B-5FAF-53675D210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3086100"/>
            <a:ext cx="8315665" cy="6425741"/>
          </a:xfrm>
          <a:prstGeom prst="rect">
            <a:avLst/>
          </a:prstGeom>
        </p:spPr>
      </p:pic>
    </p:spTree>
    <p:extLst>
      <p:ext uri="{BB962C8B-B14F-4D97-AF65-F5344CB8AC3E}">
        <p14:creationId xmlns:p14="http://schemas.microsoft.com/office/powerpoint/2010/main" val="246555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F4E1"/>
        </a:solidFill>
        <a:effectLst/>
      </p:bgPr>
    </p:bg>
    <p:spTree>
      <p:nvGrpSpPr>
        <p:cNvPr id="1" name=""/>
        <p:cNvGrpSpPr/>
        <p:nvPr/>
      </p:nvGrpSpPr>
      <p:grpSpPr>
        <a:xfrm>
          <a:off x="0" y="0"/>
          <a:ext cx="0" cy="0"/>
          <a:chOff x="0" y="0"/>
          <a:chExt cx="0" cy="0"/>
        </a:xfrm>
      </p:grpSpPr>
      <p:sp>
        <p:nvSpPr>
          <p:cNvPr id="5" name="Freeform 5"/>
          <p:cNvSpPr/>
          <p:nvPr/>
        </p:nvSpPr>
        <p:spPr>
          <a:xfrm>
            <a:off x="15352448" y="3398310"/>
            <a:ext cx="3813704" cy="1992660"/>
          </a:xfrm>
          <a:custGeom>
            <a:avLst/>
            <a:gdLst/>
            <a:ahLst/>
            <a:cxnLst/>
            <a:rect l="l" t="t" r="r" b="b"/>
            <a:pathLst>
              <a:path w="3813704" h="1992660">
                <a:moveTo>
                  <a:pt x="0" y="0"/>
                </a:moveTo>
                <a:lnTo>
                  <a:pt x="3813704" y="0"/>
                </a:lnTo>
                <a:lnTo>
                  <a:pt x="3813704" y="1992660"/>
                </a:lnTo>
                <a:lnTo>
                  <a:pt x="0" y="1992660"/>
                </a:lnTo>
                <a:lnTo>
                  <a:pt x="0" y="0"/>
                </a:lnTo>
                <a:close/>
              </a:path>
            </a:pathLst>
          </a:custGeom>
          <a:blipFill>
            <a:blip r:embed="rId2"/>
            <a:stretch>
              <a:fillRect/>
            </a:stretch>
          </a:blipFill>
        </p:spPr>
        <p:txBody>
          <a:bodyPr/>
          <a:lstStyle/>
          <a:p>
            <a:endParaRPr lang="en-US"/>
          </a:p>
        </p:txBody>
      </p:sp>
      <p:sp>
        <p:nvSpPr>
          <p:cNvPr id="9" name="Freeform 9"/>
          <p:cNvSpPr/>
          <p:nvPr/>
        </p:nvSpPr>
        <p:spPr>
          <a:xfrm>
            <a:off x="7237148" y="720420"/>
            <a:ext cx="3813704" cy="1992660"/>
          </a:xfrm>
          <a:custGeom>
            <a:avLst/>
            <a:gdLst/>
            <a:ahLst/>
            <a:cxnLst/>
            <a:rect l="l" t="t" r="r" b="b"/>
            <a:pathLst>
              <a:path w="3813704" h="1992660">
                <a:moveTo>
                  <a:pt x="0" y="0"/>
                </a:moveTo>
                <a:lnTo>
                  <a:pt x="3813704" y="0"/>
                </a:lnTo>
                <a:lnTo>
                  <a:pt x="3813704" y="1992660"/>
                </a:lnTo>
                <a:lnTo>
                  <a:pt x="0" y="1992660"/>
                </a:lnTo>
                <a:lnTo>
                  <a:pt x="0" y="0"/>
                </a:lnTo>
                <a:close/>
              </a:path>
            </a:pathLst>
          </a:custGeom>
          <a:blipFill>
            <a:blip r:embed="rId2"/>
            <a:stretch>
              <a:fillRect/>
            </a:stretch>
          </a:blipFill>
        </p:spPr>
        <p:txBody>
          <a:bodyPr/>
          <a:lstStyle/>
          <a:p>
            <a:endParaRPr lang="en-US"/>
          </a:p>
        </p:txBody>
      </p:sp>
      <p:sp>
        <p:nvSpPr>
          <p:cNvPr id="11" name="TextBox 10">
            <a:extLst>
              <a:ext uri="{FF2B5EF4-FFF2-40B4-BE49-F238E27FC236}">
                <a16:creationId xmlns:a16="http://schemas.microsoft.com/office/drawing/2014/main" id="{27B56120-C581-5F91-79A1-63C1E6767E2F}"/>
              </a:ext>
            </a:extLst>
          </p:cNvPr>
          <p:cNvSpPr txBox="1"/>
          <p:nvPr/>
        </p:nvSpPr>
        <p:spPr>
          <a:xfrm>
            <a:off x="2209800" y="2628900"/>
            <a:ext cx="9677400" cy="5530296"/>
          </a:xfrm>
          <a:prstGeom prst="rect">
            <a:avLst/>
          </a:prstGeom>
          <a:noFill/>
        </p:spPr>
        <p:txBody>
          <a:bodyPr wrap="square" rtlCol="0">
            <a:spAutoFit/>
          </a:bodyPr>
          <a:lstStyle/>
          <a:p>
            <a:pPr algn="just">
              <a:lnSpc>
                <a:spcPct val="120000"/>
              </a:lnSpc>
            </a:pPr>
            <a:r>
              <a:rPr lang="en-US" sz="6000" b="1" dirty="0" err="1">
                <a:latin typeface="Cambria" panose="02040503050406030204" pitchFamily="18" charset="0"/>
                <a:ea typeface="Cambria" panose="02040503050406030204" pitchFamily="18" charset="0"/>
              </a:rPr>
              <a:t>Tìm</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hiểu</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sự</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phát</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triển</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của</a:t>
            </a:r>
            <a:r>
              <a:rPr lang="en-US" sz="6000" b="1" dirty="0">
                <a:latin typeface="Cambria" panose="02040503050406030204" pitchFamily="18" charset="0"/>
                <a:ea typeface="Cambria" panose="02040503050406030204" pitchFamily="18" charset="0"/>
              </a:rPr>
              <a:t> con </a:t>
            </a:r>
            <a:r>
              <a:rPr lang="en-US" sz="6000" b="1" dirty="0" err="1">
                <a:latin typeface="Cambria" panose="02040503050406030204" pitchFamily="18" charset="0"/>
                <a:ea typeface="Cambria" panose="02040503050406030204" pitchFamily="18" charset="0"/>
              </a:rPr>
              <a:t>vật</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theo</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gợi</a:t>
            </a:r>
            <a:r>
              <a:rPr lang="en-US" sz="6000" b="1" dirty="0">
                <a:latin typeface="Cambria" panose="02040503050406030204" pitchFamily="18" charset="0"/>
                <a:ea typeface="Cambria" panose="02040503050406030204" pitchFamily="18" charset="0"/>
              </a:rPr>
              <a:t> ý:</a:t>
            </a:r>
          </a:p>
          <a:p>
            <a:pPr algn="just">
              <a:lnSpc>
                <a:spcPct val="120000"/>
              </a:lnSpc>
            </a:pP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Tên</a:t>
            </a:r>
            <a:r>
              <a:rPr lang="en-US" sz="6000" dirty="0">
                <a:latin typeface="Cambria" panose="02040503050406030204" pitchFamily="18" charset="0"/>
                <a:ea typeface="Cambria" panose="02040503050406030204" pitchFamily="18" charset="0"/>
              </a:rPr>
              <a:t> con </a:t>
            </a:r>
            <a:r>
              <a:rPr lang="en-US" sz="6000" dirty="0" err="1">
                <a:latin typeface="Cambria" panose="02040503050406030204" pitchFamily="18" charset="0"/>
                <a:ea typeface="Cambria" panose="02040503050406030204" pitchFamily="18" charset="0"/>
              </a:rPr>
              <a:t>vật</a:t>
            </a:r>
            <a:endParaRPr lang="en-US" sz="6000" dirty="0">
              <a:latin typeface="Cambria" panose="02040503050406030204" pitchFamily="18" charset="0"/>
              <a:ea typeface="Cambria" panose="02040503050406030204" pitchFamily="18" charset="0"/>
            </a:endParaRPr>
          </a:p>
          <a:p>
            <a:pPr algn="just">
              <a:lnSpc>
                <a:spcPct val="120000"/>
              </a:lnSpc>
            </a:pP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Các</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giai</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đoạn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trong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vòng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đời</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của</a:t>
            </a:r>
            <a:r>
              <a:rPr lang="en-US" sz="6000" dirty="0">
                <a:latin typeface="Cambria" panose="02040503050406030204" pitchFamily="18" charset="0"/>
                <a:ea typeface="Cambria" panose="02040503050406030204" pitchFamily="18" charset="0"/>
              </a:rPr>
              <a:t> con </a:t>
            </a:r>
            <a:r>
              <a:rPr lang="en-US" sz="6000" dirty="0" err="1">
                <a:latin typeface="Cambria" panose="02040503050406030204" pitchFamily="18" charset="0"/>
                <a:ea typeface="Cambria" panose="02040503050406030204" pitchFamily="18" charset="0"/>
              </a:rPr>
              <a:t>vật</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đó</a:t>
            </a:r>
            <a:r>
              <a:rPr lang="en-US" sz="6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32865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358</Words>
  <Application>Microsoft Office PowerPoint</Application>
  <PresentationFormat>Custom</PresentationFormat>
  <Paragraphs>21</Paragraphs>
  <Slides>14</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vt:i4>
      </vt:variant>
    </vt:vector>
  </HeadingPairs>
  <TitlesOfParts>
    <vt:vector size="29" baseType="lpstr">
      <vt:lpstr>微软雅黑</vt:lpstr>
      <vt:lpstr>Aptos</vt:lpstr>
      <vt:lpstr>Aptos Display</vt:lpstr>
      <vt:lpstr>Arial</vt:lpstr>
      <vt:lpstr>Calibri</vt:lpstr>
      <vt:lpstr>Calibri Light</vt:lpstr>
      <vt:lpstr>Cambria</vt:lpstr>
      <vt:lpstr>等线</vt:lpstr>
      <vt:lpstr>More Sugar</vt:lpstr>
      <vt:lpstr>Times New Roman</vt:lpstr>
      <vt:lpstr>字魂59号-创粗黑</vt:lpstr>
      <vt:lpstr>Office Theme</vt:lpstr>
      <vt:lpstr>1_Office Theme</vt:lpstr>
      <vt:lpstr>3_Office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Blue Illustrative Fight Bullying Presentation</dc:title>
  <dc:creator>thao</dc:creator>
  <cp:lastModifiedBy>Windows User</cp:lastModifiedBy>
  <cp:revision>36</cp:revision>
  <dcterms:created xsi:type="dcterms:W3CDTF">2006-08-16T00:00:00Z</dcterms:created>
  <dcterms:modified xsi:type="dcterms:W3CDTF">2025-01-09T01:50:30Z</dcterms:modified>
  <dc:identifier>DAGR2Yeb-4Y</dc:identifier>
</cp:coreProperties>
</file>