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7"/>
  </p:notesMasterIdLst>
  <p:sldIdLst>
    <p:sldId id="259" r:id="rId3"/>
    <p:sldId id="414" r:id="rId4"/>
    <p:sldId id="394" r:id="rId5"/>
    <p:sldId id="257" r:id="rId6"/>
    <p:sldId id="377" r:id="rId7"/>
    <p:sldId id="398" r:id="rId8"/>
    <p:sldId id="415" r:id="rId9"/>
    <p:sldId id="416" r:id="rId10"/>
    <p:sldId id="417" r:id="rId11"/>
    <p:sldId id="418" r:id="rId12"/>
    <p:sldId id="419" r:id="rId13"/>
    <p:sldId id="420" r:id="rId14"/>
    <p:sldId id="422" r:id="rId15"/>
    <p:sldId id="278"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EE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8A9A-8FD4-418D-97D1-E2040E0C3D38}" type="datetimeFigureOut">
              <a:rPr lang="vi-VN" smtClean="0"/>
              <a:t>09/01/2025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7A45-ED62-4862-A381-4919675647B8}" type="slidenum">
              <a:rPr lang="vi-VN" smtClean="0"/>
              <a:t>‹#›</a:t>
            </a:fld>
            <a:endParaRPr lang="vi-VN"/>
          </a:p>
        </p:txBody>
      </p:sp>
    </p:spTree>
    <p:extLst>
      <p:ext uri="{BB962C8B-B14F-4D97-AF65-F5344CB8AC3E}">
        <p14:creationId xmlns:p14="http://schemas.microsoft.com/office/powerpoint/2010/main" val="15277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97A45-ED62-4862-A381-4919675647B8}" type="slidenum">
              <a:rPr lang="vi-VN" smtClean="0"/>
              <a:t>13</a:t>
            </a:fld>
            <a:endParaRPr lang="vi-VN"/>
          </a:p>
        </p:txBody>
      </p:sp>
    </p:spTree>
    <p:extLst>
      <p:ext uri="{BB962C8B-B14F-4D97-AF65-F5344CB8AC3E}">
        <p14:creationId xmlns:p14="http://schemas.microsoft.com/office/powerpoint/2010/main" val="16674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A32-80E4-F5E1-8E4C-7A2927FA30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5E4E5-19BC-A449-8B41-36D3E72C1B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AFD6-04D3-BB36-E8CA-4031210DFA98}"/>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5" name="Footer Placeholder 4">
            <a:extLst>
              <a:ext uri="{FF2B5EF4-FFF2-40B4-BE49-F238E27FC236}">
                <a16:creationId xmlns:a16="http://schemas.microsoft.com/office/drawing/2014/main" id="{7F924EAB-4BCB-C1C5-403B-FF6C1AD12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4C9E19-701F-2DC0-BEF0-349E5B75317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4628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93C-3939-16FB-1D77-065887FDF2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FD79F-47CA-52FA-72F0-6FC02B54DD1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FE46-993F-48D9-5BCF-A9EAF19D7DD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5" name="Footer Placeholder 4">
            <a:extLst>
              <a:ext uri="{FF2B5EF4-FFF2-40B4-BE49-F238E27FC236}">
                <a16:creationId xmlns:a16="http://schemas.microsoft.com/office/drawing/2014/main" id="{E1613097-E20D-FF20-BFC0-B7F095032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2AC0E-D94B-9922-0253-5A05B8038631}"/>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6355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3CA01-15A1-C044-4D38-A01361F36C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CAB81-9AA9-31B9-B15C-3FE4C268E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B501-BD63-27E2-6E13-42FF9EBED1A4}"/>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5" name="Footer Placeholder 4">
            <a:extLst>
              <a:ext uri="{FF2B5EF4-FFF2-40B4-BE49-F238E27FC236}">
                <a16:creationId xmlns:a16="http://schemas.microsoft.com/office/drawing/2014/main" id="{0907A95E-44C1-8444-51D4-A0B80D0D3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0F539-3207-EB8C-96A7-998878754F2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48848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9193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42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695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7599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1015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5820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BCB-B01F-8777-721E-24760756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B1DE76-64AA-E09F-525B-037563E3C1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34B5-0210-EEB2-B30A-E8EFB9B9FC1C}"/>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5" name="Footer Placeholder 4">
            <a:extLst>
              <a:ext uri="{FF2B5EF4-FFF2-40B4-BE49-F238E27FC236}">
                <a16:creationId xmlns:a16="http://schemas.microsoft.com/office/drawing/2014/main" id="{0427E024-BA24-1649-9B33-E4B0802AF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640543-A3D9-2ABE-5213-38AD24CD3F04}"/>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27207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372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49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754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0867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D19-BBD6-B6E9-94B1-AE7C2A6F26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8308F-B185-511C-B845-896284451F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C073-088C-D328-6B68-E8630E51229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5" name="Footer Placeholder 4">
            <a:extLst>
              <a:ext uri="{FF2B5EF4-FFF2-40B4-BE49-F238E27FC236}">
                <a16:creationId xmlns:a16="http://schemas.microsoft.com/office/drawing/2014/main" id="{4F4B2C0D-366F-BBE1-E1D7-B845E76F9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17125-1954-4F22-2600-A71C40A0173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5214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3D5-A5F5-9AF5-15BA-E09E7B0A85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0BBA4-3047-24CD-2B67-F899774A102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1664-6BF4-9B27-CC27-DA4EC57796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2F0A3-2682-9884-082F-1DB1D1FC5D6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6" name="Footer Placeholder 5">
            <a:extLst>
              <a:ext uri="{FF2B5EF4-FFF2-40B4-BE49-F238E27FC236}">
                <a16:creationId xmlns:a16="http://schemas.microsoft.com/office/drawing/2014/main" id="{D9122E0B-8DB7-C010-561A-00B253AE9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C3DA59-27E9-9C24-C27C-C1E6247614D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5196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59B0-0F71-1CDB-1F39-FE44D8BEAA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28B8720-76E7-BEA3-F144-7870C892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84D4F-2216-D47B-1333-8453016C1E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FAAC0-5FFE-DCED-3A63-D7F686CD60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30478-09F5-70AF-7872-EE49987C626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8FED8-ADDE-1E4F-CDBB-8A458878DEA1}"/>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8" name="Footer Placeholder 7">
            <a:extLst>
              <a:ext uri="{FF2B5EF4-FFF2-40B4-BE49-F238E27FC236}">
                <a16:creationId xmlns:a16="http://schemas.microsoft.com/office/drawing/2014/main" id="{6399FF29-6D96-B98A-22B0-E51027821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DD2159-D4B8-0F30-FBB6-6D6E8092F45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2324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ABA-9462-D49C-FEF7-E0052064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D892A9-6ACA-BCD3-3D24-A6656D0D8A2A}"/>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4" name="Footer Placeholder 3">
            <a:extLst>
              <a:ext uri="{FF2B5EF4-FFF2-40B4-BE49-F238E27FC236}">
                <a16:creationId xmlns:a16="http://schemas.microsoft.com/office/drawing/2014/main" id="{3CCE560E-5A5E-3C78-93C2-2F141AA3B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8F300-86D0-D47F-F8D2-A8FA21F38C78}"/>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9649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20593-7E53-A144-0DDB-E61F69C5207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3" name="Footer Placeholder 2">
            <a:extLst>
              <a:ext uri="{FF2B5EF4-FFF2-40B4-BE49-F238E27FC236}">
                <a16:creationId xmlns:a16="http://schemas.microsoft.com/office/drawing/2014/main" id="{43E2AF3F-0501-B236-F6E1-B6F2C2A00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E05DF75-4C40-5BC9-D931-1770CEC8FAEE}"/>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046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1C7-539E-7268-A8BF-ED87B2EC0D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83566-6FCF-8791-CE8F-91A26B34BA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E6E34-B578-FBA1-4C63-0C24004956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2CCB1-D6DA-1100-8D65-1668F1D4B262}"/>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6" name="Footer Placeholder 5">
            <a:extLst>
              <a:ext uri="{FF2B5EF4-FFF2-40B4-BE49-F238E27FC236}">
                <a16:creationId xmlns:a16="http://schemas.microsoft.com/office/drawing/2014/main" id="{086608C9-80D1-8BB6-E906-EEDDBE9C7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849A73-C9AB-7C30-C03F-5E3E31C185A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0957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754-F7FB-A5B0-D10B-A97B7E141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97FEB-E99D-2163-E36C-DC70A82FD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048AC-EF06-437D-CD66-1C3D856B70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ED27B-ED81-D0FA-4621-94B6B1DB0135}"/>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1/9/2025</a:t>
            </a:fld>
            <a:endParaRPr lang="en-US"/>
          </a:p>
        </p:txBody>
      </p:sp>
      <p:sp>
        <p:nvSpPr>
          <p:cNvPr id="6" name="Footer Placeholder 5">
            <a:extLst>
              <a:ext uri="{FF2B5EF4-FFF2-40B4-BE49-F238E27FC236}">
                <a16:creationId xmlns:a16="http://schemas.microsoft.com/office/drawing/2014/main" id="{615170CE-CB89-9678-D54B-2D12F7632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DD8C6-973C-1014-BCD7-361F13AA4CEA}"/>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98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FD9ED07-8B7E-FFD6-1CC9-2FEC0E7793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3038654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8965CC8B-2904-0B4F-4A47-2923272ED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526802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8773050-0D65-4A33-AD80-1695C8DD79D0}"/>
              </a:ext>
            </a:extLst>
          </p:cNvPr>
          <p:cNvGrpSpPr/>
          <p:nvPr/>
        </p:nvGrpSpPr>
        <p:grpSpPr>
          <a:xfrm>
            <a:off x="1565816" y="158477"/>
            <a:ext cx="7697928" cy="1115677"/>
            <a:chOff x="177888" y="242199"/>
            <a:chExt cx="8203213" cy="1115677"/>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8" y="242199"/>
              <a:ext cx="7251892" cy="1038952"/>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custGeom>
                      <a:avLst/>
                      <a:gdLst>
                        <a:gd name="connsiteX0" fmla="*/ 0 w 6805205"/>
                        <a:gd name="connsiteY0" fmla="*/ 291903 h 1038952"/>
                        <a:gd name="connsiteX1" fmla="*/ 372420 w 6805205"/>
                        <a:gd name="connsiteY1" fmla="*/ 0 h 1038952"/>
                        <a:gd name="connsiteX2" fmla="*/ 862759 w 6805205"/>
                        <a:gd name="connsiteY2" fmla="*/ 0 h 1038952"/>
                        <a:gd name="connsiteX3" fmla="*/ 1413701 w 6805205"/>
                        <a:gd name="connsiteY3" fmla="*/ 0 h 1038952"/>
                        <a:gd name="connsiteX4" fmla="*/ 2025246 w 6805205"/>
                        <a:gd name="connsiteY4" fmla="*/ 0 h 1038952"/>
                        <a:gd name="connsiteX5" fmla="*/ 2394378 w 6805205"/>
                        <a:gd name="connsiteY5" fmla="*/ 0 h 1038952"/>
                        <a:gd name="connsiteX6" fmla="*/ 2824113 w 6805205"/>
                        <a:gd name="connsiteY6" fmla="*/ 0 h 1038952"/>
                        <a:gd name="connsiteX7" fmla="*/ 3314452 w 6805205"/>
                        <a:gd name="connsiteY7" fmla="*/ 0 h 1038952"/>
                        <a:gd name="connsiteX8" fmla="*/ 3986601 w 6805205"/>
                        <a:gd name="connsiteY8" fmla="*/ 0 h 1038952"/>
                        <a:gd name="connsiteX9" fmla="*/ 4355732 w 6805205"/>
                        <a:gd name="connsiteY9" fmla="*/ 0 h 1038952"/>
                        <a:gd name="connsiteX10" fmla="*/ 4906674 w 6805205"/>
                        <a:gd name="connsiteY10" fmla="*/ 0 h 1038952"/>
                        <a:gd name="connsiteX11" fmla="*/ 5578824 w 6805205"/>
                        <a:gd name="connsiteY11" fmla="*/ 0 h 1038952"/>
                        <a:gd name="connsiteX12" fmla="*/ 5947955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30899 w 6805205"/>
                        <a:gd name="connsiteY18" fmla="*/ 1038952 h 1038952"/>
                        <a:gd name="connsiteX19" fmla="*/ 4961769 w 6805205"/>
                        <a:gd name="connsiteY19" fmla="*/ 1038952 h 1038952"/>
                        <a:gd name="connsiteX20" fmla="*/ 4532034 w 6805205"/>
                        <a:gd name="connsiteY20" fmla="*/ 1038952 h 1038952"/>
                        <a:gd name="connsiteX21" fmla="*/ 3981091 w 6805205"/>
                        <a:gd name="connsiteY21" fmla="*/ 1038952 h 1038952"/>
                        <a:gd name="connsiteX22" fmla="*/ 3551356 w 6805205"/>
                        <a:gd name="connsiteY22" fmla="*/ 1038952 h 1038952"/>
                        <a:gd name="connsiteX23" fmla="*/ 2879207 w 6805205"/>
                        <a:gd name="connsiteY23" fmla="*/ 1038952 h 1038952"/>
                        <a:gd name="connsiteX24" fmla="*/ 2449472 w 6805205"/>
                        <a:gd name="connsiteY24" fmla="*/ 1038952 h 1038952"/>
                        <a:gd name="connsiteX25" fmla="*/ 1959134 w 6805205"/>
                        <a:gd name="connsiteY25" fmla="*/ 1038952 h 1038952"/>
                        <a:gd name="connsiteX26" fmla="*/ 1408191 w 6805205"/>
                        <a:gd name="connsiteY26" fmla="*/ 1038952 h 1038952"/>
                        <a:gd name="connsiteX27" fmla="*/ 372420 w 6805205"/>
                        <a:gd name="connsiteY27" fmla="*/ 1038952 h 1038952"/>
                        <a:gd name="connsiteX28" fmla="*/ 0 w 6805205"/>
                        <a:gd name="connsiteY28" fmla="*/ 747048 h 1038952"/>
                        <a:gd name="connsiteX29" fmla="*/ 0 w 6805205"/>
                        <a:gd name="connsiteY29" fmla="*/ 291903 h 1038952"/>
                        <a:gd name="connsiteX0" fmla="*/ 0 w 6805205"/>
                        <a:gd name="connsiteY0" fmla="*/ 291903 h 1038952"/>
                        <a:gd name="connsiteX1" fmla="*/ 372420 w 6805205"/>
                        <a:gd name="connsiteY1" fmla="*/ 0 h 1038952"/>
                        <a:gd name="connsiteX2" fmla="*/ 741552 w 6805205"/>
                        <a:gd name="connsiteY2" fmla="*/ 0 h 1038952"/>
                        <a:gd name="connsiteX3" fmla="*/ 1110682 w 6805205"/>
                        <a:gd name="connsiteY3" fmla="*/ 0 h 1038952"/>
                        <a:gd name="connsiteX4" fmla="*/ 1661624 w 6805205"/>
                        <a:gd name="connsiteY4" fmla="*/ 0 h 1038952"/>
                        <a:gd name="connsiteX5" fmla="*/ 2030756 w 6805205"/>
                        <a:gd name="connsiteY5" fmla="*/ 0 h 1038952"/>
                        <a:gd name="connsiteX6" fmla="*/ 2642302 w 6805205"/>
                        <a:gd name="connsiteY6" fmla="*/ 0 h 1038952"/>
                        <a:gd name="connsiteX7" fmla="*/ 3132641 w 6805205"/>
                        <a:gd name="connsiteY7" fmla="*/ 0 h 1038952"/>
                        <a:gd name="connsiteX8" fmla="*/ 3562375 w 6805205"/>
                        <a:gd name="connsiteY8" fmla="*/ 0 h 1038952"/>
                        <a:gd name="connsiteX9" fmla="*/ 3992110 w 6805205"/>
                        <a:gd name="connsiteY9" fmla="*/ 0 h 1038952"/>
                        <a:gd name="connsiteX10" fmla="*/ 4664260 w 6805205"/>
                        <a:gd name="connsiteY10" fmla="*/ 0 h 1038952"/>
                        <a:gd name="connsiteX11" fmla="*/ 5275806 w 6805205"/>
                        <a:gd name="connsiteY11" fmla="*/ 0 h 1038952"/>
                        <a:gd name="connsiteX12" fmla="*/ 5705541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91503 w 6805205"/>
                        <a:gd name="connsiteY18" fmla="*/ 1038952 h 1038952"/>
                        <a:gd name="connsiteX19" fmla="*/ 4779958 w 6805205"/>
                        <a:gd name="connsiteY19" fmla="*/ 1038952 h 1038952"/>
                        <a:gd name="connsiteX20" fmla="*/ 4107808 w 6805205"/>
                        <a:gd name="connsiteY20" fmla="*/ 1038952 h 1038952"/>
                        <a:gd name="connsiteX21" fmla="*/ 3435659 w 6805205"/>
                        <a:gd name="connsiteY21" fmla="*/ 1038952 h 1038952"/>
                        <a:gd name="connsiteX22" fmla="*/ 3005924 w 6805205"/>
                        <a:gd name="connsiteY22" fmla="*/ 1038952 h 1038952"/>
                        <a:gd name="connsiteX23" fmla="*/ 2515585 w 6805205"/>
                        <a:gd name="connsiteY23" fmla="*/ 1038952 h 1038952"/>
                        <a:gd name="connsiteX24" fmla="*/ 1843435 w 6805205"/>
                        <a:gd name="connsiteY24" fmla="*/ 1038952 h 1038952"/>
                        <a:gd name="connsiteX25" fmla="*/ 1292494 w 6805205"/>
                        <a:gd name="connsiteY25" fmla="*/ 1038952 h 1038952"/>
                        <a:gd name="connsiteX26" fmla="*/ 372420 w 6805205"/>
                        <a:gd name="connsiteY26" fmla="*/ 1038952 h 1038952"/>
                        <a:gd name="connsiteX27" fmla="*/ 0 w 6805205"/>
                        <a:gd name="connsiteY27" fmla="*/ 747048 h 1038952"/>
                        <a:gd name="connsiteX28" fmla="*/ 0 w 6805205"/>
                        <a:gd name="connsiteY28" fmla="*/ 291903 h 103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5" h="1038952" fill="none" extrusionOk="0">
                          <a:moveTo>
                            <a:pt x="0" y="291903"/>
                          </a:moveTo>
                          <a:cubicBezTo>
                            <a:pt x="33038" y="116475"/>
                            <a:pt x="124382" y="7983"/>
                            <a:pt x="372420" y="0"/>
                          </a:cubicBezTo>
                          <a:cubicBezTo>
                            <a:pt x="498129" y="3569"/>
                            <a:pt x="737856" y="13884"/>
                            <a:pt x="862759" y="0"/>
                          </a:cubicBezTo>
                          <a:cubicBezTo>
                            <a:pt x="961660" y="10626"/>
                            <a:pt x="1237088" y="-13533"/>
                            <a:pt x="1413701" y="0"/>
                          </a:cubicBezTo>
                          <a:cubicBezTo>
                            <a:pt x="1583571" y="-1129"/>
                            <a:pt x="1738982" y="1779"/>
                            <a:pt x="2025246" y="0"/>
                          </a:cubicBezTo>
                          <a:cubicBezTo>
                            <a:pt x="2315422" y="-11727"/>
                            <a:pt x="2307103" y="-12248"/>
                            <a:pt x="2394378" y="0"/>
                          </a:cubicBezTo>
                          <a:cubicBezTo>
                            <a:pt x="2499408" y="34818"/>
                            <a:pt x="2608367" y="10104"/>
                            <a:pt x="2824113" y="0"/>
                          </a:cubicBezTo>
                          <a:cubicBezTo>
                            <a:pt x="3032633" y="-12558"/>
                            <a:pt x="3086309" y="13357"/>
                            <a:pt x="3314452" y="0"/>
                          </a:cubicBezTo>
                          <a:cubicBezTo>
                            <a:pt x="3573271" y="-2003"/>
                            <a:pt x="3738717" y="-45734"/>
                            <a:pt x="3986601" y="0"/>
                          </a:cubicBezTo>
                          <a:cubicBezTo>
                            <a:pt x="4223161" y="-2208"/>
                            <a:pt x="4222352" y="8068"/>
                            <a:pt x="4355732" y="0"/>
                          </a:cubicBezTo>
                          <a:cubicBezTo>
                            <a:pt x="4480017" y="-15384"/>
                            <a:pt x="4778582" y="5706"/>
                            <a:pt x="4906674" y="0"/>
                          </a:cubicBezTo>
                          <a:cubicBezTo>
                            <a:pt x="5002146" y="-1948"/>
                            <a:pt x="5302573" y="-9233"/>
                            <a:pt x="5578824" y="0"/>
                          </a:cubicBezTo>
                          <a:cubicBezTo>
                            <a:pt x="5814668" y="17372"/>
                            <a:pt x="5778728" y="19349"/>
                            <a:pt x="5947955" y="0"/>
                          </a:cubicBezTo>
                          <a:cubicBezTo>
                            <a:pt x="6106332" y="5015"/>
                            <a:pt x="6238416" y="12534"/>
                            <a:pt x="6432784" y="0"/>
                          </a:cubicBezTo>
                          <a:cubicBezTo>
                            <a:pt x="6619422" y="3429"/>
                            <a:pt x="6819982" y="174622"/>
                            <a:pt x="6805205" y="291903"/>
                          </a:cubicBezTo>
                          <a:cubicBezTo>
                            <a:pt x="6790965" y="473356"/>
                            <a:pt x="6805714" y="539383"/>
                            <a:pt x="6805205" y="747048"/>
                          </a:cubicBezTo>
                          <a:cubicBezTo>
                            <a:pt x="6779564" y="845182"/>
                            <a:pt x="6658744" y="1100611"/>
                            <a:pt x="6432784" y="1038952"/>
                          </a:cubicBezTo>
                          <a:cubicBezTo>
                            <a:pt x="6176640" y="1052911"/>
                            <a:pt x="6000116" y="1015454"/>
                            <a:pt x="5821238" y="1038952"/>
                          </a:cubicBezTo>
                          <a:cubicBezTo>
                            <a:pt x="5652959" y="1031492"/>
                            <a:pt x="5488822" y="1042337"/>
                            <a:pt x="5330899" y="1038952"/>
                          </a:cubicBezTo>
                          <a:cubicBezTo>
                            <a:pt x="5192969" y="1014543"/>
                            <a:pt x="5117389" y="1039602"/>
                            <a:pt x="4961769" y="1038952"/>
                          </a:cubicBezTo>
                          <a:cubicBezTo>
                            <a:pt x="4835782" y="1017994"/>
                            <a:pt x="4638574" y="1020223"/>
                            <a:pt x="4532034" y="1038952"/>
                          </a:cubicBezTo>
                          <a:cubicBezTo>
                            <a:pt x="4425762" y="1034478"/>
                            <a:pt x="4124529" y="1030689"/>
                            <a:pt x="3981091" y="1038952"/>
                          </a:cubicBezTo>
                          <a:cubicBezTo>
                            <a:pt x="3841195" y="1052607"/>
                            <a:pt x="3757467" y="1028907"/>
                            <a:pt x="3551356" y="1038952"/>
                          </a:cubicBezTo>
                          <a:cubicBezTo>
                            <a:pt x="3348297" y="1033099"/>
                            <a:pt x="3196494" y="1008453"/>
                            <a:pt x="2879207" y="1038952"/>
                          </a:cubicBezTo>
                          <a:cubicBezTo>
                            <a:pt x="2546849" y="1048883"/>
                            <a:pt x="2543283" y="1033115"/>
                            <a:pt x="2449472" y="1038952"/>
                          </a:cubicBezTo>
                          <a:cubicBezTo>
                            <a:pt x="2359823" y="1056931"/>
                            <a:pt x="2142094" y="1044321"/>
                            <a:pt x="1959134" y="1038952"/>
                          </a:cubicBezTo>
                          <a:cubicBezTo>
                            <a:pt x="1794826" y="1033871"/>
                            <a:pt x="1580584" y="1065777"/>
                            <a:pt x="1408191" y="1038952"/>
                          </a:cubicBezTo>
                          <a:cubicBezTo>
                            <a:pt x="1254399" y="1039015"/>
                            <a:pt x="608153" y="1006718"/>
                            <a:pt x="372420" y="1038952"/>
                          </a:cubicBezTo>
                          <a:cubicBezTo>
                            <a:pt x="213260" y="1051552"/>
                            <a:pt x="-14510" y="867532"/>
                            <a:pt x="0" y="747048"/>
                          </a:cubicBezTo>
                          <a:cubicBezTo>
                            <a:pt x="-5235" y="541741"/>
                            <a:pt x="-2736" y="469914"/>
                            <a:pt x="0" y="291903"/>
                          </a:cubicBezTo>
                          <a:close/>
                        </a:path>
                        <a:path w="6805205" h="1038952" stroke="0" extrusionOk="0">
                          <a:moveTo>
                            <a:pt x="0" y="291903"/>
                          </a:moveTo>
                          <a:cubicBezTo>
                            <a:pt x="-18449" y="77846"/>
                            <a:pt x="186550" y="711"/>
                            <a:pt x="372420" y="0"/>
                          </a:cubicBezTo>
                          <a:cubicBezTo>
                            <a:pt x="527358" y="4276"/>
                            <a:pt x="670191" y="10879"/>
                            <a:pt x="741552" y="0"/>
                          </a:cubicBezTo>
                          <a:cubicBezTo>
                            <a:pt x="843521" y="-13459"/>
                            <a:pt x="947414" y="-11918"/>
                            <a:pt x="1110682" y="0"/>
                          </a:cubicBezTo>
                          <a:cubicBezTo>
                            <a:pt x="1234875" y="11303"/>
                            <a:pt x="1509667" y="9691"/>
                            <a:pt x="1661624" y="0"/>
                          </a:cubicBezTo>
                          <a:cubicBezTo>
                            <a:pt x="1807764" y="-7221"/>
                            <a:pt x="1940850" y="-11674"/>
                            <a:pt x="2030756" y="0"/>
                          </a:cubicBezTo>
                          <a:cubicBezTo>
                            <a:pt x="2081675" y="22467"/>
                            <a:pt x="2443008" y="5812"/>
                            <a:pt x="2642302" y="0"/>
                          </a:cubicBezTo>
                          <a:cubicBezTo>
                            <a:pt x="2873288" y="-14226"/>
                            <a:pt x="2941848" y="-9201"/>
                            <a:pt x="3132641" y="0"/>
                          </a:cubicBezTo>
                          <a:cubicBezTo>
                            <a:pt x="3312723" y="4276"/>
                            <a:pt x="3417748" y="15339"/>
                            <a:pt x="3562375" y="0"/>
                          </a:cubicBezTo>
                          <a:cubicBezTo>
                            <a:pt x="3717127" y="-19307"/>
                            <a:pt x="3798912" y="-23766"/>
                            <a:pt x="3992110" y="0"/>
                          </a:cubicBezTo>
                          <a:cubicBezTo>
                            <a:pt x="4163081" y="-48598"/>
                            <a:pt x="4444737" y="7776"/>
                            <a:pt x="4664260" y="0"/>
                          </a:cubicBezTo>
                          <a:cubicBezTo>
                            <a:pt x="4834993" y="9320"/>
                            <a:pt x="5093027" y="-21963"/>
                            <a:pt x="5275806" y="0"/>
                          </a:cubicBezTo>
                          <a:cubicBezTo>
                            <a:pt x="5485451" y="-6468"/>
                            <a:pt x="5521844" y="-11910"/>
                            <a:pt x="5705541" y="0"/>
                          </a:cubicBezTo>
                          <a:cubicBezTo>
                            <a:pt x="5874477" y="45902"/>
                            <a:pt x="6078394" y="1356"/>
                            <a:pt x="6432784" y="0"/>
                          </a:cubicBezTo>
                          <a:cubicBezTo>
                            <a:pt x="6632996" y="-22610"/>
                            <a:pt x="6795091" y="154348"/>
                            <a:pt x="6805205" y="291903"/>
                          </a:cubicBezTo>
                          <a:cubicBezTo>
                            <a:pt x="6807988" y="483496"/>
                            <a:pt x="6818259" y="522154"/>
                            <a:pt x="6805205" y="747048"/>
                          </a:cubicBezTo>
                          <a:cubicBezTo>
                            <a:pt x="6791780" y="897669"/>
                            <a:pt x="6637107" y="1001455"/>
                            <a:pt x="6432784" y="1038952"/>
                          </a:cubicBezTo>
                          <a:cubicBezTo>
                            <a:pt x="6157869" y="1052046"/>
                            <a:pt x="6095499" y="1054459"/>
                            <a:pt x="5821238" y="1038952"/>
                          </a:cubicBezTo>
                          <a:cubicBezTo>
                            <a:pt x="5545022" y="1025022"/>
                            <a:pt x="5484748" y="1028971"/>
                            <a:pt x="5391503" y="1038952"/>
                          </a:cubicBezTo>
                          <a:cubicBezTo>
                            <a:pt x="5295322" y="1055294"/>
                            <a:pt x="5018503" y="1036923"/>
                            <a:pt x="4779958" y="1038952"/>
                          </a:cubicBezTo>
                          <a:cubicBezTo>
                            <a:pt x="4522122" y="1019768"/>
                            <a:pt x="4342832" y="1069820"/>
                            <a:pt x="4107808" y="1038952"/>
                          </a:cubicBezTo>
                          <a:cubicBezTo>
                            <a:pt x="3858234" y="1037953"/>
                            <a:pt x="3627017" y="1025505"/>
                            <a:pt x="3435659" y="1038952"/>
                          </a:cubicBezTo>
                          <a:cubicBezTo>
                            <a:pt x="3271000" y="1048093"/>
                            <a:pt x="3218639" y="1042466"/>
                            <a:pt x="3005924" y="1038952"/>
                          </a:cubicBezTo>
                          <a:cubicBezTo>
                            <a:pt x="2796999" y="1050161"/>
                            <a:pt x="2739899" y="1045554"/>
                            <a:pt x="2515585" y="1038952"/>
                          </a:cubicBezTo>
                          <a:cubicBezTo>
                            <a:pt x="2289533" y="1033519"/>
                            <a:pt x="2051680" y="1062760"/>
                            <a:pt x="1843435" y="1038952"/>
                          </a:cubicBezTo>
                          <a:cubicBezTo>
                            <a:pt x="1634075" y="1066262"/>
                            <a:pt x="1514144" y="1027257"/>
                            <a:pt x="1292494" y="1038952"/>
                          </a:cubicBezTo>
                          <a:cubicBezTo>
                            <a:pt x="1014829" y="1051383"/>
                            <a:pt x="749949" y="1069922"/>
                            <a:pt x="372420" y="1038952"/>
                          </a:cubicBezTo>
                          <a:cubicBezTo>
                            <a:pt x="152884" y="1033430"/>
                            <a:pt x="-15585" y="887416"/>
                            <a:pt x="0" y="747048"/>
                          </a:cubicBezTo>
                          <a:cubicBezTo>
                            <a:pt x="4411" y="533415"/>
                            <a:pt x="16311" y="516233"/>
                            <a:pt x="0" y="291903"/>
                          </a:cubicBezTo>
                          <a:close/>
                        </a:path>
                        <a:path w="6805205" h="1038952" fill="none" stroke="0" extrusionOk="0">
                          <a:moveTo>
                            <a:pt x="0" y="291903"/>
                          </a:moveTo>
                          <a:cubicBezTo>
                            <a:pt x="3855" y="104215"/>
                            <a:pt x="201974" y="9265"/>
                            <a:pt x="372420" y="0"/>
                          </a:cubicBezTo>
                          <a:cubicBezTo>
                            <a:pt x="490904" y="5270"/>
                            <a:pt x="746648" y="2502"/>
                            <a:pt x="862759" y="0"/>
                          </a:cubicBezTo>
                          <a:cubicBezTo>
                            <a:pt x="949198" y="-15811"/>
                            <a:pt x="1224695" y="-10500"/>
                            <a:pt x="1413701" y="0"/>
                          </a:cubicBezTo>
                          <a:cubicBezTo>
                            <a:pt x="1597685" y="8396"/>
                            <a:pt x="1747016" y="14855"/>
                            <a:pt x="2025246" y="0"/>
                          </a:cubicBezTo>
                          <a:cubicBezTo>
                            <a:pt x="2314383" y="-12836"/>
                            <a:pt x="2306063" y="-11669"/>
                            <a:pt x="2394378" y="0"/>
                          </a:cubicBezTo>
                          <a:cubicBezTo>
                            <a:pt x="2486855" y="16366"/>
                            <a:pt x="2632801" y="40409"/>
                            <a:pt x="2824113" y="0"/>
                          </a:cubicBezTo>
                          <a:cubicBezTo>
                            <a:pt x="3044713" y="-11386"/>
                            <a:pt x="3093738" y="8995"/>
                            <a:pt x="3314452" y="0"/>
                          </a:cubicBezTo>
                          <a:cubicBezTo>
                            <a:pt x="3556159" y="-4947"/>
                            <a:pt x="3737484" y="20318"/>
                            <a:pt x="3986601" y="0"/>
                          </a:cubicBezTo>
                          <a:cubicBezTo>
                            <a:pt x="4222708" y="-1771"/>
                            <a:pt x="4223350" y="5229"/>
                            <a:pt x="4355732" y="0"/>
                          </a:cubicBezTo>
                          <a:cubicBezTo>
                            <a:pt x="4491398" y="-6052"/>
                            <a:pt x="4754313" y="13609"/>
                            <a:pt x="4906674" y="0"/>
                          </a:cubicBezTo>
                          <a:cubicBezTo>
                            <a:pt x="5028263" y="-23769"/>
                            <a:pt x="5389831" y="-216"/>
                            <a:pt x="5578824" y="0"/>
                          </a:cubicBezTo>
                          <a:cubicBezTo>
                            <a:pt x="5809887" y="13932"/>
                            <a:pt x="5777975" y="10876"/>
                            <a:pt x="5947955" y="0"/>
                          </a:cubicBezTo>
                          <a:cubicBezTo>
                            <a:pt x="6115840" y="-25851"/>
                            <a:pt x="6263745" y="-787"/>
                            <a:pt x="6432784" y="0"/>
                          </a:cubicBezTo>
                          <a:cubicBezTo>
                            <a:pt x="6625369" y="4626"/>
                            <a:pt x="6774441" y="166856"/>
                            <a:pt x="6805205" y="291903"/>
                          </a:cubicBezTo>
                          <a:cubicBezTo>
                            <a:pt x="6786634" y="457078"/>
                            <a:pt x="6807832" y="550037"/>
                            <a:pt x="6805205" y="747048"/>
                          </a:cubicBezTo>
                          <a:cubicBezTo>
                            <a:pt x="6765460" y="916688"/>
                            <a:pt x="6635605" y="1098590"/>
                            <a:pt x="6432784" y="1038952"/>
                          </a:cubicBezTo>
                          <a:cubicBezTo>
                            <a:pt x="6158555" y="1031937"/>
                            <a:pt x="5970579" y="1026421"/>
                            <a:pt x="5821238" y="1038952"/>
                          </a:cubicBezTo>
                          <a:cubicBezTo>
                            <a:pt x="5644991" y="1051891"/>
                            <a:pt x="5477670" y="1042224"/>
                            <a:pt x="5330899" y="1038952"/>
                          </a:cubicBezTo>
                          <a:cubicBezTo>
                            <a:pt x="5196074" y="1033909"/>
                            <a:pt x="5117335" y="1033045"/>
                            <a:pt x="4961769" y="1038952"/>
                          </a:cubicBezTo>
                          <a:cubicBezTo>
                            <a:pt x="4801288" y="1025213"/>
                            <a:pt x="4621187" y="1038339"/>
                            <a:pt x="4532034" y="1038952"/>
                          </a:cubicBezTo>
                          <a:cubicBezTo>
                            <a:pt x="4455149" y="1070007"/>
                            <a:pt x="4115658" y="1030066"/>
                            <a:pt x="3981091" y="1038952"/>
                          </a:cubicBezTo>
                          <a:cubicBezTo>
                            <a:pt x="3855272" y="1058566"/>
                            <a:pt x="3758281" y="1032354"/>
                            <a:pt x="3551356" y="1038952"/>
                          </a:cubicBezTo>
                          <a:cubicBezTo>
                            <a:pt x="3346642" y="1067424"/>
                            <a:pt x="3212573" y="1000316"/>
                            <a:pt x="2879207" y="1038952"/>
                          </a:cubicBezTo>
                          <a:cubicBezTo>
                            <a:pt x="2547595" y="1055201"/>
                            <a:pt x="2540423" y="1032694"/>
                            <a:pt x="2449472" y="1038952"/>
                          </a:cubicBezTo>
                          <a:cubicBezTo>
                            <a:pt x="2374163" y="1046399"/>
                            <a:pt x="2107691" y="1078291"/>
                            <a:pt x="1959134" y="1038952"/>
                          </a:cubicBezTo>
                          <a:cubicBezTo>
                            <a:pt x="1781517" y="1071063"/>
                            <a:pt x="1612249" y="1038068"/>
                            <a:pt x="1408191" y="1038952"/>
                          </a:cubicBezTo>
                          <a:cubicBezTo>
                            <a:pt x="1243141" y="1001999"/>
                            <a:pt x="622651" y="1036413"/>
                            <a:pt x="372420" y="1038952"/>
                          </a:cubicBezTo>
                          <a:cubicBezTo>
                            <a:pt x="202695" y="1038429"/>
                            <a:pt x="28117" y="894805"/>
                            <a:pt x="0" y="747048"/>
                          </a:cubicBezTo>
                          <a:cubicBezTo>
                            <a:pt x="-20130" y="549411"/>
                            <a:pt x="1247" y="481062"/>
                            <a:pt x="0" y="2919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332730" y="322664"/>
              <a:ext cx="80483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Bài hát nói về điều gì?</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3" name="Group 2">
            <a:extLst>
              <a:ext uri="{FF2B5EF4-FFF2-40B4-BE49-F238E27FC236}">
                <a16:creationId xmlns:a16="http://schemas.microsoft.com/office/drawing/2014/main" id="{CDEF3443-B2D7-8F2B-309F-277294D27288}"/>
              </a:ext>
            </a:extLst>
          </p:cNvPr>
          <p:cNvGrpSpPr/>
          <p:nvPr/>
        </p:nvGrpSpPr>
        <p:grpSpPr>
          <a:xfrm>
            <a:off x="1010517" y="1446800"/>
            <a:ext cx="10585896" cy="1013371"/>
            <a:chOff x="504877" y="1887309"/>
            <a:chExt cx="10585896" cy="1013371"/>
          </a:xfrm>
        </p:grpSpPr>
        <p:sp>
          <p:nvSpPr>
            <p:cNvPr id="5" name="Rectangle: Rounded Corners 6">
              <a:extLst>
                <a:ext uri="{FF2B5EF4-FFF2-40B4-BE49-F238E27FC236}">
                  <a16:creationId xmlns:a16="http://schemas.microsoft.com/office/drawing/2014/main" id="{2277C654-8C08-689B-FE51-69AEAF922AC4}"/>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6" name="Hộp Văn bản 14">
              <a:extLst>
                <a:ext uri="{FF2B5EF4-FFF2-40B4-BE49-F238E27FC236}">
                  <a16:creationId xmlns:a16="http://schemas.microsoft.com/office/drawing/2014/main" id="{030D2F3F-03D5-7D75-ED66-187F6EC79A0B}"/>
                </a:ext>
              </a:extLst>
            </p:cNvPr>
            <p:cNvSpPr txBox="1"/>
            <p:nvPr/>
          </p:nvSpPr>
          <p:spPr>
            <a:xfrm>
              <a:off x="746217" y="2127253"/>
              <a:ext cx="10287000" cy="584775"/>
            </a:xfrm>
            <a:prstGeom prst="rect">
              <a:avLst/>
            </a:prstGeom>
            <a:noFill/>
          </p:spPr>
          <p:txBody>
            <a:bodyPr wrap="square" rtlCol="0">
              <a:spAutoFit/>
            </a:bodyPr>
            <a:lstStyle/>
            <a:p>
              <a:r>
                <a:rPr lang="vi-VN" sz="3200" b="1" dirty="0"/>
                <a:t>Các bạn nhỏ trong bài hát hát về Trái Đất của mình.</a:t>
              </a:r>
              <a:endParaRPr lang="vi-VN" sz="3200" dirty="0"/>
            </a:p>
          </p:txBody>
        </p:sp>
      </p:grpSp>
      <p:grpSp>
        <p:nvGrpSpPr>
          <p:cNvPr id="11" name="Group 10">
            <a:extLst>
              <a:ext uri="{FF2B5EF4-FFF2-40B4-BE49-F238E27FC236}">
                <a16:creationId xmlns:a16="http://schemas.microsoft.com/office/drawing/2014/main" id="{40C45ABD-57B1-76A0-CD7D-EF8667E06A2B}"/>
              </a:ext>
            </a:extLst>
          </p:cNvPr>
          <p:cNvGrpSpPr/>
          <p:nvPr/>
        </p:nvGrpSpPr>
        <p:grpSpPr>
          <a:xfrm>
            <a:off x="3742957" y="2716620"/>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Trong bài hát có từ nào được nhắc lại nhiều lần?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951146" y="4560115"/>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46217" y="2127253"/>
              <a:ext cx="10287000" cy="584775"/>
            </a:xfrm>
            <a:prstGeom prst="rect">
              <a:avLst/>
            </a:prstGeom>
            <a:noFill/>
          </p:spPr>
          <p:txBody>
            <a:bodyPr wrap="square" rtlCol="0">
              <a:spAutoFit/>
            </a:bodyPr>
            <a:lstStyle/>
            <a:p>
              <a:r>
                <a:rPr lang="vi-VN" sz="3200" b="1" dirty="0"/>
                <a:t>Trái Đất này là của chúng mình</a:t>
              </a:r>
              <a:endParaRPr lang="vi-VN" sz="3200" dirty="0"/>
            </a:p>
          </p:txBody>
        </p:sp>
      </p:grpSp>
    </p:spTree>
    <p:extLst>
      <p:ext uri="{BB962C8B-B14F-4D97-AF65-F5344CB8AC3E}">
        <p14:creationId xmlns:p14="http://schemas.microsoft.com/office/powerpoint/2010/main" val="25742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338943"/>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077218"/>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đoạn thơ dưới đây và nêu tác dụng của biện pháp. điệp từ, điệp ngữ đó.</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sp>
        <p:nvSpPr>
          <p:cNvPr id="2" name="TextBox 1">
            <a:extLst>
              <a:ext uri="{FF2B5EF4-FFF2-40B4-BE49-F238E27FC236}">
                <a16:creationId xmlns:a16="http://schemas.microsoft.com/office/drawing/2014/main" id="{36510732-8DFE-17CC-4173-5DF9F5D0840D}"/>
              </a:ext>
            </a:extLst>
          </p:cNvPr>
          <p:cNvSpPr txBox="1"/>
          <p:nvPr/>
        </p:nvSpPr>
        <p:spPr>
          <a:xfrm>
            <a:off x="631371" y="2144486"/>
            <a:ext cx="6128657"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Nếu thế giới không có trẻ con</a:t>
            </a:r>
          </a:p>
          <a:p>
            <a:pPr algn="ctr"/>
            <a:r>
              <a:rPr lang="vi-VN" sz="3200" b="0" i="0" dirty="0">
                <a:solidFill>
                  <a:srgbClr val="000000"/>
                </a:solidFill>
                <a:effectLst/>
                <a:latin typeface="Cambria" panose="02040503050406030204" pitchFamily="18" charset="0"/>
                <a:ea typeface="Cambria" panose="02040503050406030204" pitchFamily="18" charset="0"/>
              </a:rPr>
              <a:t>Ai sẽ dạy bông hoa học nói</a:t>
            </a:r>
          </a:p>
          <a:p>
            <a:pPr algn="ctr"/>
            <a:r>
              <a:rPr lang="vi-VN" sz="3200" b="0" i="0" dirty="0">
                <a:solidFill>
                  <a:srgbClr val="000000"/>
                </a:solidFill>
                <a:effectLst/>
                <a:latin typeface="Cambria" panose="02040503050406030204" pitchFamily="18" charset="0"/>
                <a:ea typeface="Cambria" panose="02040503050406030204" pitchFamily="18" charset="0"/>
              </a:rPr>
              <a:t>Ai sẽ tô biển hoa màu vàng</a:t>
            </a:r>
          </a:p>
          <a:p>
            <a:pPr algn="ctr"/>
            <a:r>
              <a:rPr lang="vi-VN" sz="3200" b="0" i="0" dirty="0">
                <a:solidFill>
                  <a:srgbClr val="000000"/>
                </a:solidFill>
                <a:effectLst/>
                <a:latin typeface="Cambria" panose="02040503050406030204" pitchFamily="18" charset="0"/>
                <a:ea typeface="Cambria" panose="02040503050406030204" pitchFamily="18" charset="0"/>
              </a:rPr>
              <a:t>Ai sẽ nhốt hương thơm vào túi?</a:t>
            </a:r>
          </a:p>
          <a:p>
            <a:pPr algn="r"/>
            <a:r>
              <a:rPr lang="vi-VN" sz="3200" b="0" i="0" dirty="0">
                <a:solidFill>
                  <a:srgbClr val="000000"/>
                </a:solidFill>
                <a:effectLst/>
                <a:latin typeface="Cambria" panose="02040503050406030204" pitchFamily="18" charset="0"/>
                <a:ea typeface="Cambria" panose="02040503050406030204" pitchFamily="18" charset="0"/>
              </a:rPr>
              <a:t>                                     (Thục Linh)</a:t>
            </a:r>
          </a:p>
        </p:txBody>
      </p:sp>
    </p:spTree>
    <p:extLst>
      <p:ext uri="{BB962C8B-B14F-4D97-AF65-F5344CB8AC3E}">
        <p14:creationId xmlns:p14="http://schemas.microsoft.com/office/powerpoint/2010/main" val="21343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6510732-8DFE-17CC-4173-5DF9F5D0840D}"/>
              </a:ext>
            </a:extLst>
          </p:cNvPr>
          <p:cNvSpPr txBox="1"/>
          <p:nvPr/>
        </p:nvSpPr>
        <p:spPr>
          <a:xfrm>
            <a:off x="838199" y="664029"/>
            <a:ext cx="61286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Nếu thế giới không có trẻ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dạy bông hoa học nói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tô biển hoa màu vàng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nhốt hương thơm vào túi?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3"/>
          <a:stretch>
            <a:fillRect/>
          </a:stretch>
        </p:blipFill>
        <p:spPr>
          <a:xfrm>
            <a:off x="7192056" y="476251"/>
            <a:ext cx="4295775" cy="3467100"/>
          </a:xfrm>
          <a:prstGeom prst="rect">
            <a:avLst/>
          </a:prstGeom>
        </p:spPr>
      </p:pic>
      <p:cxnSp>
        <p:nvCxnSpPr>
          <p:cNvPr id="4" name="Straight Connector 3">
            <a:extLst>
              <a:ext uri="{FF2B5EF4-FFF2-40B4-BE49-F238E27FC236}">
                <a16:creationId xmlns:a16="http://schemas.microsoft.com/office/drawing/2014/main" id="{77D74697-94DB-0D0C-D6C9-B924D0379EA1}"/>
              </a:ext>
            </a:extLst>
          </p:cNvPr>
          <p:cNvCxnSpPr>
            <a:cxnSpLocks/>
          </p:cNvCxnSpPr>
          <p:nvPr/>
        </p:nvCxnSpPr>
        <p:spPr>
          <a:xfrm>
            <a:off x="1524000" y="1665515"/>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548218-CD6E-AF65-D9A3-5BDCB144D77E}"/>
              </a:ext>
            </a:extLst>
          </p:cNvPr>
          <p:cNvCxnSpPr>
            <a:cxnSpLocks/>
          </p:cNvCxnSpPr>
          <p:nvPr/>
        </p:nvCxnSpPr>
        <p:spPr>
          <a:xfrm>
            <a:off x="1513115" y="2133600"/>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2C9065-72BB-E3F3-2436-3113E5CC4D97}"/>
              </a:ext>
            </a:extLst>
          </p:cNvPr>
          <p:cNvCxnSpPr>
            <a:cxnSpLocks/>
          </p:cNvCxnSpPr>
          <p:nvPr/>
        </p:nvCxnSpPr>
        <p:spPr>
          <a:xfrm>
            <a:off x="1099458" y="2656114"/>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077067AA-C8A9-E222-F8E0-33AA97EB3E04}"/>
              </a:ext>
            </a:extLst>
          </p:cNvPr>
          <p:cNvSpPr/>
          <p:nvPr/>
        </p:nvSpPr>
        <p:spPr>
          <a:xfrm>
            <a:off x="321344" y="4908775"/>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202909AD-B2C9-943F-FE1A-BF38444798D3}"/>
              </a:ext>
            </a:extLst>
          </p:cNvPr>
          <p:cNvGrpSpPr/>
          <p:nvPr/>
        </p:nvGrpSpPr>
        <p:grpSpPr>
          <a:xfrm>
            <a:off x="1309027" y="4220241"/>
            <a:ext cx="10074666" cy="1875761"/>
            <a:chOff x="-343206" y="1878828"/>
            <a:chExt cx="12036093" cy="1436161"/>
          </a:xfrm>
        </p:grpSpPr>
        <p:sp>
          <p:nvSpPr>
            <p:cNvPr id="11" name="Rectangle: Rounded Corners 6">
              <a:extLst>
                <a:ext uri="{FF2B5EF4-FFF2-40B4-BE49-F238E27FC236}">
                  <a16:creationId xmlns:a16="http://schemas.microsoft.com/office/drawing/2014/main" id="{3D92F4FF-3177-D6E3-0E86-646887B39DBF}"/>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Hộp Văn bản 14">
              <a:extLst>
                <a:ext uri="{FF2B5EF4-FFF2-40B4-BE49-F238E27FC236}">
                  <a16:creationId xmlns:a16="http://schemas.microsoft.com/office/drawing/2014/main" id="{8E34D3DC-B434-1A37-8D96-85AF901EF9F5}"/>
                </a:ext>
              </a:extLst>
            </p:cNvPr>
            <p:cNvSpPr txBox="1"/>
            <p:nvPr/>
          </p:nvSpPr>
          <p:spPr>
            <a:xfrm>
              <a:off x="-192541" y="2040166"/>
              <a:ext cx="11784690" cy="10132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lặp lại từ “ai” nhằm nhấn mạnh sự thiếu vắng của thế giới này nếu không có trẻ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944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10459404" cy="1785257"/>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569660"/>
          </a:xfrm>
          <a:prstGeom prst="rect">
            <a:avLst/>
          </a:prstGeom>
          <a:noFill/>
        </p:spPr>
        <p:txBody>
          <a:bodyPr wrap="square">
            <a:spAutoFit/>
          </a:bodyPr>
          <a:lstStyle/>
          <a:p>
            <a:pPr lvl="0" algn="just"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3. </a:t>
            </a:r>
            <a:r>
              <a:rPr lang="vi-VN" altLang="en-US" sz="3200" b="1" dirty="0">
                <a:solidFill>
                  <a:srgbClr val="002060"/>
                </a:solidFill>
                <a:latin typeface="Calibri" panose="020F0502020204030204" pitchFamily="34" charset="0"/>
                <a:cs typeface="Calibri" panose="020F0502020204030204" pitchFamily="34" charset="0"/>
              </a:rPr>
              <a:t>Viết 2 – 3 câu thể hiện tình cảm, cảm xúc về một đoạn thơ, đoạn văn ở bài tập 1 hoặc bài tập 2, trong đó có sử dụng biện pháp điệp từ, điệp ngữ.</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grpSp>
        <p:nvGrpSpPr>
          <p:cNvPr id="4" name="Group 3">
            <a:extLst>
              <a:ext uri="{FF2B5EF4-FFF2-40B4-BE49-F238E27FC236}">
                <a16:creationId xmlns:a16="http://schemas.microsoft.com/office/drawing/2014/main" id="{9BDE9F9E-C311-7E99-18D5-421AAC531EC7}"/>
              </a:ext>
            </a:extLst>
          </p:cNvPr>
          <p:cNvGrpSpPr/>
          <p:nvPr/>
        </p:nvGrpSpPr>
        <p:grpSpPr>
          <a:xfrm>
            <a:off x="268960" y="2466186"/>
            <a:ext cx="11298173" cy="4065242"/>
            <a:chOff x="105675" y="2194043"/>
            <a:chExt cx="11298173" cy="4065242"/>
          </a:xfrm>
        </p:grpSpPr>
        <p:sp>
          <p:nvSpPr>
            <p:cNvPr id="6" name="Rectangle: Rounded Corners 5">
              <a:extLst>
                <a:ext uri="{FF2B5EF4-FFF2-40B4-BE49-F238E27FC236}">
                  <a16:creationId xmlns:a16="http://schemas.microsoft.com/office/drawing/2014/main" id="{1E77C5B2-73C8-026F-D091-0A18AC244284}"/>
                </a:ext>
              </a:extLst>
            </p:cNvPr>
            <p:cNvSpPr/>
            <p:nvPr/>
          </p:nvSpPr>
          <p:spPr>
            <a:xfrm>
              <a:off x="788151" y="2387632"/>
              <a:ext cx="10615697" cy="3871653"/>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0300E3-90EA-3EBC-A02D-21B5D43EF413}"/>
                </a:ext>
              </a:extLst>
            </p:cNvPr>
            <p:cNvSpPr txBox="1"/>
            <p:nvPr/>
          </p:nvSpPr>
          <p:spPr>
            <a:xfrm>
              <a:off x="1186544" y="2592446"/>
              <a:ext cx="9813804" cy="35394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Trẻ con thật sự là những mầm non của thế giới, không có trẻ con, thế giới có lẽ đã thật nhạt nhẽo. Không ai thơ thẩn nói chuyện vui đùa cùng hoa lá, không ai hồn nhiên tô nước biển một màu vàng ươm, không ai nhốt hương thơm vào túi,… Những việc tưởng chừng vô nghĩa, vô lí nhưng là cách mà trẻ con đến với thế giới, cách mà thế giới đẹp hơn và vui hơn nhờ trẻ con.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A5ED0B66-81B3-7A6D-31AC-ABD83AC752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675" y="2194043"/>
              <a:ext cx="930158" cy="930158"/>
            </a:xfrm>
            <a:prstGeom prst="rect">
              <a:avLst/>
            </a:prstGeom>
          </p:spPr>
        </p:pic>
      </p:grpSp>
    </p:spTree>
    <p:extLst>
      <p:ext uri="{BB962C8B-B14F-4D97-AF65-F5344CB8AC3E}">
        <p14:creationId xmlns:p14="http://schemas.microsoft.com/office/powerpoint/2010/main" val="8344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4" y="261258"/>
            <a:ext cx="10568261" cy="1066800"/>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10004505" cy="954107"/>
          </a:xfrm>
          <a:prstGeom prst="rect">
            <a:avLst/>
          </a:prstGeom>
          <a:noFill/>
        </p:spPr>
        <p:txBody>
          <a:bodyPr wrap="square">
            <a:spAutoFit/>
          </a:bodyPr>
          <a:lstStyle/>
          <a:p>
            <a:pPr lvl="0" eaLnBrk="0" fontAlgn="base" hangingPunct="0">
              <a:spcBef>
                <a:spcPct val="0"/>
              </a:spcBef>
              <a:spcAft>
                <a:spcPct val="0"/>
              </a:spcAft>
            </a:pPr>
            <a:r>
              <a:rPr lang="vi-VN" altLang="en-US" sz="2800" b="1" dirty="0">
                <a:solidFill>
                  <a:srgbClr val="002060"/>
                </a:solidFill>
                <a:latin typeface="Calibri" panose="020F0502020204030204" pitchFamily="34" charset="0"/>
                <a:cs typeface="Calibri" panose="020F0502020204030204" pitchFamily="34" charset="0"/>
              </a:rPr>
              <a:t>Chỉ ra điệp từ, điệp ngữ trong bài thơ dưới đây. Nêu tác dụng của việc sử dụng biện pháp điệp từ, điệp ngữ đó .</a:t>
            </a: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pic>
        <p:nvPicPr>
          <p:cNvPr id="6" name="Picture 5">
            <a:extLst>
              <a:ext uri="{FF2B5EF4-FFF2-40B4-BE49-F238E27FC236}">
                <a16:creationId xmlns:a16="http://schemas.microsoft.com/office/drawing/2014/main" id="{CA02A563-2944-9465-1514-5F252D08421E}"/>
              </a:ext>
            </a:extLst>
          </p:cNvPr>
          <p:cNvPicPr>
            <a:picLocks noChangeAspect="1"/>
          </p:cNvPicPr>
          <p:nvPr/>
        </p:nvPicPr>
        <p:blipFill>
          <a:blip r:embed="rId5"/>
          <a:stretch>
            <a:fillRect/>
          </a:stretch>
        </p:blipFill>
        <p:spPr>
          <a:xfrm>
            <a:off x="3115355" y="1501548"/>
            <a:ext cx="6159274" cy="4361301"/>
          </a:xfrm>
          <a:prstGeom prst="rect">
            <a:avLst/>
          </a:prstGeom>
        </p:spPr>
      </p:pic>
      <p:grpSp>
        <p:nvGrpSpPr>
          <p:cNvPr id="7" name="Group 6">
            <a:extLst>
              <a:ext uri="{FF2B5EF4-FFF2-40B4-BE49-F238E27FC236}">
                <a16:creationId xmlns:a16="http://schemas.microsoft.com/office/drawing/2014/main" id="{740A8544-49FD-045E-978D-A22567C21AEF}"/>
              </a:ext>
            </a:extLst>
          </p:cNvPr>
          <p:cNvGrpSpPr/>
          <p:nvPr/>
        </p:nvGrpSpPr>
        <p:grpSpPr>
          <a:xfrm>
            <a:off x="1178398" y="5832553"/>
            <a:ext cx="10208058" cy="709762"/>
            <a:chOff x="-343206" y="1836015"/>
            <a:chExt cx="12195455" cy="1478974"/>
          </a:xfrm>
        </p:grpSpPr>
        <p:sp>
          <p:nvSpPr>
            <p:cNvPr id="8" name="Rectangle: Rounded Corners 6">
              <a:extLst>
                <a:ext uri="{FF2B5EF4-FFF2-40B4-BE49-F238E27FC236}">
                  <a16:creationId xmlns:a16="http://schemas.microsoft.com/office/drawing/2014/main" id="{C41343C3-44A0-B2C0-B130-8ECF67409FA6}"/>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Hộp Văn bản 14">
              <a:extLst>
                <a:ext uri="{FF2B5EF4-FFF2-40B4-BE49-F238E27FC236}">
                  <a16:creationId xmlns:a16="http://schemas.microsoft.com/office/drawing/2014/main" id="{BC204CF4-265D-ED7F-9C90-980FD32B8D0A}"/>
                </a:ext>
              </a:extLst>
            </p:cNvPr>
            <p:cNvSpPr txBox="1"/>
            <p:nvPr/>
          </p:nvSpPr>
          <p:spPr>
            <a:xfrm>
              <a:off x="67559" y="1836015"/>
              <a:ext cx="11784690" cy="541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Điệp từ, điệp ngữ: mưa, mưa rơi, mưa là.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0" name="Straight Connector 9">
            <a:extLst>
              <a:ext uri="{FF2B5EF4-FFF2-40B4-BE49-F238E27FC236}">
                <a16:creationId xmlns:a16="http://schemas.microsoft.com/office/drawing/2014/main" id="{89CF9A72-D75C-99D7-408D-5CAE8F9D644F}"/>
              </a:ext>
            </a:extLst>
          </p:cNvPr>
          <p:cNvCxnSpPr>
            <a:cxnSpLocks/>
          </p:cNvCxnSpPr>
          <p:nvPr/>
        </p:nvCxnSpPr>
        <p:spPr>
          <a:xfrm>
            <a:off x="3102430" y="2318657"/>
            <a:ext cx="10667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CCCD8D-121E-940E-1C51-625B7AAAC96B}"/>
              </a:ext>
            </a:extLst>
          </p:cNvPr>
          <p:cNvCxnSpPr>
            <a:cxnSpLocks/>
          </p:cNvCxnSpPr>
          <p:nvPr/>
        </p:nvCxnSpPr>
        <p:spPr>
          <a:xfrm>
            <a:off x="3091544" y="40277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AECFB5B-3F9A-CC7E-6616-9891956588E0}"/>
              </a:ext>
            </a:extLst>
          </p:cNvPr>
          <p:cNvCxnSpPr>
            <a:cxnSpLocks/>
          </p:cNvCxnSpPr>
          <p:nvPr/>
        </p:nvCxnSpPr>
        <p:spPr>
          <a:xfrm>
            <a:off x="3102430" y="44849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397F79-3C51-EDEF-0D95-88460F0952A3}"/>
              </a:ext>
            </a:extLst>
          </p:cNvPr>
          <p:cNvCxnSpPr>
            <a:cxnSpLocks/>
          </p:cNvCxnSpPr>
          <p:nvPr/>
        </p:nvCxnSpPr>
        <p:spPr>
          <a:xfrm>
            <a:off x="3135087" y="4909458"/>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7C1E87-4825-7B11-62F7-394887A7F102}"/>
              </a:ext>
            </a:extLst>
          </p:cNvPr>
          <p:cNvCxnSpPr>
            <a:cxnSpLocks/>
          </p:cNvCxnSpPr>
          <p:nvPr/>
        </p:nvCxnSpPr>
        <p:spPr>
          <a:xfrm>
            <a:off x="6389916" y="2329544"/>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609478-B300-4023-77F0-92593B58DE4B}"/>
              </a:ext>
            </a:extLst>
          </p:cNvPr>
          <p:cNvCxnSpPr>
            <a:cxnSpLocks/>
          </p:cNvCxnSpPr>
          <p:nvPr/>
        </p:nvCxnSpPr>
        <p:spPr>
          <a:xfrm>
            <a:off x="6455230" y="2743201"/>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E14393-C817-FA1A-DB87-049E1675BCB9}"/>
              </a:ext>
            </a:extLst>
          </p:cNvPr>
          <p:cNvCxnSpPr>
            <a:cxnSpLocks/>
          </p:cNvCxnSpPr>
          <p:nvPr/>
        </p:nvCxnSpPr>
        <p:spPr>
          <a:xfrm>
            <a:off x="6444344" y="4071258"/>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8C67B4-01DD-0D87-5909-8EF8CECEF974}"/>
              </a:ext>
            </a:extLst>
          </p:cNvPr>
          <p:cNvCxnSpPr>
            <a:cxnSpLocks/>
          </p:cNvCxnSpPr>
          <p:nvPr/>
        </p:nvCxnSpPr>
        <p:spPr>
          <a:xfrm>
            <a:off x="7565572" y="4060372"/>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3D78E54-5913-9329-24C4-2414EA3CB257}"/>
              </a:ext>
            </a:extLst>
          </p:cNvPr>
          <p:cNvCxnSpPr>
            <a:cxnSpLocks/>
          </p:cNvCxnSpPr>
          <p:nvPr/>
        </p:nvCxnSpPr>
        <p:spPr>
          <a:xfrm>
            <a:off x="6433458" y="4474029"/>
            <a:ext cx="8708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BDDD5D-70D5-C0B0-45F7-ADA566A8E36B}"/>
              </a:ext>
            </a:extLst>
          </p:cNvPr>
          <p:cNvCxnSpPr>
            <a:cxnSpLocks/>
          </p:cNvCxnSpPr>
          <p:nvPr/>
        </p:nvCxnSpPr>
        <p:spPr>
          <a:xfrm>
            <a:off x="6444344" y="4887686"/>
            <a:ext cx="8164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70C08A4F-1B27-4C8D-A17A-09128BEFB2C1}"/>
              </a:ext>
            </a:extLst>
          </p:cNvPr>
          <p:cNvGrpSpPr/>
          <p:nvPr/>
        </p:nvGrpSpPr>
        <p:grpSpPr>
          <a:xfrm>
            <a:off x="1188558" y="5313681"/>
            <a:ext cx="10074666" cy="1290318"/>
            <a:chOff x="-343206" y="1836015"/>
            <a:chExt cx="12036093" cy="1888392"/>
          </a:xfrm>
        </p:grpSpPr>
        <p:sp>
          <p:nvSpPr>
            <p:cNvPr id="30" name="Rectangle: Rounded Corners 6">
              <a:extLst>
                <a:ext uri="{FF2B5EF4-FFF2-40B4-BE49-F238E27FC236}">
                  <a16:creationId xmlns:a16="http://schemas.microsoft.com/office/drawing/2014/main" id="{431A676D-D290-D63E-5F81-7DC19E9B6DEA}"/>
                </a:ext>
              </a:extLst>
            </p:cNvPr>
            <p:cNvSpPr/>
            <p:nvPr/>
          </p:nvSpPr>
          <p:spPr>
            <a:xfrm>
              <a:off x="-343206" y="1878827"/>
              <a:ext cx="12036093" cy="1845580"/>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Hộp Văn bản 14">
              <a:extLst>
                <a:ext uri="{FF2B5EF4-FFF2-40B4-BE49-F238E27FC236}">
                  <a16:creationId xmlns:a16="http://schemas.microsoft.com/office/drawing/2014/main" id="{B24F4C08-B68F-9252-542C-8670C4771E8E}"/>
                </a:ext>
              </a:extLst>
            </p:cNvPr>
            <p:cNvSpPr txBox="1"/>
            <p:nvPr/>
          </p:nvSpPr>
          <p:spPr>
            <a:xfrm>
              <a:off x="67559" y="1836015"/>
              <a:ext cx="11411880" cy="17566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Các từ ngữ lặp đi lặp lại nhằm nhấn mạnh hình ảnh những hạt mưa rơi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478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916EE8B-2CC0-8C88-7E2F-4F367800B6E7}"/>
              </a:ext>
            </a:extLst>
          </p:cNvPr>
          <p:cNvSpPr/>
          <p:nvPr/>
        </p:nvSpPr>
        <p:spPr>
          <a:xfrm>
            <a:off x="178676" y="236669"/>
            <a:ext cx="11845157" cy="6500462"/>
          </a:xfrm>
          <a:prstGeom prst="roundRect">
            <a:avLst>
              <a:gd name="adj" fmla="val 1116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3CE00D1-4DAA-CAF5-DCD6-399F9B0721B3}"/>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5E4133-716F-4BF2-9E21-7E2290D4DDAF}"/>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D549E627-5211-5A1E-CD5E-BE4CCB365320}"/>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DC47C1C0-A18C-D459-7919-A5F4C7416A0C}"/>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D6C20AFE-DAF6-8B79-B8FF-25705C35557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9A127648-3D18-6816-AA60-CFD39E3C4799}"/>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A102CA40-DE8C-39ED-6D7C-E47FDFDFD83E}"/>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AA07E1BB-6BFC-A6BC-30C9-39DE6E4EAFE2}"/>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2" name="Picture 1">
            <a:extLst>
              <a:ext uri="{FF2B5EF4-FFF2-40B4-BE49-F238E27FC236}">
                <a16:creationId xmlns:a16="http://schemas.microsoft.com/office/drawing/2014/main" id="{8450398B-F0E2-34C1-CB32-AE2C4F42531B}"/>
              </a:ext>
            </a:extLst>
          </p:cNvPr>
          <p:cNvPicPr>
            <a:picLocks noChangeAspect="1"/>
          </p:cNvPicPr>
          <p:nvPr/>
        </p:nvPicPr>
        <p:blipFill>
          <a:blip r:embed="rId4"/>
          <a:stretch>
            <a:fillRect/>
          </a:stretch>
        </p:blipFill>
        <p:spPr>
          <a:xfrm>
            <a:off x="3040624" y="522180"/>
            <a:ext cx="6090432" cy="1018120"/>
          </a:xfrm>
          <a:prstGeom prst="rect">
            <a:avLst/>
          </a:prstGeom>
        </p:spPr>
      </p:pic>
    </p:spTree>
    <p:extLst>
      <p:ext uri="{BB962C8B-B14F-4D97-AF65-F5344CB8AC3E}">
        <p14:creationId xmlns:p14="http://schemas.microsoft.com/office/powerpoint/2010/main" val="1276226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uiExpand="1" build="p"/>
      <p:bldP spid="15" grpId="0" uiExpand="1" build="p"/>
      <p:bldP spid="1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roup 10">
            <a:extLst>
              <a:ext uri="{FF2B5EF4-FFF2-40B4-BE49-F238E27FC236}">
                <a16:creationId xmlns:a16="http://schemas.microsoft.com/office/drawing/2014/main" id="{40C45ABD-57B1-76A0-CD7D-EF8667E06A2B}"/>
              </a:ext>
            </a:extLst>
          </p:cNvPr>
          <p:cNvGrpSpPr/>
          <p:nvPr/>
        </p:nvGrpSpPr>
        <p:grpSpPr>
          <a:xfrm>
            <a:off x="3394614" y="1138192"/>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Các từ ngữ được lặp lại nhiều lần người ta gọi là g</a:t>
              </a:r>
              <a:r>
                <a:rPr lang="en-US" sz="4000" dirty="0">
                  <a:solidFill>
                    <a:prstClr val="black"/>
                  </a:solidFill>
                  <a:latin typeface="Calibri" panose="020F0502020204030204"/>
                </a:rPr>
                <a:t>ì</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602803" y="2981687"/>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63454" y="2029282"/>
              <a:ext cx="10287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 panose="020B0604020202020204" pitchFamily="34" charset="0"/>
                </a:rPr>
                <a:t>Điệp</a:t>
              </a:r>
              <a:r>
                <a:rPr lang="en-US" sz="4400" b="1" dirty="0">
                  <a:solidFill>
                    <a:prstClr val="black"/>
                  </a:solidFill>
                  <a:latin typeface="Arial" panose="020B0604020202020204" pitchFamily="34" charset="0"/>
                </a:rPr>
                <a:t> </a:t>
              </a:r>
              <a:r>
                <a:rPr lang="en-US" sz="4400" b="1" dirty="0" err="1">
                  <a:solidFill>
                    <a:prstClr val="black"/>
                  </a:solidFill>
                  <a:latin typeface="Arial" panose="020B0604020202020204" pitchFamily="34" charset="0"/>
                </a:rPr>
                <a:t>ngữ</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7232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14E048-0A15-FAA6-B40C-878A7BE17815}"/>
              </a:ext>
            </a:extLst>
          </p:cNvPr>
          <p:cNvSpPr/>
          <p:nvPr/>
        </p:nvSpPr>
        <p:spPr>
          <a:xfrm>
            <a:off x="200992" y="1103900"/>
            <a:ext cx="7004603" cy="3869706"/>
          </a:xfrm>
          <a:custGeom>
            <a:avLst/>
            <a:gdLst>
              <a:gd name="connsiteX0" fmla="*/ 0 w 7004603"/>
              <a:gd name="connsiteY0" fmla="*/ 644964 h 3869706"/>
              <a:gd name="connsiteX1" fmla="*/ 644964 w 7004603"/>
              <a:gd name="connsiteY1" fmla="*/ 0 h 3869706"/>
              <a:gd name="connsiteX2" fmla="*/ 6359639 w 7004603"/>
              <a:gd name="connsiteY2" fmla="*/ 0 h 3869706"/>
              <a:gd name="connsiteX3" fmla="*/ 7004603 w 7004603"/>
              <a:gd name="connsiteY3" fmla="*/ 644964 h 3869706"/>
              <a:gd name="connsiteX4" fmla="*/ 7004603 w 7004603"/>
              <a:gd name="connsiteY4" fmla="*/ 3224742 h 3869706"/>
              <a:gd name="connsiteX5" fmla="*/ 6359639 w 7004603"/>
              <a:gd name="connsiteY5" fmla="*/ 3869706 h 3869706"/>
              <a:gd name="connsiteX6" fmla="*/ 644964 w 7004603"/>
              <a:gd name="connsiteY6" fmla="*/ 3869706 h 3869706"/>
              <a:gd name="connsiteX7" fmla="*/ 0 w 7004603"/>
              <a:gd name="connsiteY7" fmla="*/ 3224742 h 3869706"/>
              <a:gd name="connsiteX8" fmla="*/ 0 w 7004603"/>
              <a:gd name="connsiteY8" fmla="*/ 644964 h 386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4603" h="3869706" fill="none" extrusionOk="0">
                <a:moveTo>
                  <a:pt x="0" y="644964"/>
                </a:moveTo>
                <a:cubicBezTo>
                  <a:pt x="1740" y="335859"/>
                  <a:pt x="301804" y="21892"/>
                  <a:pt x="644964" y="0"/>
                </a:cubicBezTo>
                <a:cubicBezTo>
                  <a:pt x="1302843" y="72427"/>
                  <a:pt x="4251110" y="61419"/>
                  <a:pt x="6359639" y="0"/>
                </a:cubicBezTo>
                <a:cubicBezTo>
                  <a:pt x="6710539" y="-36515"/>
                  <a:pt x="6972988" y="279197"/>
                  <a:pt x="7004603" y="644964"/>
                </a:cubicBezTo>
                <a:cubicBezTo>
                  <a:pt x="7105479" y="1219386"/>
                  <a:pt x="6897290" y="2173751"/>
                  <a:pt x="7004603" y="3224742"/>
                </a:cubicBezTo>
                <a:cubicBezTo>
                  <a:pt x="7013608" y="3535243"/>
                  <a:pt x="6689604" y="3840291"/>
                  <a:pt x="6359639" y="3869706"/>
                </a:cubicBezTo>
                <a:cubicBezTo>
                  <a:pt x="4943007" y="3899533"/>
                  <a:pt x="2898857" y="3790400"/>
                  <a:pt x="644964" y="3869706"/>
                </a:cubicBezTo>
                <a:cubicBezTo>
                  <a:pt x="305380" y="3867827"/>
                  <a:pt x="-48883" y="3590612"/>
                  <a:pt x="0" y="3224742"/>
                </a:cubicBezTo>
                <a:cubicBezTo>
                  <a:pt x="50037" y="2522413"/>
                  <a:pt x="770" y="1289091"/>
                  <a:pt x="0" y="644964"/>
                </a:cubicBezTo>
                <a:close/>
              </a:path>
              <a:path w="7004603" h="3869706" stroke="0" extrusionOk="0">
                <a:moveTo>
                  <a:pt x="0" y="644964"/>
                </a:moveTo>
                <a:cubicBezTo>
                  <a:pt x="51789" y="302877"/>
                  <a:pt x="295974" y="15031"/>
                  <a:pt x="644964" y="0"/>
                </a:cubicBezTo>
                <a:cubicBezTo>
                  <a:pt x="2660082" y="123000"/>
                  <a:pt x="5618147" y="-96860"/>
                  <a:pt x="6359639" y="0"/>
                </a:cubicBezTo>
                <a:cubicBezTo>
                  <a:pt x="6675901" y="-30442"/>
                  <a:pt x="7026360" y="244897"/>
                  <a:pt x="7004603" y="644964"/>
                </a:cubicBezTo>
                <a:cubicBezTo>
                  <a:pt x="7007776" y="916617"/>
                  <a:pt x="7098870" y="2111728"/>
                  <a:pt x="7004603" y="3224742"/>
                </a:cubicBezTo>
                <a:cubicBezTo>
                  <a:pt x="6958970" y="3597478"/>
                  <a:pt x="6689839" y="3865450"/>
                  <a:pt x="6359639" y="3869706"/>
                </a:cubicBezTo>
                <a:cubicBezTo>
                  <a:pt x="4237145" y="3708999"/>
                  <a:pt x="2761913" y="3909373"/>
                  <a:pt x="644964" y="3869706"/>
                </a:cubicBezTo>
                <a:cubicBezTo>
                  <a:pt x="242080" y="3860278"/>
                  <a:pt x="-55236" y="3555922"/>
                  <a:pt x="0" y="3224742"/>
                </a:cubicBezTo>
                <a:cubicBezTo>
                  <a:pt x="32216" y="1973955"/>
                  <a:pt x="57206" y="1495025"/>
                  <a:pt x="0" y="644964"/>
                </a:cubicBezTo>
                <a:close/>
              </a:path>
            </a:pathLst>
          </a:custGeom>
          <a:solidFill>
            <a:schemeClr val="bg1">
              <a:alpha val="83000"/>
            </a:schemeClr>
          </a:solidFill>
          <a:ln w="28575">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EF1283-647F-9637-A3DE-E99325CB29F0}"/>
              </a:ext>
            </a:extLst>
          </p:cNvPr>
          <p:cNvPicPr>
            <a:picLocks noChangeAspect="1"/>
          </p:cNvPicPr>
          <p:nvPr/>
        </p:nvPicPr>
        <p:blipFill>
          <a:blip r:embed="rId2"/>
          <a:stretch>
            <a:fillRect/>
          </a:stretch>
        </p:blipFill>
        <p:spPr>
          <a:xfrm>
            <a:off x="261807" y="2018661"/>
            <a:ext cx="7401185" cy="3023878"/>
          </a:xfrm>
          <a:prstGeom prst="rect">
            <a:avLst/>
          </a:prstGeom>
        </p:spPr>
      </p:pic>
      <p:pic>
        <p:nvPicPr>
          <p:cNvPr id="5" name="Picture 4">
            <a:extLst>
              <a:ext uri="{FF2B5EF4-FFF2-40B4-BE49-F238E27FC236}">
                <a16:creationId xmlns:a16="http://schemas.microsoft.com/office/drawing/2014/main" id="{17B1232A-C3E0-1C52-8BF6-BAE1C9CE8BC2}"/>
              </a:ext>
            </a:extLst>
          </p:cNvPr>
          <p:cNvPicPr>
            <a:picLocks noChangeAspect="1"/>
          </p:cNvPicPr>
          <p:nvPr/>
        </p:nvPicPr>
        <p:blipFill>
          <a:blip r:embed="rId3"/>
          <a:stretch>
            <a:fillRect/>
          </a:stretch>
        </p:blipFill>
        <p:spPr>
          <a:xfrm>
            <a:off x="2001806" y="1062685"/>
            <a:ext cx="5114987" cy="117663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473492EE-FDB4-5615-1B9E-79B50A630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288881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B07B82D-0876-913A-E77B-9DE2D9FF46D0}"/>
              </a:ext>
            </a:extLst>
          </p:cNvPr>
          <p:cNvSpPr txBox="1"/>
          <p:nvPr/>
        </p:nvSpPr>
        <p:spPr>
          <a:xfrm>
            <a:off x="2453451" y="1867254"/>
            <a:ext cx="6422135" cy="101566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6000" b="0" i="0" u="none" strike="noStrike" kern="1200" cap="none" spc="0" normalizeH="0" baseline="0" noProof="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rPr>
              <a:t>Yêu cầu cần đạt</a:t>
            </a:r>
            <a:endParaRPr kumimoji="0" lang="sv-SE" sz="6000" b="0" i="0" u="none" strike="noStrike" kern="1200" cap="none" spc="0" normalizeH="0" baseline="0" noProof="0" dirty="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endParaRPr>
          </a:p>
        </p:txBody>
      </p:sp>
      <p:sp>
        <p:nvSpPr>
          <p:cNvPr id="4" name="Rectangle: Rounded Corners 7">
            <a:extLst>
              <a:ext uri="{FF2B5EF4-FFF2-40B4-BE49-F238E27FC236}">
                <a16:creationId xmlns:a16="http://schemas.microsoft.com/office/drawing/2014/main" id="{83D1CE9D-5554-5872-FFD3-64CCBE9D9AF6}"/>
              </a:ext>
            </a:extLst>
          </p:cNvPr>
          <p:cNvSpPr/>
          <p:nvPr/>
        </p:nvSpPr>
        <p:spPr>
          <a:xfrm>
            <a:off x="1248032" y="2776225"/>
            <a:ext cx="8091580" cy="2994380"/>
          </a:xfrm>
          <a:custGeom>
            <a:avLst/>
            <a:gdLst>
              <a:gd name="connsiteX0" fmla="*/ 0 w 8091580"/>
              <a:gd name="connsiteY0" fmla="*/ 297731 h 2994380"/>
              <a:gd name="connsiteX1" fmla="*/ 297731 w 8091580"/>
              <a:gd name="connsiteY1" fmla="*/ 0 h 2994380"/>
              <a:gd name="connsiteX2" fmla="*/ 7793849 w 8091580"/>
              <a:gd name="connsiteY2" fmla="*/ 0 h 2994380"/>
              <a:gd name="connsiteX3" fmla="*/ 8091580 w 8091580"/>
              <a:gd name="connsiteY3" fmla="*/ 297731 h 2994380"/>
              <a:gd name="connsiteX4" fmla="*/ 8091580 w 8091580"/>
              <a:gd name="connsiteY4" fmla="*/ 2696649 h 2994380"/>
              <a:gd name="connsiteX5" fmla="*/ 7793849 w 8091580"/>
              <a:gd name="connsiteY5" fmla="*/ 2994380 h 2994380"/>
              <a:gd name="connsiteX6" fmla="*/ 297731 w 8091580"/>
              <a:gd name="connsiteY6" fmla="*/ 2994380 h 2994380"/>
              <a:gd name="connsiteX7" fmla="*/ 0 w 8091580"/>
              <a:gd name="connsiteY7" fmla="*/ 2696649 h 2994380"/>
              <a:gd name="connsiteX8" fmla="*/ 0 w 8091580"/>
              <a:gd name="connsiteY8" fmla="*/ 297731 h 29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1580" h="2994380" fill="none" extrusionOk="0">
                <a:moveTo>
                  <a:pt x="0" y="297731"/>
                </a:moveTo>
                <a:cubicBezTo>
                  <a:pt x="-26484" y="129015"/>
                  <a:pt x="157430" y="19735"/>
                  <a:pt x="297731" y="0"/>
                </a:cubicBezTo>
                <a:cubicBezTo>
                  <a:pt x="1304355" y="130954"/>
                  <a:pt x="5381844" y="43574"/>
                  <a:pt x="7793849" y="0"/>
                </a:cubicBezTo>
                <a:cubicBezTo>
                  <a:pt x="7969128" y="16708"/>
                  <a:pt x="8104804" y="149498"/>
                  <a:pt x="8091580" y="297731"/>
                </a:cubicBezTo>
                <a:cubicBezTo>
                  <a:pt x="7941141" y="1293341"/>
                  <a:pt x="8177459" y="2326912"/>
                  <a:pt x="8091580" y="2696649"/>
                </a:cubicBezTo>
                <a:cubicBezTo>
                  <a:pt x="8065958" y="2865288"/>
                  <a:pt x="7947775" y="2987131"/>
                  <a:pt x="7793849" y="2994380"/>
                </a:cubicBezTo>
                <a:cubicBezTo>
                  <a:pt x="5127604" y="3149577"/>
                  <a:pt x="2547712" y="3157400"/>
                  <a:pt x="297731" y="2994380"/>
                </a:cubicBezTo>
                <a:cubicBezTo>
                  <a:pt x="134712" y="2975273"/>
                  <a:pt x="-20227" y="2872892"/>
                  <a:pt x="0" y="2696649"/>
                </a:cubicBezTo>
                <a:cubicBezTo>
                  <a:pt x="64656" y="2139335"/>
                  <a:pt x="-17807" y="583473"/>
                  <a:pt x="0" y="297731"/>
                </a:cubicBezTo>
                <a:close/>
              </a:path>
              <a:path w="8091580" h="2994380" stroke="0" extrusionOk="0">
                <a:moveTo>
                  <a:pt x="0" y="297731"/>
                </a:moveTo>
                <a:cubicBezTo>
                  <a:pt x="-6961" y="129005"/>
                  <a:pt x="104576" y="10780"/>
                  <a:pt x="297731" y="0"/>
                </a:cubicBezTo>
                <a:cubicBezTo>
                  <a:pt x="2300400" y="132882"/>
                  <a:pt x="5565104" y="-84951"/>
                  <a:pt x="7793849" y="0"/>
                </a:cubicBezTo>
                <a:cubicBezTo>
                  <a:pt x="7955212" y="2997"/>
                  <a:pt x="8085952" y="164405"/>
                  <a:pt x="8091580" y="297731"/>
                </a:cubicBezTo>
                <a:cubicBezTo>
                  <a:pt x="8111767" y="706597"/>
                  <a:pt x="8244060" y="1581022"/>
                  <a:pt x="8091580" y="2696649"/>
                </a:cubicBezTo>
                <a:cubicBezTo>
                  <a:pt x="8101710" y="2862283"/>
                  <a:pt x="7970823" y="2968570"/>
                  <a:pt x="7793849" y="2994380"/>
                </a:cubicBezTo>
                <a:cubicBezTo>
                  <a:pt x="6544227" y="3082019"/>
                  <a:pt x="1908450" y="2921701"/>
                  <a:pt x="297731" y="2994380"/>
                </a:cubicBezTo>
                <a:cubicBezTo>
                  <a:pt x="131928" y="2981302"/>
                  <a:pt x="-8777" y="2873278"/>
                  <a:pt x="0" y="2696649"/>
                </a:cubicBezTo>
                <a:cubicBezTo>
                  <a:pt x="-38581" y="2448060"/>
                  <a:pt x="63341" y="1221028"/>
                  <a:pt x="0" y="297731"/>
                </a:cubicBezTo>
                <a:close/>
              </a:path>
            </a:pathLst>
          </a:custGeom>
          <a:solidFill>
            <a:schemeClr val="bg1">
              <a:alpha val="80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Hộp Văn bản 7">
            <a:extLst>
              <a:ext uri="{FF2B5EF4-FFF2-40B4-BE49-F238E27FC236}">
                <a16:creationId xmlns:a16="http://schemas.microsoft.com/office/drawing/2014/main" id="{12F3ABE8-25A1-E598-EF34-524C7F48B814}"/>
              </a:ext>
            </a:extLst>
          </p:cNvPr>
          <p:cNvSpPr txBox="1"/>
          <p:nvPr/>
        </p:nvSpPr>
        <p:spPr>
          <a:xfrm>
            <a:off x="1968501" y="3238500"/>
            <a:ext cx="7398774" cy="2123658"/>
          </a:xfrm>
          <a:prstGeom prst="rect">
            <a:avLst/>
          </a:prstGeom>
          <a:noFill/>
        </p:spPr>
        <p:txBody>
          <a:bodyPr wrap="square" rtlCol="0">
            <a:spAutoFit/>
          </a:bodyPr>
          <a:lstStyle/>
          <a:p>
            <a:pPr algn="ctr"/>
            <a:r>
              <a:rPr lang="vi-VN" sz="4400" dirty="0">
                <a:latin typeface="Calibri" panose="020F0502020204030204" pitchFamily="34" charset="0"/>
                <a:cs typeface="Calibri" panose="020F0502020204030204" pitchFamily="34" charset="0"/>
              </a:rPr>
              <a:t>Củng cố được những hiểu biết về biện pháp điệp từ, điệp ngữ, khơi gợi sự hứng thú của HS</a:t>
            </a:r>
          </a:p>
        </p:txBody>
      </p:sp>
      <p:pic>
        <p:nvPicPr>
          <p:cNvPr id="11" name="Hình ảnh 10" descr="Ảnh có chứa mặt cười, biểu tượng cảm xúc, cười, màu vàng&#10;&#10;Mô tả được tạo tự động">
            <a:extLst>
              <a:ext uri="{FF2B5EF4-FFF2-40B4-BE49-F238E27FC236}">
                <a16:creationId xmlns:a16="http://schemas.microsoft.com/office/drawing/2014/main" id="{668309D1-3761-5C68-C7CD-7CB3B104E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69" y="2992122"/>
            <a:ext cx="2165158" cy="1319393"/>
          </a:xfrm>
          <a:prstGeom prst="rect">
            <a:avLst/>
          </a:prstGeom>
        </p:spPr>
      </p:pic>
      <p:pic>
        <p:nvPicPr>
          <p:cNvPr id="5" name="Picture 4">
            <a:extLst>
              <a:ext uri="{FF2B5EF4-FFF2-40B4-BE49-F238E27FC236}">
                <a16:creationId xmlns:a16="http://schemas.microsoft.com/office/drawing/2014/main" id="{F9894F33-7B97-8BA1-5A73-4153A8ECFE1C}"/>
              </a:ext>
            </a:extLst>
          </p:cNvPr>
          <p:cNvPicPr>
            <a:picLocks noChangeAspect="1"/>
          </p:cNvPicPr>
          <p:nvPr/>
        </p:nvPicPr>
        <p:blipFill>
          <a:blip r:embed="rId3"/>
          <a:stretch>
            <a:fillRect/>
          </a:stretch>
        </p:blipFill>
        <p:spPr>
          <a:xfrm>
            <a:off x="2154122" y="1561830"/>
            <a:ext cx="6931753" cy="1603387"/>
          </a:xfrm>
          <a:prstGeom prst="rect">
            <a:avLst/>
          </a:prstGeom>
        </p:spPr>
      </p:pic>
    </p:spTree>
    <p:extLst>
      <p:ext uri="{BB962C8B-B14F-4D97-AF65-F5344CB8AC3E}">
        <p14:creationId xmlns:p14="http://schemas.microsoft.com/office/powerpoint/2010/main" val="303849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1.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3"/>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4"/>
          <a:stretch>
            <a:fillRect/>
          </a:stretch>
        </p:blipFill>
        <p:spPr>
          <a:xfrm>
            <a:off x="7428718" y="1937657"/>
            <a:ext cx="2543277" cy="4583566"/>
          </a:xfrm>
          <a:prstGeom prst="rect">
            <a:avLst/>
          </a:prstGeom>
        </p:spPr>
      </p:pic>
    </p:spTree>
    <p:extLst>
      <p:ext uri="{BB962C8B-B14F-4D97-AF65-F5344CB8AC3E}">
        <p14:creationId xmlns:p14="http://schemas.microsoft.com/office/powerpoint/2010/main" val="238524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Arrow: Right 7">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1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Hộp Văn bản 14">
              <a:extLst>
                <a:ext uri="{FF2B5EF4-FFF2-40B4-BE49-F238E27FC236}">
                  <a16:creationId xmlns:a16="http://schemas.microsoft.com/office/drawing/2014/main" id="{047ACC10-4489-EEF5-3852-9FA3DF38AED2}"/>
                </a:ext>
              </a:extLst>
            </p:cNvPr>
            <p:cNvSpPr txBox="1"/>
            <p:nvPr/>
          </p:nvSpPr>
          <p:spPr>
            <a:xfrm>
              <a:off x="-179536" y="2106843"/>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Lặp lại từ “ngủ yên”, là lời ru ngọt ngào của cò mẹ, qua đó nhấn mạnh tình yêu thương của cò mẹ đối với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id="{DD1E51AB-C13B-8728-A439-BBCAE88F5BF4}"/>
              </a:ext>
            </a:extLst>
          </p:cNvPr>
          <p:cNvPicPr>
            <a:picLocks noChangeAspect="1"/>
          </p:cNvPicPr>
          <p:nvPr/>
        </p:nvPicPr>
        <p:blipFill>
          <a:blip r:embed="rId3"/>
          <a:stretch>
            <a:fillRect/>
          </a:stretch>
        </p:blipFill>
        <p:spPr>
          <a:xfrm>
            <a:off x="2926216" y="318407"/>
            <a:ext cx="6054499" cy="1928867"/>
          </a:xfrm>
          <a:prstGeom prst="rect">
            <a:avLst/>
          </a:prstGeom>
        </p:spPr>
      </p:pic>
      <p:cxnSp>
        <p:nvCxnSpPr>
          <p:cNvPr id="18" name="Straight Connector 17">
            <a:extLst>
              <a:ext uri="{FF2B5EF4-FFF2-40B4-BE49-F238E27FC236}">
                <a16:creationId xmlns:a16="http://schemas.microsoft.com/office/drawing/2014/main" id="{47F4C1F3-44F4-E9F0-0DDC-522B8CFE1661}"/>
              </a:ext>
            </a:extLst>
          </p:cNvPr>
          <p:cNvCxnSpPr/>
          <p:nvPr/>
        </p:nvCxnSpPr>
        <p:spPr>
          <a:xfrm>
            <a:off x="37773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0DFE45-EEA1-48C7-63F9-65C5FA950BB9}"/>
              </a:ext>
            </a:extLst>
          </p:cNvPr>
          <p:cNvCxnSpPr/>
          <p:nvPr/>
        </p:nvCxnSpPr>
        <p:spPr>
          <a:xfrm>
            <a:off x="4974772" y="1208314"/>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752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C2A3D91-594F-1F18-5DC5-1C20F98FD3AF}"/>
              </a:ext>
            </a:extLst>
          </p:cNvPr>
          <p:cNvPicPr>
            <a:picLocks noChangeAspect="1"/>
          </p:cNvPicPr>
          <p:nvPr/>
        </p:nvPicPr>
        <p:blipFill>
          <a:blip r:embed="rId3"/>
          <a:stretch>
            <a:fillRect/>
          </a:stretch>
        </p:blipFill>
        <p:spPr>
          <a:xfrm>
            <a:off x="3011260" y="344940"/>
            <a:ext cx="6037607" cy="2234974"/>
          </a:xfrm>
          <a:prstGeom prst="rect">
            <a:avLst/>
          </a:prstGeom>
        </p:spPr>
      </p:pic>
      <p:cxnSp>
        <p:nvCxnSpPr>
          <p:cNvPr id="4" name="Straight Connector 3">
            <a:extLst>
              <a:ext uri="{FF2B5EF4-FFF2-40B4-BE49-F238E27FC236}">
                <a16:creationId xmlns:a16="http://schemas.microsoft.com/office/drawing/2014/main" id="{36BD6840-5F52-6997-800E-2E6D15C8432C}"/>
              </a:ext>
            </a:extLst>
          </p:cNvPr>
          <p:cNvCxnSpPr/>
          <p:nvPr/>
        </p:nvCxnSpPr>
        <p:spPr>
          <a:xfrm>
            <a:off x="38535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9385EB-AC99-BCF7-FF78-8306C2914EAF}"/>
              </a:ext>
            </a:extLst>
          </p:cNvPr>
          <p:cNvCxnSpPr>
            <a:cxnSpLocks/>
          </p:cNvCxnSpPr>
          <p:nvPr/>
        </p:nvCxnSpPr>
        <p:spPr>
          <a:xfrm>
            <a:off x="4974772" y="1208314"/>
            <a:ext cx="14151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89965F-B869-2097-D048-CE33CACB5062}"/>
              </a:ext>
            </a:extLst>
          </p:cNvPr>
          <p:cNvCxnSpPr>
            <a:cxnSpLocks/>
          </p:cNvCxnSpPr>
          <p:nvPr/>
        </p:nvCxnSpPr>
        <p:spPr>
          <a:xfrm>
            <a:off x="7598229" y="1219199"/>
            <a:ext cx="10994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2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Hộp Văn bản 14">
              <a:extLst>
                <a:ext uri="{FF2B5EF4-FFF2-40B4-BE49-F238E27FC236}">
                  <a16:creationId xmlns:a16="http://schemas.microsoft.com/office/drawing/2014/main" id="{047ACC10-4489-EEF5-3852-9FA3DF38AED2}"/>
                </a:ext>
              </a:extLst>
            </p:cNvPr>
            <p:cNvSpPr txBox="1"/>
            <p:nvPr/>
          </p:nvSpPr>
          <p:spPr>
            <a:xfrm>
              <a:off x="-192541" y="2040166"/>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các từ “lá xanh, bông trắng, nhị vàng”, nhằm làm nổi bật các bộ phận của hoa sen, từ đó nhấn mạnh vẻ đẹp bình dị của loài hoa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238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9C0BE59-CC65-A4DF-0B1C-2C61527DB6B0}"/>
              </a:ext>
            </a:extLst>
          </p:cNvPr>
          <p:cNvPicPr>
            <a:picLocks noChangeAspect="1"/>
          </p:cNvPicPr>
          <p:nvPr/>
        </p:nvPicPr>
        <p:blipFill>
          <a:blip r:embed="rId3"/>
          <a:stretch>
            <a:fillRect/>
          </a:stretch>
        </p:blipFill>
        <p:spPr>
          <a:xfrm>
            <a:off x="3244623" y="447674"/>
            <a:ext cx="5662800" cy="2567667"/>
          </a:xfrm>
          <a:prstGeom prst="rect">
            <a:avLst/>
          </a:prstGeom>
        </p:spPr>
      </p:pic>
      <p:cxnSp>
        <p:nvCxnSpPr>
          <p:cNvPr id="4" name="Straight Connector 3">
            <a:extLst>
              <a:ext uri="{FF2B5EF4-FFF2-40B4-BE49-F238E27FC236}">
                <a16:creationId xmlns:a16="http://schemas.microsoft.com/office/drawing/2014/main" id="{8668E954-9D64-358C-BDC7-09F6576C332F}"/>
              </a:ext>
            </a:extLst>
          </p:cNvPr>
          <p:cNvCxnSpPr/>
          <p:nvPr/>
        </p:nvCxnSpPr>
        <p:spPr>
          <a:xfrm>
            <a:off x="3995057" y="849086"/>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C3D845A-907A-DE93-E71D-CDFACD89D2BE}"/>
              </a:ext>
            </a:extLst>
          </p:cNvPr>
          <p:cNvCxnSpPr>
            <a:cxnSpLocks/>
          </p:cNvCxnSpPr>
          <p:nvPr/>
        </p:nvCxnSpPr>
        <p:spPr>
          <a:xfrm>
            <a:off x="4724399" y="1164772"/>
            <a:ext cx="99060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CEA70B-EC23-E6C1-1FAE-5862DB1E800C}"/>
              </a:ext>
            </a:extLst>
          </p:cNvPr>
          <p:cNvCxnSpPr>
            <a:cxnSpLocks/>
          </p:cNvCxnSpPr>
          <p:nvPr/>
        </p:nvCxnSpPr>
        <p:spPr>
          <a:xfrm>
            <a:off x="3548741" y="1894115"/>
            <a:ext cx="108857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BB3B00EF-E984-6B7F-98EA-E3E47CBF3469}"/>
              </a:ext>
            </a:extLst>
          </p:cNvPr>
          <p:cNvSpPr/>
          <p:nvPr/>
        </p:nvSpPr>
        <p:spPr>
          <a:xfrm>
            <a:off x="408430" y="413588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2813E66A-2FEF-CF5A-EDF8-C32D851C6D80}"/>
              </a:ext>
            </a:extLst>
          </p:cNvPr>
          <p:cNvGrpSpPr/>
          <p:nvPr/>
        </p:nvGrpSpPr>
        <p:grpSpPr>
          <a:xfrm>
            <a:off x="1396113" y="3447355"/>
            <a:ext cx="10074666" cy="1875761"/>
            <a:chOff x="-343206" y="1878828"/>
            <a:chExt cx="12036093" cy="1436161"/>
          </a:xfrm>
        </p:grpSpPr>
        <p:sp>
          <p:nvSpPr>
            <p:cNvPr id="17"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Hộp Văn bản 14">
              <a:extLst>
                <a:ext uri="{FF2B5EF4-FFF2-40B4-BE49-F238E27FC236}">
                  <a16:creationId xmlns:a16="http://schemas.microsoft.com/office/drawing/2014/main" id="{047ACC10-4489-EEF5-3852-9FA3DF38AED2}"/>
                </a:ext>
              </a:extLst>
            </p:cNvPr>
            <p:cNvSpPr txBox="1"/>
            <p:nvPr/>
          </p:nvSpPr>
          <p:spPr>
            <a:xfrm>
              <a:off x="-192541" y="2040166"/>
              <a:ext cx="11784690" cy="1107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từ “thoắt cái” nhằm làm nổi bật sự thay đổi của vạn vật.</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118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cxnSp>
        <p:nvCxnSpPr>
          <p:cNvPr id="2" name="Straight Connector 1">
            <a:extLst>
              <a:ext uri="{FF2B5EF4-FFF2-40B4-BE49-F238E27FC236}">
                <a16:creationId xmlns:a16="http://schemas.microsoft.com/office/drawing/2014/main" id="{C9200251-F0BF-76C0-CF22-7DD1401829A5}"/>
              </a:ext>
            </a:extLst>
          </p:cNvPr>
          <p:cNvCxnSpPr>
            <a:cxnSpLocks/>
          </p:cNvCxnSpPr>
          <p:nvPr/>
        </p:nvCxnSpPr>
        <p:spPr>
          <a:xfrm>
            <a:off x="4811486" y="2634342"/>
            <a:ext cx="2590800" cy="30262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220145-43DB-723C-05C2-8AE76F7A14B2}"/>
              </a:ext>
            </a:extLst>
          </p:cNvPr>
          <p:cNvCxnSpPr>
            <a:cxnSpLocks/>
          </p:cNvCxnSpPr>
          <p:nvPr/>
        </p:nvCxnSpPr>
        <p:spPr>
          <a:xfrm flipV="1">
            <a:off x="4822372" y="2819400"/>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CECBAE-8C14-AF0F-94A2-7F3B420ADF63}"/>
              </a:ext>
            </a:extLst>
          </p:cNvPr>
          <p:cNvCxnSpPr>
            <a:cxnSpLocks/>
          </p:cNvCxnSpPr>
          <p:nvPr/>
        </p:nvCxnSpPr>
        <p:spPr>
          <a:xfrm flipV="1">
            <a:off x="4844143" y="4452257"/>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0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348</TotalTime>
  <Words>567</Words>
  <Application>Microsoft Office PowerPoint</Application>
  <PresentationFormat>Widescreen</PresentationFormat>
  <Paragraphs>35</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Aptos Display</vt:lpstr>
      <vt:lpstr>Arial</vt:lpstr>
      <vt:lpstr>Calibri</vt:lpstr>
      <vt:lpstr>Cambria</vt:lpstr>
      <vt:lpstr>UTM Mother</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 0354473852</dc:creator>
  <cp:lastModifiedBy>Windows User</cp:lastModifiedBy>
  <cp:revision>23</cp:revision>
  <dcterms:created xsi:type="dcterms:W3CDTF">2023-07-25T03:55:09Z</dcterms:created>
  <dcterms:modified xsi:type="dcterms:W3CDTF">2025-01-09T01:29:05Z</dcterms:modified>
</cp:coreProperties>
</file>