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9" r:id="rId2"/>
    <p:sldId id="357" r:id="rId3"/>
    <p:sldId id="360" r:id="rId4"/>
    <p:sldId id="340" r:id="rId5"/>
    <p:sldId id="377" r:id="rId6"/>
    <p:sldId id="363" r:id="rId7"/>
    <p:sldId id="365" r:id="rId8"/>
    <p:sldId id="378" r:id="rId9"/>
    <p:sldId id="366" r:id="rId10"/>
    <p:sldId id="379" r:id="rId11"/>
    <p:sldId id="380" r:id="rId12"/>
    <p:sldId id="381" r:id="rId13"/>
    <p:sldId id="382" r:id="rId14"/>
    <p:sldId id="383" r:id="rId15"/>
    <p:sldId id="361" r:id="rId16"/>
    <p:sldId id="354" r:id="rId17"/>
    <p:sldId id="3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3" d="100"/>
          <a:sy n="63" d="100"/>
        </p:scale>
        <p:origin x="8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2</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14</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841</Words>
  <Application>Microsoft Office PowerPoint</Application>
  <PresentationFormat>Widescreen</PresentationFormat>
  <Paragraphs>73</Paragraphs>
  <Slides>17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#9Slide07 Cadena</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41</cp:revision>
  <dcterms:created xsi:type="dcterms:W3CDTF">2024-07-29T06:54:03Z</dcterms:created>
  <dcterms:modified xsi:type="dcterms:W3CDTF">2025-01-02T08:00:29Z</dcterms:modified>
</cp:coreProperties>
</file>