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18"/>
  </p:notesMasterIdLst>
  <p:sldIdLst>
    <p:sldId id="385" r:id="rId3"/>
    <p:sldId id="392" r:id="rId4"/>
    <p:sldId id="393" r:id="rId5"/>
    <p:sldId id="413" r:id="rId6"/>
    <p:sldId id="414" r:id="rId7"/>
    <p:sldId id="415" r:id="rId8"/>
    <p:sldId id="416" r:id="rId9"/>
    <p:sldId id="417" r:id="rId10"/>
    <p:sldId id="418" r:id="rId11"/>
    <p:sldId id="419" r:id="rId12"/>
    <p:sldId id="420" r:id="rId13"/>
    <p:sldId id="421" r:id="rId14"/>
    <p:sldId id="422" r:id="rId15"/>
    <p:sldId id="425" r:id="rId16"/>
    <p:sldId id="42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D72"/>
    <a:srgbClr val="FF0066"/>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3" autoAdjust="0"/>
    <p:restoredTop sz="93842" autoAdjust="0"/>
  </p:normalViewPr>
  <p:slideViewPr>
    <p:cSldViewPr snapToGrid="0">
      <p:cViewPr varScale="1">
        <p:scale>
          <a:sx n="68" d="100"/>
          <a:sy n="68" d="100"/>
        </p:scale>
        <p:origin x="7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2/1/2025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extLst>
      <p:ext uri="{BB962C8B-B14F-4D97-AF65-F5344CB8AC3E}">
        <p14:creationId xmlns:p14="http://schemas.microsoft.com/office/powerpoint/2010/main" val="23898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3342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2A7C-80EE-6C9A-96FE-A45EC47DF7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AD7DB-06F8-D3BA-951D-DA281FD24919}"/>
              </a:ext>
            </a:extLst>
          </p:cNvPr>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02/01/2025</a:t>
            </a:fld>
            <a:endParaRPr lang="vi-VN"/>
          </a:p>
        </p:txBody>
      </p:sp>
      <p:sp>
        <p:nvSpPr>
          <p:cNvPr id="5" name="Footer Placeholder 4">
            <a:extLst>
              <a:ext uri="{FF2B5EF4-FFF2-40B4-BE49-F238E27FC236}">
                <a16:creationId xmlns:a16="http://schemas.microsoft.com/office/drawing/2014/main" id="{6BFBCEF8-1228-4A0D-3042-46DE5AAB35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600BCBC-4B1F-D9B8-F355-723A737810BF}"/>
              </a:ext>
            </a:extLst>
          </p:cNvPr>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90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1A7-0CD0-A6B0-4B3F-5C31D226A953}"/>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B6DEBE-3920-B3BC-336D-30841ADB78D8}"/>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a:extLst>
              <a:ext uri="{FF2B5EF4-FFF2-40B4-BE49-F238E27FC236}">
                <a16:creationId xmlns:a16="http://schemas.microsoft.com/office/drawing/2014/main" id="{6815265E-8251-654B-2735-584A893BF4DE}"/>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9F422F-CE6B-447D-D04F-7EB3CF6F1EFA}"/>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1/2/2025</a:t>
            </a:fld>
            <a:endParaRPr lang="en-US"/>
          </a:p>
        </p:txBody>
      </p:sp>
      <p:sp>
        <p:nvSpPr>
          <p:cNvPr id="6" name="Footer Placeholder 5">
            <a:extLst>
              <a:ext uri="{FF2B5EF4-FFF2-40B4-BE49-F238E27FC236}">
                <a16:creationId xmlns:a16="http://schemas.microsoft.com/office/drawing/2014/main" id="{960505BA-8AF3-D799-ED74-937D8B89630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8D1516D-903B-3801-9353-705F3B40F757}"/>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6659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D5D0-F0A2-9E92-E9C9-1111B5DF6AB7}"/>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11C86-D657-A14E-AFEB-31CA883043A4}"/>
              </a:ext>
            </a:extLst>
          </p:cNvPr>
          <p:cNvSpPr>
            <a:spLocks noGrp="1"/>
          </p:cNvSpPr>
          <p:nvPr>
            <p:ph type="body" orient="vert" idx="1"/>
          </p:nvPr>
        </p:nvSpPr>
        <p:spPr>
          <a:xfrm>
            <a:off x="838200" y="1825626"/>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51344-4779-3987-23BC-9FA712AC1786}"/>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1/2/2025</a:t>
            </a:fld>
            <a:endParaRPr lang="en-US"/>
          </a:p>
        </p:txBody>
      </p:sp>
      <p:sp>
        <p:nvSpPr>
          <p:cNvPr id="5" name="Footer Placeholder 4">
            <a:extLst>
              <a:ext uri="{FF2B5EF4-FFF2-40B4-BE49-F238E27FC236}">
                <a16:creationId xmlns:a16="http://schemas.microsoft.com/office/drawing/2014/main" id="{B6E17BF6-1AD3-8D04-6E70-6988BB6741F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7767B0-172F-0714-EFBC-C3324B8483E5}"/>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74840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B8E71-0AE1-C56C-2629-0E4AC9E69573}"/>
              </a:ext>
            </a:extLst>
          </p:cNvPr>
          <p:cNvSpPr>
            <a:spLocks noGrp="1"/>
          </p:cNvSpPr>
          <p:nvPr>
            <p:ph type="title" orient="vert"/>
          </p:nvPr>
        </p:nvSpPr>
        <p:spPr>
          <a:xfrm>
            <a:off x="8724900" y="365126"/>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CE18B-7984-1746-0349-1A6E094F582F}"/>
              </a:ext>
            </a:extLst>
          </p:cNvPr>
          <p:cNvSpPr>
            <a:spLocks noGrp="1"/>
          </p:cNvSpPr>
          <p:nvPr>
            <p:ph type="body" orient="vert" idx="1"/>
          </p:nvPr>
        </p:nvSpPr>
        <p:spPr>
          <a:xfrm>
            <a:off x="838200" y="365126"/>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9E94D-1127-F8DA-D6C8-AF8BD6167241}"/>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1/2/2025</a:t>
            </a:fld>
            <a:endParaRPr lang="en-US"/>
          </a:p>
        </p:txBody>
      </p:sp>
      <p:sp>
        <p:nvSpPr>
          <p:cNvPr id="5" name="Footer Placeholder 4">
            <a:extLst>
              <a:ext uri="{FF2B5EF4-FFF2-40B4-BE49-F238E27FC236}">
                <a16:creationId xmlns:a16="http://schemas.microsoft.com/office/drawing/2014/main" id="{A1901CAE-75D1-3569-CDCB-69A4EC267EF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7774EB-9100-10F6-F1ED-5D4EC904CA37}"/>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85398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E91-BC42-BE3D-B9EE-1BE32BD968F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4A2160-4E6F-352A-242F-24607FD28CF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82D8DF-A1AE-4143-2EE8-775CAEF11424}"/>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1/2/2025</a:t>
            </a:fld>
            <a:endParaRPr lang="en-US"/>
          </a:p>
        </p:txBody>
      </p:sp>
      <p:sp>
        <p:nvSpPr>
          <p:cNvPr id="5" name="Footer Placeholder 4">
            <a:extLst>
              <a:ext uri="{FF2B5EF4-FFF2-40B4-BE49-F238E27FC236}">
                <a16:creationId xmlns:a16="http://schemas.microsoft.com/office/drawing/2014/main" id="{82AA890B-6D84-BA3E-347F-21F479CC916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9A3A42-F396-1AF7-78C8-9DA5CE835709}"/>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50640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582E-E491-1B39-07BE-D46A37839F74}"/>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46D9BB-7EBA-3E1E-623D-70A81EFF9322}"/>
              </a:ext>
            </a:extLst>
          </p:cNvPr>
          <p:cNvSpPr>
            <a:spLocks noGrp="1"/>
          </p:cNvSpPr>
          <p:nvPr>
            <p:ph idx="1"/>
          </p:nvPr>
        </p:nvSpPr>
        <p:spPr>
          <a:xfrm>
            <a:off x="838200" y="182562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255E8-7AA2-F31D-741A-7213FD77D5A9}"/>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1/2/2025</a:t>
            </a:fld>
            <a:endParaRPr lang="en-US"/>
          </a:p>
        </p:txBody>
      </p:sp>
      <p:sp>
        <p:nvSpPr>
          <p:cNvPr id="5" name="Footer Placeholder 4">
            <a:extLst>
              <a:ext uri="{FF2B5EF4-FFF2-40B4-BE49-F238E27FC236}">
                <a16:creationId xmlns:a16="http://schemas.microsoft.com/office/drawing/2014/main" id="{0392DD79-0E19-DD94-43BE-DFCD7876F0A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CAE64C-91DF-AE35-09FC-79177D681EF3}"/>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043236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60AD-596C-796E-2EC3-632236E750F6}"/>
              </a:ext>
            </a:extLst>
          </p:cNvPr>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197443-E07F-2ABC-105A-5B0ECEBD14C1}"/>
              </a:ext>
            </a:extLst>
          </p:cNvPr>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9D5D7-0F28-5931-29AC-AFAABDAA3118}"/>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1/2/2025</a:t>
            </a:fld>
            <a:endParaRPr lang="en-US"/>
          </a:p>
        </p:txBody>
      </p:sp>
      <p:sp>
        <p:nvSpPr>
          <p:cNvPr id="5" name="Footer Placeholder 4">
            <a:extLst>
              <a:ext uri="{FF2B5EF4-FFF2-40B4-BE49-F238E27FC236}">
                <a16:creationId xmlns:a16="http://schemas.microsoft.com/office/drawing/2014/main" id="{95556819-7463-7F55-1F16-3BCE7B780FB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C15D3C-C82D-6AC7-290D-F08FFD2FE01E}"/>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80110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A1CB-9072-12E1-F5BB-935FEAFCFA26}"/>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76BC17-4C8F-5FA6-5393-A6B422A7591D}"/>
              </a:ext>
            </a:extLst>
          </p:cNvPr>
          <p:cNvSpPr>
            <a:spLocks noGrp="1"/>
          </p:cNvSpPr>
          <p:nvPr>
            <p:ph sz="half" idx="1"/>
          </p:nvPr>
        </p:nvSpPr>
        <p:spPr>
          <a:xfrm>
            <a:off x="838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90D4D-2D33-5AF1-509E-2100F957DC5A}"/>
              </a:ext>
            </a:extLst>
          </p:cNvPr>
          <p:cNvSpPr>
            <a:spLocks noGrp="1"/>
          </p:cNvSpPr>
          <p:nvPr>
            <p:ph sz="half" idx="2"/>
          </p:nvPr>
        </p:nvSpPr>
        <p:spPr>
          <a:xfrm>
            <a:off x="6172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FE1C4-EB73-9DDC-4F17-2544DA72F982}"/>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1/2/2025</a:t>
            </a:fld>
            <a:endParaRPr lang="en-US"/>
          </a:p>
        </p:txBody>
      </p:sp>
      <p:sp>
        <p:nvSpPr>
          <p:cNvPr id="6" name="Footer Placeholder 5">
            <a:extLst>
              <a:ext uri="{FF2B5EF4-FFF2-40B4-BE49-F238E27FC236}">
                <a16:creationId xmlns:a16="http://schemas.microsoft.com/office/drawing/2014/main" id="{1B3311FD-0C27-9148-F4E8-14A59EB65D10}"/>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544215-8BF8-ECF5-66B0-16BE63F9D81F}"/>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3755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1ACE-1A2D-5A79-6016-47E673B4EE6A}"/>
              </a:ext>
            </a:extLst>
          </p:cNvPr>
          <p:cNvSpPr>
            <a:spLocks noGrp="1"/>
          </p:cNvSpPr>
          <p:nvPr>
            <p:ph type="title"/>
          </p:nvPr>
        </p:nvSpPr>
        <p:spPr>
          <a:xfrm>
            <a:off x="839788"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CCF3B7F-6290-D763-4141-6F249346CB7A}"/>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485D3-07D7-303B-0532-A63985449CFA}"/>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2E909-BC7D-B7D2-8F7D-6D1E1A064B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34D32-7157-20FD-CB4B-EA21AC34B41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B910C-8C8C-92FA-C892-26EB59F2C834}"/>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1/2/2025</a:t>
            </a:fld>
            <a:endParaRPr lang="en-US"/>
          </a:p>
        </p:txBody>
      </p:sp>
      <p:sp>
        <p:nvSpPr>
          <p:cNvPr id="8" name="Footer Placeholder 7">
            <a:extLst>
              <a:ext uri="{FF2B5EF4-FFF2-40B4-BE49-F238E27FC236}">
                <a16:creationId xmlns:a16="http://schemas.microsoft.com/office/drawing/2014/main" id="{FDECFCEA-1AF9-31FE-7A5C-1BC3A377BB89}"/>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12932EC-9B28-B0CE-3935-B401B8EDBFA2}"/>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4359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D075-A0EA-6AD5-E5F8-E3F3089BB27A}"/>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A02AF9D-3768-71CC-26F1-83AB735FFDB1}"/>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1/2/2025</a:t>
            </a:fld>
            <a:endParaRPr lang="en-US"/>
          </a:p>
        </p:txBody>
      </p:sp>
      <p:sp>
        <p:nvSpPr>
          <p:cNvPr id="4" name="Footer Placeholder 3">
            <a:extLst>
              <a:ext uri="{FF2B5EF4-FFF2-40B4-BE49-F238E27FC236}">
                <a16:creationId xmlns:a16="http://schemas.microsoft.com/office/drawing/2014/main" id="{86CE663D-FDED-FD44-CB55-99E7E556455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C9A7A70-AE35-197C-AA06-D8A8C260E11C}"/>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3910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3F9F0-EAB6-F392-EE8C-58AFFB60E7C2}"/>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1/2/2025</a:t>
            </a:fld>
            <a:endParaRPr lang="en-US"/>
          </a:p>
        </p:txBody>
      </p:sp>
      <p:sp>
        <p:nvSpPr>
          <p:cNvPr id="3" name="Footer Placeholder 2">
            <a:extLst>
              <a:ext uri="{FF2B5EF4-FFF2-40B4-BE49-F238E27FC236}">
                <a16:creationId xmlns:a16="http://schemas.microsoft.com/office/drawing/2014/main" id="{AB784F70-07AF-578A-F491-8A5CEC78B39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F8F7258-2ADD-4E4E-0DD2-B1018316145D}"/>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8181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F741-BB28-2650-68C8-6B0B05BD7764}"/>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22174D-57C1-C126-B618-544C11B6D142}"/>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6396C8-F0CC-8416-B019-4527D25AC29B}"/>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1AF30-EE2F-05A5-FC23-DD423D0EBED6}"/>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1/2/2025</a:t>
            </a:fld>
            <a:endParaRPr lang="en-US"/>
          </a:p>
        </p:txBody>
      </p:sp>
      <p:sp>
        <p:nvSpPr>
          <p:cNvPr id="6" name="Footer Placeholder 5">
            <a:extLst>
              <a:ext uri="{FF2B5EF4-FFF2-40B4-BE49-F238E27FC236}">
                <a16:creationId xmlns:a16="http://schemas.microsoft.com/office/drawing/2014/main" id="{8996934C-FDFF-C942-6BCB-78810BD5FF9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1367A9-5365-BFE8-B209-A2E13EC26FB3}"/>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930587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id="{270CFDD3-742F-724B-EFBD-03542F1D2DC3}"/>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27267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15288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BE2B5B9-EAFC-E29F-FB18-D5013277FE0A}"/>
              </a:ext>
            </a:extLst>
          </p:cNvPr>
          <p:cNvPicPr>
            <a:picLocks noChangeAspect="1"/>
          </p:cNvPicPr>
          <p:nvPr/>
        </p:nvPicPr>
        <p:blipFill>
          <a:blip r:embed="rId3"/>
          <a:stretch>
            <a:fillRect/>
          </a:stretch>
        </p:blipFill>
        <p:spPr>
          <a:xfrm>
            <a:off x="67828" y="-84866"/>
            <a:ext cx="7200000" cy="2139881"/>
          </a:xfrm>
          <a:prstGeom prst="rect">
            <a:avLst/>
          </a:prstGeom>
        </p:spPr>
      </p:pic>
      <p:pic>
        <p:nvPicPr>
          <p:cNvPr id="25" name="Picture 24">
            <a:extLst>
              <a:ext uri="{FF2B5EF4-FFF2-40B4-BE49-F238E27FC236}">
                <a16:creationId xmlns:a16="http://schemas.microsoft.com/office/drawing/2014/main" id="{ECD419FE-E4B9-C08B-9BF2-7A49069B67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80" y="-259885"/>
            <a:ext cx="1656600" cy="1656600"/>
          </a:xfrm>
          <a:prstGeom prst="rect">
            <a:avLst/>
          </a:prstGeom>
        </p:spPr>
      </p:pic>
      <p:pic>
        <p:nvPicPr>
          <p:cNvPr id="6" name="Picture 5">
            <a:extLst>
              <a:ext uri="{FF2B5EF4-FFF2-40B4-BE49-F238E27FC236}">
                <a16:creationId xmlns:a16="http://schemas.microsoft.com/office/drawing/2014/main" id="{87EBD10A-04A9-4CF3-C509-9E3F3F785BEB}"/>
              </a:ext>
            </a:extLst>
          </p:cNvPr>
          <p:cNvPicPr>
            <a:picLocks noChangeAspect="1"/>
          </p:cNvPicPr>
          <p:nvPr/>
        </p:nvPicPr>
        <p:blipFill>
          <a:blip r:embed="rId5"/>
          <a:stretch>
            <a:fillRect/>
          </a:stretch>
        </p:blipFill>
        <p:spPr>
          <a:xfrm>
            <a:off x="4727340" y="460196"/>
            <a:ext cx="2493480" cy="1182727"/>
          </a:xfrm>
          <a:prstGeom prst="rect">
            <a:avLst/>
          </a:prstGeom>
        </p:spPr>
      </p:pic>
      <p:pic>
        <p:nvPicPr>
          <p:cNvPr id="7" name="Picture 6" descr="A cartoon of a child holding a pencil and a notebook&#10;&#10;Description automatically generated">
            <a:extLst>
              <a:ext uri="{FF2B5EF4-FFF2-40B4-BE49-F238E27FC236}">
                <a16:creationId xmlns:a16="http://schemas.microsoft.com/office/drawing/2014/main" id="{5BD2A015-AE2F-BE07-D67C-DED25BF84F6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a:extLst>
              <a:ext uri="{FF2B5EF4-FFF2-40B4-BE49-F238E27FC236}">
                <a16:creationId xmlns:a16="http://schemas.microsoft.com/office/drawing/2014/main" id="{DDDDB244-F301-A7FF-9574-2122DE6677A6}"/>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10" name="Picture 9">
            <a:extLst>
              <a:ext uri="{FF2B5EF4-FFF2-40B4-BE49-F238E27FC236}">
                <a16:creationId xmlns:a16="http://schemas.microsoft.com/office/drawing/2014/main" id="{4AA6BB61-90A9-C0DC-F3AB-AD8C1E629C40}"/>
              </a:ext>
            </a:extLst>
          </p:cNvPr>
          <p:cNvPicPr>
            <a:picLocks noChangeAspect="1"/>
          </p:cNvPicPr>
          <p:nvPr/>
        </p:nvPicPr>
        <p:blipFill>
          <a:blip r:embed="rId8"/>
          <a:stretch>
            <a:fillRect/>
          </a:stretch>
        </p:blipFill>
        <p:spPr>
          <a:xfrm>
            <a:off x="356118" y="1591970"/>
            <a:ext cx="11479763" cy="2353260"/>
          </a:xfrm>
          <a:prstGeom prst="rect">
            <a:avLst/>
          </a:prstGeom>
        </p:spPr>
      </p:pic>
      <p:pic>
        <p:nvPicPr>
          <p:cNvPr id="13" name="Picture 12">
            <a:extLst>
              <a:ext uri="{FF2B5EF4-FFF2-40B4-BE49-F238E27FC236}">
                <a16:creationId xmlns:a16="http://schemas.microsoft.com/office/drawing/2014/main" id="{530D9028-92B1-63C3-8C50-B3DC34674EF4}"/>
              </a:ext>
            </a:extLst>
          </p:cNvPr>
          <p:cNvPicPr>
            <a:picLocks noChangeAspect="1"/>
          </p:cNvPicPr>
          <p:nvPr/>
        </p:nvPicPr>
        <p:blipFill>
          <a:blip r:embed="rId9"/>
          <a:stretch>
            <a:fillRect/>
          </a:stretch>
        </p:blipFill>
        <p:spPr>
          <a:xfrm>
            <a:off x="4604383" y="3090595"/>
            <a:ext cx="2962913" cy="1774090"/>
          </a:xfrm>
          <a:prstGeom prst="rect">
            <a:avLst/>
          </a:prstGeom>
        </p:spPr>
      </p:pic>
    </p:spTree>
    <p:extLst>
      <p:ext uri="{BB962C8B-B14F-4D97-AF65-F5344CB8AC3E}">
        <p14:creationId xmlns:p14="http://schemas.microsoft.com/office/powerpoint/2010/main" val="55979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Nhóm 24">
            <a:extLst>
              <a:ext uri="{FF2B5EF4-FFF2-40B4-BE49-F238E27FC236}">
                <a16:creationId xmlns:a16="http://schemas.microsoft.com/office/drawing/2014/main" id="{A0C830D6-1F38-430A-8509-984ECA57D395}"/>
              </a:ext>
            </a:extLst>
          </p:cNvPr>
          <p:cNvGrpSpPr/>
          <p:nvPr/>
        </p:nvGrpSpPr>
        <p:grpSpPr>
          <a:xfrm>
            <a:off x="1860934" y="389613"/>
            <a:ext cx="9304906" cy="910867"/>
            <a:chOff x="9314122" y="626900"/>
            <a:chExt cx="8364277" cy="1137938"/>
          </a:xfrm>
        </p:grpSpPr>
        <p:pic>
          <p:nvPicPr>
            <p:cNvPr id="8" name="Picture 5">
              <a:extLst>
                <a:ext uri="{FF2B5EF4-FFF2-40B4-BE49-F238E27FC236}">
                  <a16:creationId xmlns:a16="http://schemas.microsoft.com/office/drawing/2014/main" id="{59F4E5AE-CDFC-BC81-9F30-F7468F7A74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314446" y="626900"/>
              <a:ext cx="8363953" cy="1137938"/>
            </a:xfrm>
            <a:prstGeom prst="rect">
              <a:avLst/>
            </a:prstGeom>
          </p:spPr>
        </p:pic>
        <p:sp>
          <p:nvSpPr>
            <p:cNvPr id="9" name="Hình chữ nhật 20">
              <a:extLst>
                <a:ext uri="{FF2B5EF4-FFF2-40B4-BE49-F238E27FC236}">
                  <a16:creationId xmlns:a16="http://schemas.microsoft.com/office/drawing/2014/main" id="{E040B229-233C-7B38-2F67-74C0E4A228D1}"/>
                </a:ext>
              </a:extLst>
            </p:cNvPr>
            <p:cNvSpPr/>
            <p:nvPr/>
          </p:nvSpPr>
          <p:spPr>
            <a:xfrm>
              <a:off x="9314122" y="651973"/>
              <a:ext cx="7507038" cy="455063"/>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r>
                <a:rPr lang="en-US" sz="4000" b="1" dirty="0" err="1">
                  <a:ln w="0"/>
                  <a:solidFill>
                    <a:prstClr val="white"/>
                  </a:solidFill>
                  <a:latin typeface="Calibri"/>
                  <a:cs typeface="Arial"/>
                  <a:sym typeface="Arial"/>
                </a:rPr>
                <a:t>Các</a:t>
              </a:r>
              <a:r>
                <a:rPr lang="en-US" sz="4000" b="1" dirty="0">
                  <a:ln w="0"/>
                  <a:solidFill>
                    <a:prstClr val="white"/>
                  </a:solidFill>
                  <a:latin typeface="Calibri"/>
                  <a:cs typeface="Arial"/>
                  <a:sym typeface="Arial"/>
                </a:rPr>
                <a:t> </a:t>
              </a:r>
              <a:r>
                <a:rPr lang="en-US" sz="4000" b="1" dirty="0" err="1">
                  <a:ln w="0"/>
                  <a:solidFill>
                    <a:prstClr val="white"/>
                  </a:solidFill>
                  <a:latin typeface="Calibri"/>
                  <a:cs typeface="Arial"/>
                  <a:sym typeface="Arial"/>
                </a:rPr>
                <a:t>cách</a:t>
              </a:r>
              <a:r>
                <a:rPr lang="en-US" sz="4000" b="1" dirty="0">
                  <a:ln w="0"/>
                  <a:solidFill>
                    <a:prstClr val="white"/>
                  </a:solidFill>
                  <a:latin typeface="Calibri"/>
                  <a:cs typeface="Arial"/>
                  <a:sym typeface="Arial"/>
                </a:rPr>
                <a:t> </a:t>
              </a:r>
              <a:r>
                <a:rPr kumimoji="0" lang="vi-VN" sz="4000" b="1" i="0" u="none" strike="noStrike" kern="1200" cap="none" spc="0" normalizeH="0" baseline="0" noProof="0" dirty="0">
                  <a:ln w="0"/>
                  <a:solidFill>
                    <a:prstClr val="white"/>
                  </a:solidFill>
                  <a:effectLst/>
                  <a:uLnTx/>
                  <a:uFillTx/>
                  <a:latin typeface="Calibri"/>
                  <a:ea typeface="+mn-ea"/>
                  <a:cs typeface="Arial"/>
                  <a:sym typeface="Arial"/>
                </a:rPr>
                <a:t>để bảo vệ cái đúng, cái tốt</a:t>
              </a:r>
            </a:p>
          </p:txBody>
        </p:sp>
      </p:grpSp>
      <p:pic>
        <p:nvPicPr>
          <p:cNvPr id="11" name="Picture 10">
            <a:extLst>
              <a:ext uri="{FF2B5EF4-FFF2-40B4-BE49-F238E27FC236}">
                <a16:creationId xmlns:a16="http://schemas.microsoft.com/office/drawing/2014/main" id="{5A2728A0-04F0-4BC9-19F0-6F53D6A395BD}"/>
              </a:ext>
            </a:extLst>
          </p:cNvPr>
          <p:cNvPicPr>
            <a:picLocks noChangeAspect="1"/>
          </p:cNvPicPr>
          <p:nvPr/>
        </p:nvPicPr>
        <p:blipFill>
          <a:blip r:embed="rId4"/>
          <a:stretch>
            <a:fillRect/>
          </a:stretch>
        </p:blipFill>
        <p:spPr>
          <a:xfrm>
            <a:off x="367030" y="1692592"/>
            <a:ext cx="4305300" cy="1704975"/>
          </a:xfrm>
          <a:prstGeom prst="rect">
            <a:avLst/>
          </a:prstGeom>
        </p:spPr>
      </p:pic>
      <p:pic>
        <p:nvPicPr>
          <p:cNvPr id="13" name="Picture 12">
            <a:extLst>
              <a:ext uri="{FF2B5EF4-FFF2-40B4-BE49-F238E27FC236}">
                <a16:creationId xmlns:a16="http://schemas.microsoft.com/office/drawing/2014/main" id="{C9817DF3-1989-A7D5-2F60-59EF618D032B}"/>
              </a:ext>
            </a:extLst>
          </p:cNvPr>
          <p:cNvPicPr>
            <a:picLocks noChangeAspect="1"/>
          </p:cNvPicPr>
          <p:nvPr/>
        </p:nvPicPr>
        <p:blipFill>
          <a:blip r:embed="rId5"/>
          <a:stretch>
            <a:fillRect/>
          </a:stretch>
        </p:blipFill>
        <p:spPr>
          <a:xfrm>
            <a:off x="6810692" y="1611312"/>
            <a:ext cx="4219575" cy="1704975"/>
          </a:xfrm>
          <a:prstGeom prst="rect">
            <a:avLst/>
          </a:prstGeom>
        </p:spPr>
      </p:pic>
      <p:pic>
        <p:nvPicPr>
          <p:cNvPr id="15" name="Picture 14">
            <a:extLst>
              <a:ext uri="{FF2B5EF4-FFF2-40B4-BE49-F238E27FC236}">
                <a16:creationId xmlns:a16="http://schemas.microsoft.com/office/drawing/2014/main" id="{D66615D2-331D-708D-2187-C02857F44268}"/>
              </a:ext>
            </a:extLst>
          </p:cNvPr>
          <p:cNvPicPr>
            <a:picLocks noChangeAspect="1"/>
          </p:cNvPicPr>
          <p:nvPr/>
        </p:nvPicPr>
        <p:blipFill>
          <a:blip r:embed="rId6"/>
          <a:stretch>
            <a:fillRect/>
          </a:stretch>
        </p:blipFill>
        <p:spPr>
          <a:xfrm>
            <a:off x="3040062" y="3858577"/>
            <a:ext cx="6010275" cy="1762125"/>
          </a:xfrm>
          <a:prstGeom prst="rect">
            <a:avLst/>
          </a:prstGeom>
        </p:spPr>
      </p:pic>
    </p:spTree>
    <p:extLst>
      <p:ext uri="{BB962C8B-B14F-4D97-AF65-F5344CB8AC3E}">
        <p14:creationId xmlns:p14="http://schemas.microsoft.com/office/powerpoint/2010/main" val="189327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0AADD8-B784-E0FE-2FE1-275CB3343A67}"/>
              </a:ext>
            </a:extLst>
          </p:cNvPr>
          <p:cNvGrpSpPr/>
          <p:nvPr/>
        </p:nvGrpSpPr>
        <p:grpSpPr>
          <a:xfrm>
            <a:off x="579120" y="274532"/>
            <a:ext cx="10962640" cy="1127548"/>
            <a:chOff x="5085664" y="861166"/>
            <a:chExt cx="6111165" cy="6183282"/>
          </a:xfrm>
        </p:grpSpPr>
        <p:pic>
          <p:nvPicPr>
            <p:cNvPr id="5" name="Picture 4">
              <a:extLst>
                <a:ext uri="{FF2B5EF4-FFF2-40B4-BE49-F238E27FC236}">
                  <a16:creationId xmlns:a16="http://schemas.microsoft.com/office/drawing/2014/main" id="{A57C69C2-14B3-6BA1-71FA-5C2CBD119707}"/>
                </a:ext>
              </a:extLst>
            </p:cNvPr>
            <p:cNvPicPr>
              <a:picLocks noChangeAspect="1"/>
            </p:cNvPicPr>
            <p:nvPr/>
          </p:nvPicPr>
          <p:blipFill>
            <a:blip r:embed="rId2"/>
            <a:stretch>
              <a:fillRect/>
            </a:stretch>
          </p:blipFill>
          <p:spPr>
            <a:xfrm>
              <a:off x="5085664" y="1078583"/>
              <a:ext cx="6111165" cy="5965865"/>
            </a:xfrm>
            <a:prstGeom prst="rect">
              <a:avLst/>
            </a:prstGeom>
          </p:spPr>
        </p:pic>
        <p:sp>
          <p:nvSpPr>
            <p:cNvPr id="6" name="TextBox 5">
              <a:extLst>
                <a:ext uri="{FF2B5EF4-FFF2-40B4-BE49-F238E27FC236}">
                  <a16:creationId xmlns:a16="http://schemas.microsoft.com/office/drawing/2014/main" id="{CE111BB8-1CDF-700E-22A2-081DB16C27B1}"/>
                </a:ext>
              </a:extLst>
            </p:cNvPr>
            <p:cNvSpPr txBox="1"/>
            <p:nvPr/>
          </p:nvSpPr>
          <p:spPr>
            <a:xfrm>
              <a:off x="5238942" y="861166"/>
              <a:ext cx="5623727" cy="59072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nào biết bảo vệ hoặc chưa biết bảo vệ cái đúng, cái tốt? Vì sao?</a:t>
              </a:r>
              <a:endParaRPr kumimoji="0" lang="en-GB"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3" name="Picture 2">
            <a:extLst>
              <a:ext uri="{FF2B5EF4-FFF2-40B4-BE49-F238E27FC236}">
                <a16:creationId xmlns:a16="http://schemas.microsoft.com/office/drawing/2014/main" id="{C80F9DF8-5BAA-7294-6B3B-3111543680C3}"/>
              </a:ext>
            </a:extLst>
          </p:cNvPr>
          <p:cNvPicPr>
            <a:picLocks noChangeAspect="1"/>
          </p:cNvPicPr>
          <p:nvPr/>
        </p:nvPicPr>
        <p:blipFill>
          <a:blip r:embed="rId3"/>
          <a:stretch>
            <a:fillRect/>
          </a:stretch>
        </p:blipFill>
        <p:spPr>
          <a:xfrm>
            <a:off x="669290" y="1577023"/>
            <a:ext cx="5268207" cy="2293938"/>
          </a:xfrm>
          <a:prstGeom prst="rect">
            <a:avLst/>
          </a:prstGeom>
        </p:spPr>
      </p:pic>
      <p:pic>
        <p:nvPicPr>
          <p:cNvPr id="11" name="Picture 10">
            <a:extLst>
              <a:ext uri="{FF2B5EF4-FFF2-40B4-BE49-F238E27FC236}">
                <a16:creationId xmlns:a16="http://schemas.microsoft.com/office/drawing/2014/main" id="{8E0A247C-D432-3DB4-D286-03E28722B8CA}"/>
              </a:ext>
            </a:extLst>
          </p:cNvPr>
          <p:cNvPicPr>
            <a:picLocks noChangeAspect="1"/>
          </p:cNvPicPr>
          <p:nvPr/>
        </p:nvPicPr>
        <p:blipFill>
          <a:blip r:embed="rId4"/>
          <a:stretch>
            <a:fillRect/>
          </a:stretch>
        </p:blipFill>
        <p:spPr>
          <a:xfrm>
            <a:off x="6268720" y="1618198"/>
            <a:ext cx="5272087" cy="2354362"/>
          </a:xfrm>
          <a:prstGeom prst="rect">
            <a:avLst/>
          </a:prstGeom>
        </p:spPr>
      </p:pic>
      <p:pic>
        <p:nvPicPr>
          <p:cNvPr id="13" name="Picture 12">
            <a:extLst>
              <a:ext uri="{FF2B5EF4-FFF2-40B4-BE49-F238E27FC236}">
                <a16:creationId xmlns:a16="http://schemas.microsoft.com/office/drawing/2014/main" id="{AC9A8D3F-58E5-D7DA-3C07-BF3C1CF6EDC5}"/>
              </a:ext>
            </a:extLst>
          </p:cNvPr>
          <p:cNvPicPr>
            <a:picLocks noChangeAspect="1"/>
          </p:cNvPicPr>
          <p:nvPr/>
        </p:nvPicPr>
        <p:blipFill>
          <a:blip r:embed="rId5"/>
          <a:stretch>
            <a:fillRect/>
          </a:stretch>
        </p:blipFill>
        <p:spPr>
          <a:xfrm>
            <a:off x="462597" y="3884930"/>
            <a:ext cx="5115243" cy="2517728"/>
          </a:xfrm>
          <a:prstGeom prst="rect">
            <a:avLst/>
          </a:prstGeom>
        </p:spPr>
      </p:pic>
      <p:pic>
        <p:nvPicPr>
          <p:cNvPr id="15" name="Picture 14">
            <a:extLst>
              <a:ext uri="{FF2B5EF4-FFF2-40B4-BE49-F238E27FC236}">
                <a16:creationId xmlns:a16="http://schemas.microsoft.com/office/drawing/2014/main" id="{1100AFDD-23DE-A80E-D32F-B06A5A275271}"/>
              </a:ext>
            </a:extLst>
          </p:cNvPr>
          <p:cNvPicPr>
            <a:picLocks noChangeAspect="1"/>
          </p:cNvPicPr>
          <p:nvPr/>
        </p:nvPicPr>
        <p:blipFill>
          <a:blip r:embed="rId6"/>
          <a:stretch>
            <a:fillRect/>
          </a:stretch>
        </p:blipFill>
        <p:spPr>
          <a:xfrm>
            <a:off x="5836602" y="4237672"/>
            <a:ext cx="5781675" cy="1857375"/>
          </a:xfrm>
          <a:prstGeom prst="rect">
            <a:avLst/>
          </a:prstGeom>
        </p:spPr>
      </p:pic>
    </p:spTree>
    <p:extLst>
      <p:ext uri="{BB962C8B-B14F-4D97-AF65-F5344CB8AC3E}">
        <p14:creationId xmlns:p14="http://schemas.microsoft.com/office/powerpoint/2010/main" val="3780844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Minh biết bảo vệ cái đúng, cái tốt vì đã lên tiếng bênh vực hành động bảo vệ môi trường của Lan</a:t>
            </a:r>
            <a:r>
              <a:rPr lang="en-US" sz="4400" b="1" dirty="0">
                <a:solidFill>
                  <a:srgbClr val="FF0000"/>
                </a:solidFill>
                <a:latin typeface="Calibri" panose="020F0502020204030204" pitchFamily="34" charset="0"/>
                <a:cs typeface="Calibri" panose="020F0502020204030204" pitchFamily="34" charset="0"/>
              </a:rPr>
              <a:t>.</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B76B6BD9-350E-8928-4239-DC89FCE4D944}"/>
              </a:ext>
            </a:extLst>
          </p:cNvPr>
          <p:cNvPicPr>
            <a:picLocks noChangeAspect="1"/>
          </p:cNvPicPr>
          <p:nvPr/>
        </p:nvPicPr>
        <p:blipFill>
          <a:blip r:embed="rId4"/>
          <a:stretch>
            <a:fillRect/>
          </a:stretch>
        </p:blipFill>
        <p:spPr>
          <a:xfrm>
            <a:off x="445770" y="2481263"/>
            <a:ext cx="5268207" cy="2293938"/>
          </a:xfrm>
          <a:prstGeom prst="rect">
            <a:avLst/>
          </a:prstGeom>
        </p:spPr>
      </p:pic>
    </p:spTree>
    <p:extLst>
      <p:ext uri="{BB962C8B-B14F-4D97-AF65-F5344CB8AC3E}">
        <p14:creationId xmlns:p14="http://schemas.microsoft.com/office/powerpoint/2010/main" val="2027643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Ngân chưa biết bảo vệ cái đúng, cái tốt vì mặc dù biết thái độ của một số bạn đối với Hoa là không đúng nhưng không dám lên tiếng để bảo vệ Hoa.</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E9C0B26A-6905-119C-ABFC-25A6FE205B09}"/>
              </a:ext>
            </a:extLst>
          </p:cNvPr>
          <p:cNvPicPr>
            <a:picLocks noChangeAspect="1"/>
          </p:cNvPicPr>
          <p:nvPr/>
        </p:nvPicPr>
        <p:blipFill>
          <a:blip r:embed="rId4"/>
          <a:stretch>
            <a:fillRect/>
          </a:stretch>
        </p:blipFill>
        <p:spPr>
          <a:xfrm>
            <a:off x="528320" y="2298918"/>
            <a:ext cx="5150167" cy="2354362"/>
          </a:xfrm>
          <a:prstGeom prst="rect">
            <a:avLst/>
          </a:prstGeom>
        </p:spPr>
      </p:pic>
    </p:spTree>
    <p:extLst>
      <p:ext uri="{BB962C8B-B14F-4D97-AF65-F5344CB8AC3E}">
        <p14:creationId xmlns:p14="http://schemas.microsoft.com/office/powerpoint/2010/main" val="1158156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FF0000"/>
                </a:solidFill>
                <a:latin typeface="Calibri" panose="020F0502020204030204" pitchFamily="34" charset="0"/>
                <a:cs typeface="Calibri" panose="020F0502020204030204" pitchFamily="34" charset="0"/>
              </a:rPr>
              <a:t>Thắng biết bảo vệ cái đúng, cái tốt vì đã góp phần ngăn chặn việc làm sai của cô bán hàng (vứt túi rác xuống sông).</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8BDB4B0-CCEA-0C44-EA59-7FA145D6F313}"/>
              </a:ext>
            </a:extLst>
          </p:cNvPr>
          <p:cNvPicPr>
            <a:picLocks noChangeAspect="1"/>
          </p:cNvPicPr>
          <p:nvPr/>
        </p:nvPicPr>
        <p:blipFill>
          <a:blip r:embed="rId4"/>
          <a:stretch>
            <a:fillRect/>
          </a:stretch>
        </p:blipFill>
        <p:spPr>
          <a:xfrm>
            <a:off x="442277" y="2432050"/>
            <a:ext cx="5115243" cy="2517728"/>
          </a:xfrm>
          <a:prstGeom prst="rect">
            <a:avLst/>
          </a:prstGeom>
        </p:spPr>
      </p:pic>
    </p:spTree>
    <p:extLst>
      <p:ext uri="{BB962C8B-B14F-4D97-AF65-F5344CB8AC3E}">
        <p14:creationId xmlns:p14="http://schemas.microsoft.com/office/powerpoint/2010/main" val="410394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696720"/>
            <a:ext cx="5873750" cy="412496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Thức chưa biết bảo vệ cái đúng, cái tốt vì không những không ủng hộ và cùng các bạn làm việt tốt (kéo cành cây vào lề đường) mà còn tỏ thái độ khó chịu. Huy và Hoà đã biết thực hiện và bảo vệ cái đúng, cái tốt.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B84F7BC-5D8A-687E-F613-44662317F0A0}"/>
              </a:ext>
            </a:extLst>
          </p:cNvPr>
          <p:cNvPicPr>
            <a:picLocks noChangeAspect="1"/>
          </p:cNvPicPr>
          <p:nvPr/>
        </p:nvPicPr>
        <p:blipFill>
          <a:blip r:embed="rId4"/>
          <a:stretch>
            <a:fillRect/>
          </a:stretch>
        </p:blipFill>
        <p:spPr>
          <a:xfrm>
            <a:off x="614363" y="2347913"/>
            <a:ext cx="5152116" cy="1655128"/>
          </a:xfrm>
          <a:prstGeom prst="rect">
            <a:avLst/>
          </a:prstGeom>
        </p:spPr>
      </p:pic>
    </p:spTree>
    <p:extLst>
      <p:ext uri="{BB962C8B-B14F-4D97-AF65-F5344CB8AC3E}">
        <p14:creationId xmlns:p14="http://schemas.microsoft.com/office/powerpoint/2010/main" val="655727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5" y="348126"/>
            <a:ext cx="10558029" cy="954107"/>
          </a:xfrm>
          <a:prstGeom prst="rect">
            <a:avLst/>
          </a:prstGeom>
          <a:noFill/>
        </p:spPr>
        <p:txBody>
          <a:bodyPr wrap="square" rtlCol="0">
            <a:spAutoFit/>
          </a:bodyPr>
          <a:lstStyle/>
          <a:p>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Em tán thành hay không tán thành với ý kiến nào dưới đây? Vì sao?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6E422E4-4545-EA5E-5849-6B8635D54162}"/>
              </a:ext>
            </a:extLst>
          </p:cNvPr>
          <p:cNvPicPr>
            <a:picLocks noChangeAspect="1"/>
          </p:cNvPicPr>
          <p:nvPr/>
        </p:nvPicPr>
        <p:blipFill>
          <a:blip r:embed="rId2"/>
          <a:stretch>
            <a:fillRect/>
          </a:stretch>
        </p:blipFill>
        <p:spPr>
          <a:xfrm>
            <a:off x="1695450" y="1462087"/>
            <a:ext cx="7867650" cy="4676775"/>
          </a:xfrm>
          <a:prstGeom prst="rect">
            <a:avLst/>
          </a:prstGeom>
        </p:spPr>
      </p:pic>
    </p:spTree>
    <p:extLst>
      <p:ext uri="{BB962C8B-B14F-4D97-AF65-F5344CB8AC3E}">
        <p14:creationId xmlns:p14="http://schemas.microsoft.com/office/powerpoint/2010/main" val="364667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26822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FF0000"/>
                </a:solidFill>
                <a:latin typeface="Calibri" panose="020F0502020204030204" pitchFamily="34" charset="0"/>
                <a:cs typeface="Calibri" panose="020F0502020204030204" pitchFamily="34" charset="0"/>
              </a:rPr>
              <a:t>Tán thành. Vì bản thân cái đúng, cái tốt là những việc làm mang lại điều tốt đẹp cho mọi người.</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436B6B0-20FF-3E3F-0BC7-0E17447DA9DC}"/>
              </a:ext>
            </a:extLst>
          </p:cNvPr>
          <p:cNvPicPr>
            <a:picLocks noChangeAspect="1"/>
          </p:cNvPicPr>
          <p:nvPr/>
        </p:nvPicPr>
        <p:blipFill>
          <a:blip r:embed="rId4"/>
          <a:stretch>
            <a:fillRect/>
          </a:stretch>
        </p:blipFill>
        <p:spPr>
          <a:xfrm>
            <a:off x="600074" y="2442210"/>
            <a:ext cx="4591099" cy="1855470"/>
          </a:xfrm>
          <a:prstGeom prst="rect">
            <a:avLst/>
          </a:prstGeom>
        </p:spPr>
      </p:pic>
    </p:spTree>
    <p:extLst>
      <p:ext uri="{BB962C8B-B14F-4D97-AF65-F5344CB8AC3E}">
        <p14:creationId xmlns:p14="http://schemas.microsoft.com/office/powerpoint/2010/main" val="248621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26822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Không tán thành. Vì trẻ em cũng có thể bày tỏ thái độ hoặc thực hiện việc làm phù hợp với lứa tuổi của mình để để bảo vệ những cái đúng, cái tốt.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9D848A9-50BA-2394-F110-C0F329A5384B}"/>
              </a:ext>
            </a:extLst>
          </p:cNvPr>
          <p:cNvPicPr>
            <a:picLocks noChangeAspect="1"/>
          </p:cNvPicPr>
          <p:nvPr/>
        </p:nvPicPr>
        <p:blipFill>
          <a:blip r:embed="rId4"/>
          <a:stretch>
            <a:fillRect/>
          </a:stretch>
        </p:blipFill>
        <p:spPr>
          <a:xfrm>
            <a:off x="476249" y="2334260"/>
            <a:ext cx="5014383" cy="2044700"/>
          </a:xfrm>
          <a:prstGeom prst="rect">
            <a:avLst/>
          </a:prstGeom>
        </p:spPr>
      </p:pic>
    </p:spTree>
    <p:extLst>
      <p:ext uri="{BB962C8B-B14F-4D97-AF65-F5344CB8AC3E}">
        <p14:creationId xmlns:p14="http://schemas.microsoft.com/office/powerpoint/2010/main" val="818608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Tán thành. Vì sự ủng hộ, đồng tình với những người thực hiện cái đúng, cái tốt sẽ giúp họ có thêm động lực để tiếp tục nhân rộng những điều tốt đẹp trong cuộc sống.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295F9565-4D77-E398-A20C-B6D650874413}"/>
              </a:ext>
            </a:extLst>
          </p:cNvPr>
          <p:cNvPicPr>
            <a:picLocks noChangeAspect="1"/>
          </p:cNvPicPr>
          <p:nvPr/>
        </p:nvPicPr>
        <p:blipFill>
          <a:blip r:embed="rId4"/>
          <a:stretch>
            <a:fillRect/>
          </a:stretch>
        </p:blipFill>
        <p:spPr>
          <a:xfrm>
            <a:off x="511175" y="2414587"/>
            <a:ext cx="4952588" cy="1872933"/>
          </a:xfrm>
          <a:prstGeom prst="rect">
            <a:avLst/>
          </a:prstGeom>
        </p:spPr>
      </p:pic>
    </p:spTree>
    <p:extLst>
      <p:ext uri="{BB962C8B-B14F-4D97-AF65-F5344CB8AC3E}">
        <p14:creationId xmlns:p14="http://schemas.microsoft.com/office/powerpoint/2010/main" val="536686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Không tán thành. Vì đó là nghĩa vụ đạo đức chung của mọi người trong xã hội.</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903383B-1BF5-F8C0-E0D9-611B978F1E86}"/>
              </a:ext>
            </a:extLst>
          </p:cNvPr>
          <p:cNvPicPr>
            <a:picLocks noChangeAspect="1"/>
          </p:cNvPicPr>
          <p:nvPr/>
        </p:nvPicPr>
        <p:blipFill>
          <a:blip r:embed="rId4"/>
          <a:stretch>
            <a:fillRect/>
          </a:stretch>
        </p:blipFill>
        <p:spPr>
          <a:xfrm>
            <a:off x="660717" y="2452370"/>
            <a:ext cx="4586695" cy="1784350"/>
          </a:xfrm>
          <a:prstGeom prst="rect">
            <a:avLst/>
          </a:prstGeom>
        </p:spPr>
      </p:pic>
    </p:spTree>
    <p:extLst>
      <p:ext uri="{BB962C8B-B14F-4D97-AF65-F5344CB8AC3E}">
        <p14:creationId xmlns:p14="http://schemas.microsoft.com/office/powerpoint/2010/main" val="391162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Tán thành. Vì cái xấu, cái ác là việc làm ngược lại với cái đúng, cái tốt.</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05D97EDF-20AF-8C2F-791B-D8AE8D9009CB}"/>
              </a:ext>
            </a:extLst>
          </p:cNvPr>
          <p:cNvPicPr>
            <a:picLocks noChangeAspect="1"/>
          </p:cNvPicPr>
          <p:nvPr/>
        </p:nvPicPr>
        <p:blipFill>
          <a:blip r:embed="rId4"/>
          <a:stretch>
            <a:fillRect/>
          </a:stretch>
        </p:blipFill>
        <p:spPr>
          <a:xfrm>
            <a:off x="675322" y="2625724"/>
            <a:ext cx="4594727" cy="1895475"/>
          </a:xfrm>
          <a:prstGeom prst="rect">
            <a:avLst/>
          </a:prstGeom>
        </p:spPr>
      </p:pic>
    </p:spTree>
    <p:extLst>
      <p:ext uri="{BB962C8B-B14F-4D97-AF65-F5344CB8AC3E}">
        <p14:creationId xmlns:p14="http://schemas.microsoft.com/office/powerpoint/2010/main" val="1848433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Tán thành. Vì cái đúng, cái tốt là những việc làm mang lại lợi ích và những điều tốt đẹp cho mọi người.</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85A1CF9-EBFB-F778-2E80-EA88BC9357FC}"/>
              </a:ext>
            </a:extLst>
          </p:cNvPr>
          <p:cNvPicPr>
            <a:picLocks noChangeAspect="1"/>
          </p:cNvPicPr>
          <p:nvPr/>
        </p:nvPicPr>
        <p:blipFill>
          <a:blip r:embed="rId4"/>
          <a:stretch>
            <a:fillRect/>
          </a:stretch>
        </p:blipFill>
        <p:spPr>
          <a:xfrm>
            <a:off x="511492" y="2541587"/>
            <a:ext cx="5006959" cy="2010093"/>
          </a:xfrm>
          <a:prstGeom prst="rect">
            <a:avLst/>
          </a:prstGeom>
        </p:spPr>
      </p:pic>
    </p:spTree>
    <p:extLst>
      <p:ext uri="{BB962C8B-B14F-4D97-AF65-F5344CB8AC3E}">
        <p14:creationId xmlns:p14="http://schemas.microsoft.com/office/powerpoint/2010/main" val="3676577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0AADD8-B784-E0FE-2FE1-275CB3343A67}"/>
              </a:ext>
            </a:extLst>
          </p:cNvPr>
          <p:cNvGrpSpPr/>
          <p:nvPr/>
        </p:nvGrpSpPr>
        <p:grpSpPr>
          <a:xfrm>
            <a:off x="568960" y="253219"/>
            <a:ext cx="10962640" cy="681501"/>
            <a:chOff x="5080000" y="744289"/>
            <a:chExt cx="6111165" cy="5965865"/>
          </a:xfrm>
        </p:grpSpPr>
        <p:pic>
          <p:nvPicPr>
            <p:cNvPr id="5" name="Picture 4">
              <a:extLst>
                <a:ext uri="{FF2B5EF4-FFF2-40B4-BE49-F238E27FC236}">
                  <a16:creationId xmlns:a16="http://schemas.microsoft.com/office/drawing/2014/main" id="{A57C69C2-14B3-6BA1-71FA-5C2CBD119707}"/>
                </a:ext>
              </a:extLst>
            </p:cNvPr>
            <p:cNvPicPr>
              <a:picLocks noChangeAspect="1"/>
            </p:cNvPicPr>
            <p:nvPr/>
          </p:nvPicPr>
          <p:blipFill>
            <a:blip r:embed="rId2"/>
            <a:stretch>
              <a:fillRect/>
            </a:stretch>
          </p:blipFill>
          <p:spPr>
            <a:xfrm>
              <a:off x="5080000" y="744289"/>
              <a:ext cx="6111165" cy="5965865"/>
            </a:xfrm>
            <a:prstGeom prst="rect">
              <a:avLst/>
            </a:prstGeom>
          </p:spPr>
        </p:pic>
        <p:sp>
          <p:nvSpPr>
            <p:cNvPr id="6" name="TextBox 5">
              <a:extLst>
                <a:ext uri="{FF2B5EF4-FFF2-40B4-BE49-F238E27FC236}">
                  <a16:creationId xmlns:a16="http://schemas.microsoft.com/office/drawing/2014/main" id="{CE111BB8-1CDF-700E-22A2-081DB16C27B1}"/>
                </a:ext>
              </a:extLst>
            </p:cNvPr>
            <p:cNvSpPr txBox="1"/>
            <p:nvPr/>
          </p:nvSpPr>
          <p:spPr>
            <a:xfrm>
              <a:off x="5238942" y="861164"/>
              <a:ext cx="5623727" cy="18839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lựa chọn cách nào để bảo vệ cái đúng, cái tốt? Vì sao?</a:t>
              </a:r>
              <a:endParaRPr kumimoji="0" lang="en-GB"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8" name="Picture 7">
            <a:extLst>
              <a:ext uri="{FF2B5EF4-FFF2-40B4-BE49-F238E27FC236}">
                <a16:creationId xmlns:a16="http://schemas.microsoft.com/office/drawing/2014/main" id="{980EFE85-9AC3-97E2-71A3-68C6B795D03B}"/>
              </a:ext>
            </a:extLst>
          </p:cNvPr>
          <p:cNvPicPr>
            <a:picLocks noChangeAspect="1"/>
          </p:cNvPicPr>
          <p:nvPr/>
        </p:nvPicPr>
        <p:blipFill>
          <a:blip r:embed="rId3"/>
          <a:stretch>
            <a:fillRect/>
          </a:stretch>
        </p:blipFill>
        <p:spPr>
          <a:xfrm>
            <a:off x="1849119" y="1018757"/>
            <a:ext cx="8357235" cy="5491897"/>
          </a:xfrm>
          <a:prstGeom prst="rect">
            <a:avLst/>
          </a:prstGeom>
        </p:spPr>
      </p:pic>
    </p:spTree>
    <p:extLst>
      <p:ext uri="{BB962C8B-B14F-4D97-AF65-F5344CB8AC3E}">
        <p14:creationId xmlns:p14="http://schemas.microsoft.com/office/powerpoint/2010/main" val="4174459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1491</TotalTime>
  <Words>381</Words>
  <Application>Microsoft Office PowerPoint</Application>
  <PresentationFormat>Widescreen</PresentationFormat>
  <Paragraphs>15</Paragraphs>
  <Slides>15</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Aptos</vt:lpstr>
      <vt:lpstr>Arial</vt:lpstr>
      <vt:lpstr>Calibri</vt:lpstr>
      <vt:lpstr>Calibri Light</vt:lpstr>
      <vt:lpstr>Cambria</vt:lpstr>
      <vt:lpstr>Gochi Hand</vt:lpstr>
      <vt:lpstr>SVN-Hole Hearted</vt:lpstr>
      <vt:lpstr>Times New Roman</vt:lpstr>
      <vt:lpstr>UTM Avo</vt:lpstr>
      <vt:lpstr>1_Office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Windows User</cp:lastModifiedBy>
  <cp:revision>66</cp:revision>
  <dcterms:created xsi:type="dcterms:W3CDTF">2024-06-03T14:24:44Z</dcterms:created>
  <dcterms:modified xsi:type="dcterms:W3CDTF">2025-01-02T08:17:18Z</dcterms:modified>
</cp:coreProperties>
</file>