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sldIdLst>
    <p:sldId id="256" r:id="rId3"/>
    <p:sldId id="257" r:id="rId4"/>
    <p:sldId id="264" r:id="rId5"/>
    <p:sldId id="276" r:id="rId6"/>
    <p:sldId id="277" r:id="rId7"/>
    <p:sldId id="278" r:id="rId8"/>
    <p:sldId id="279" r:id="rId9"/>
    <p:sldId id="280" r:id="rId10"/>
    <p:sldId id="281" r:id="rId11"/>
    <p:sldId id="259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2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58C092-3B4D-4A35-BFD6-69FBC3E3C43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sv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27.svg"/><Relationship Id="rId21" Type="http://schemas.openxmlformats.org/officeDocument/2006/relationships/image" Target="../media/image11.png"/><Relationship Id="rId7" Type="http://schemas.openxmlformats.org/officeDocument/2006/relationships/image" Target="../media/image31.svg"/><Relationship Id="rId12" Type="http://schemas.openxmlformats.org/officeDocument/2006/relationships/image" Target="../media/image6.png"/><Relationship Id="rId17" Type="http://schemas.openxmlformats.org/officeDocument/2006/relationships/image" Target="../media/image37.sv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24" Type="http://schemas.openxmlformats.org/officeDocument/2006/relationships/image" Target="../media/image42.svg"/><Relationship Id="rId5" Type="http://schemas.openxmlformats.org/officeDocument/2006/relationships/image" Target="../media/image29.svg"/><Relationship Id="rId15" Type="http://schemas.openxmlformats.org/officeDocument/2006/relationships/image" Target="../media/image3.sv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Relationship Id="rId22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9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svg"/><Relationship Id="rId18" Type="http://schemas.openxmlformats.org/officeDocument/2006/relationships/image" Target="../media/image10.png"/><Relationship Id="rId3" Type="http://schemas.openxmlformats.org/officeDocument/2006/relationships/image" Target="../media/image27.svg"/><Relationship Id="rId21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6.png"/><Relationship Id="rId17" Type="http://schemas.openxmlformats.org/officeDocument/2006/relationships/image" Target="../media/image37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3.svg"/><Relationship Id="rId24" Type="http://schemas.openxmlformats.org/officeDocument/2006/relationships/image" Target="../media/image17.png"/><Relationship Id="rId5" Type="http://schemas.openxmlformats.org/officeDocument/2006/relationships/image" Target="../media/image29.svg"/><Relationship Id="rId15" Type="http://schemas.openxmlformats.org/officeDocument/2006/relationships/image" Target="../media/image3.svg"/><Relationship Id="rId23" Type="http://schemas.openxmlformats.org/officeDocument/2006/relationships/image" Target="../media/image48.svg"/><Relationship Id="rId10" Type="http://schemas.openxmlformats.org/officeDocument/2006/relationships/image" Target="../media/image5.png"/><Relationship Id="rId19" Type="http://schemas.openxmlformats.org/officeDocument/2006/relationships/image" Target="../media/image40.svg"/><Relationship Id="rId4" Type="http://schemas.openxmlformats.org/officeDocument/2006/relationships/image" Target="../media/image2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1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6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3.sv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27.svg"/><Relationship Id="rId9" Type="http://schemas.openxmlformats.org/officeDocument/2006/relationships/image" Target="../media/image5.pn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1.svg"/><Relationship Id="rId1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27.png"/><Relationship Id="rId17" Type="http://schemas.openxmlformats.org/officeDocument/2006/relationships/image" Target="../media/image65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57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08991" y="5512857"/>
            <a:ext cx="8356840" cy="5219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6172862" y="3790360"/>
            <a:ext cx="1873511" cy="1873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201400" y="5067300"/>
            <a:ext cx="357053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(Trang 116 )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28408-DE72-EC12-45F4-7CB67613FC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2600" y="876300"/>
            <a:ext cx="6889077" cy="2414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FEB1-5BAA-AA76-C963-78F4054FCA5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0800" y="3009900"/>
            <a:ext cx="13717189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72000" y="5524500"/>
            <a:ext cx="8356840" cy="52195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7114CD-FCAD-3068-7386-DC578A7B3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485900"/>
            <a:ext cx="15655885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442921" y="6634666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40266" y="2386454"/>
            <a:ext cx="1348320" cy="1112094"/>
            <a:chOff x="2764400" y="3012642"/>
            <a:chExt cx="1510252" cy="111209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64400" y="3012642"/>
              <a:ext cx="1510252" cy="111209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3127609" y="3055944"/>
              <a:ext cx="396925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4032" y="4105810"/>
            <a:ext cx="1348319" cy="1145312"/>
            <a:chOff x="2716467" y="5512858"/>
            <a:chExt cx="1348319" cy="11453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38600" y="2247900"/>
            <a:ext cx="12421791" cy="1492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được diện tích hình tam giác, hình thang và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43400" y="4305300"/>
            <a:ext cx="12002095" cy="702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 được chu vi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76300"/>
            <a:ext cx="7079896" cy="1603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39630-C5D1-4FD6-9B62-DDA39FF84C61}"/>
              </a:ext>
            </a:extLst>
          </p:cNvPr>
          <p:cNvGrpSpPr/>
          <p:nvPr/>
        </p:nvGrpSpPr>
        <p:grpSpPr>
          <a:xfrm>
            <a:off x="2790232" y="5553610"/>
            <a:ext cx="1348319" cy="1145312"/>
            <a:chOff x="2716467" y="5512858"/>
            <a:chExt cx="1348319" cy="1145312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07635CE-0554-6871-BA8D-48A0FFCB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7F80894-F21D-5CC8-849C-92873F76ADE8}"/>
                </a:ext>
              </a:extLst>
            </p:cNvPr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FBF4FE84-7067-034E-A384-0D16BBBC4F56}"/>
              </a:ext>
            </a:extLst>
          </p:cNvPr>
          <p:cNvSpPr txBox="1"/>
          <p:nvPr/>
        </p:nvSpPr>
        <p:spPr>
          <a:xfrm>
            <a:off x="4419600" y="5753100"/>
            <a:ext cx="12002095" cy="22414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Vẽ được đường cao c</a:t>
            </a:r>
            <a:r>
              <a:rPr lang="en-US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ủ</a:t>
            </a: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 hình tam giác, hình thang trên giầy kẻ ô vuông, vẽ được đường tròn khi biết tâm và bán kính.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601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92C5CF-8FAA-5645-78F7-C278AE8C3D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00400" y="1790700"/>
            <a:ext cx="1208941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89154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Bạn Rô-bốt nói đúng hay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CE89A-4265-2056-6FE6-16A1B2471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1866900"/>
            <a:ext cx="11949196" cy="403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1BC1E6-25A0-E1CE-686C-6318DC590B3C}"/>
              </a:ext>
            </a:extLst>
          </p:cNvPr>
          <p:cNvSpPr txBox="1"/>
          <p:nvPr/>
        </p:nvSpPr>
        <p:spPr>
          <a:xfrm>
            <a:off x="1676400" y="6362700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cm)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4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653</TotalTime>
  <Words>516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Baloo</vt:lpstr>
      <vt:lpstr>Calibri</vt:lpstr>
      <vt:lpstr>Cambria</vt:lpstr>
      <vt:lpstr>Cambria Math</vt:lpstr>
      <vt:lpstr>UVF Lobster12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Windows User</cp:lastModifiedBy>
  <cp:revision>53</cp:revision>
  <dcterms:created xsi:type="dcterms:W3CDTF">2006-08-16T00:00:00Z</dcterms:created>
  <dcterms:modified xsi:type="dcterms:W3CDTF">2025-01-02T06:38:25Z</dcterms:modified>
  <cp:category>9Slide.vn</cp:category>
  <dc:identifier>DAEyh8pbB_I</dc:identifier>
</cp:coreProperties>
</file>