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8" r:id="rId1"/>
  </p:sldMasterIdLst>
  <p:notesMasterIdLst>
    <p:notesMasterId r:id="rId29"/>
  </p:notesMasterIdLst>
  <p:sldIdLst>
    <p:sldId id="312" r:id="rId2"/>
    <p:sldId id="266" r:id="rId3"/>
    <p:sldId id="364" r:id="rId4"/>
    <p:sldId id="264" r:id="rId5"/>
    <p:sldId id="267" r:id="rId6"/>
    <p:sldId id="271" r:id="rId7"/>
    <p:sldId id="365" r:id="rId8"/>
    <p:sldId id="366" r:id="rId9"/>
    <p:sldId id="341" r:id="rId10"/>
    <p:sldId id="269" r:id="rId11"/>
    <p:sldId id="270" r:id="rId12"/>
    <p:sldId id="308" r:id="rId13"/>
    <p:sldId id="278" r:id="rId14"/>
    <p:sldId id="279" r:id="rId15"/>
    <p:sldId id="280" r:id="rId16"/>
    <p:sldId id="293" r:id="rId17"/>
    <p:sldId id="314" r:id="rId18"/>
    <p:sldId id="309" r:id="rId19"/>
    <p:sldId id="310" r:id="rId20"/>
    <p:sldId id="315" r:id="rId21"/>
    <p:sldId id="345" r:id="rId22"/>
    <p:sldId id="367" r:id="rId23"/>
    <p:sldId id="311" r:id="rId24"/>
    <p:sldId id="286" r:id="rId25"/>
    <p:sldId id="316" r:id="rId26"/>
    <p:sldId id="317" r:id="rId27"/>
    <p:sldId id="28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702E"/>
    <a:srgbClr val="2806BA"/>
    <a:srgbClr val="FF0066"/>
    <a:srgbClr val="6A3F35"/>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3CDB3C-47EB-4F62-A594-91C3BFFE27DB}" type="datetimeFigureOut">
              <a:rPr lang="en-US" smtClean="0"/>
              <a:t>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01EA5F-F161-43F2-9849-EAD46C7454E0}"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5" name="Google Shape;144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5" name="Google Shape;144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5" name="Google Shape;144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5" name="Google Shape;144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3"/>
        <p:cNvGrpSpPr/>
        <p:nvPr/>
      </p:nvGrpSpPr>
      <p:grpSpPr>
        <a:xfrm>
          <a:off x="0" y="0"/>
          <a:ext cx="0" cy="0"/>
          <a:chOff x="0" y="0"/>
          <a:chExt cx="0" cy="0"/>
        </a:xfrm>
      </p:grpSpPr>
      <p:sp>
        <p:nvSpPr>
          <p:cNvPr id="1444" name="Google Shape;1444;g99f2f57a71_0_2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5" name="Google Shape;1445;g99f2f57a71_0_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LÊ TÂM" descr="A cartoon of trees and leaves&#10;&#10;Description automatically generated"/>
          <p:cNvPicPr>
            <a:picLocks noChangeAspect="1"/>
          </p:cNvPicPr>
          <p:nvPr userDrawn="1"/>
        </p:nvPicPr>
        <p:blipFill>
          <a:blip r:embed="rId2" cstate="print">
            <a:extLst>
              <a:ext uri="{28A0092B-C50C-407E-A947-70E740481C1C}">
                <a14:useLocalDpi xmlns:a14="http://schemas.microsoft.com/office/drawing/2010/main" val="0"/>
              </a:ext>
            </a:extLst>
          </a:blip>
          <a:srcRect t="15381" b="365"/>
          <a:stretch>
            <a:fillRect/>
          </a:stretch>
        </p:blipFill>
        <p:spPr>
          <a:xfrm>
            <a:off x="20" y="1282"/>
            <a:ext cx="12191980" cy="6856718"/>
          </a:xfrm>
          <a:prstGeom prst="rect">
            <a:avLst/>
          </a:prstGeom>
        </p:spPr>
      </p:pic>
      <p:sp>
        <p:nvSpPr>
          <p:cNvPr id="7" name="Rectangle 6"/>
          <p:cNvSpPr/>
          <p:nvPr userDrawn="1"/>
        </p:nvSpPr>
        <p:spPr>
          <a:xfrm>
            <a:off x="214122" y="241535"/>
            <a:ext cx="11763756" cy="6374931"/>
          </a:xfrm>
          <a:prstGeom prst="rect">
            <a:avLst/>
          </a:prstGeom>
          <a:solidFill>
            <a:schemeClr val="bg1">
              <a:alpha val="95000"/>
            </a:schemeClr>
          </a:solidFill>
          <a:ln w="38100">
            <a:solidFill>
              <a:schemeClr val="accent2"/>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1800" dirty="0"/>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vi-VN"/>
          </a:p>
        </p:txBody>
      </p:sp>
      <p:sp>
        <p:nvSpPr>
          <p:cNvPr id="3" name="Vertical Text Placeholder 2"/>
          <p:cNvSpPr>
            <a:spLocks noGrp="1"/>
          </p:cNvSpPr>
          <p:nvPr>
            <p:ph type="body" orient="vert" idx="1"/>
          </p:nvPr>
        </p:nvSpPr>
        <p:spPr>
          <a:xfrm>
            <a:off x="838200" y="1825626"/>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D75DCDB4-4683-4ACC-B7E1-FEAD6BA85555}" type="datetimeFigureOut">
              <a:rPr lang="vi-VN" smtClean="0"/>
              <a:t>09/01/2025</a:t>
            </a:fld>
            <a:endParaRPr lang="vi-VN"/>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668B829B-41E5-4C3D-B4B4-EC121BA26CAC}" type="slidenum">
              <a:rPr lang="vi-VN" smtClean="0"/>
              <a:t>‹#›</a:t>
            </a:fld>
            <a:endParaRPr lang="vi-VN"/>
          </a:p>
        </p:txBody>
      </p:sp>
    </p:spTree>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a:prstGeom prst="rect">
            <a:avLst/>
          </a:prstGeo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6"/>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D75DCDB4-4683-4ACC-B7E1-FEAD6BA85555}" type="datetimeFigureOut">
              <a:rPr lang="vi-VN" smtClean="0"/>
              <a:t>09/01/2025</a:t>
            </a:fld>
            <a:endParaRPr lang="vi-VN"/>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668B829B-41E5-4C3D-B4B4-EC121BA26CAC}" type="slidenum">
              <a:rPr lang="vi-VN" smtClean="0"/>
              <a:t>‹#›</a:t>
            </a:fld>
            <a:endParaRPr lang="vi-VN"/>
          </a:p>
        </p:txBody>
      </p:sp>
    </p:spTree>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userDrawn="1">
  <p:cSld name="1_Section header">
    <p:spTree>
      <p:nvGrpSpPr>
        <p:cNvPr id="1" name="Shape 66"/>
        <p:cNvGrpSpPr/>
        <p:nvPr/>
      </p:nvGrpSpPr>
      <p:grpSpPr>
        <a:xfrm>
          <a:off x="0" y="0"/>
          <a:ext cx="0" cy="0"/>
          <a:chOff x="0" y="0"/>
          <a:chExt cx="0" cy="0"/>
        </a:xfrm>
      </p:grpSpPr>
      <p:grpSp>
        <p:nvGrpSpPr>
          <p:cNvPr id="67" name="Google Shape;67;p3"/>
          <p:cNvGrpSpPr/>
          <p:nvPr/>
        </p:nvGrpSpPr>
        <p:grpSpPr>
          <a:xfrm>
            <a:off x="-190528" y="-107233"/>
            <a:ext cx="12700800" cy="7072400"/>
            <a:chOff x="-142896" y="-80425"/>
            <a:chExt cx="9525600" cy="5304300"/>
          </a:xfrm>
        </p:grpSpPr>
        <p:cxnSp>
          <p:nvCxnSpPr>
            <p:cNvPr id="68" name="Google Shape;68;p3"/>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9" name="Google Shape;69;p3"/>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0" name="Google Shape;70;p3"/>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1" name="Google Shape;71;p3"/>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2" name="Google Shape;72;p3"/>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3" name="Google Shape;73;p3"/>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4" name="Google Shape;74;p3"/>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5" name="Google Shape;75;p3"/>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6" name="Google Shape;76;p3"/>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7" name="Google Shape;77;p3"/>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8" name="Google Shape;78;p3"/>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9" name="Google Shape;79;p3"/>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0" name="Google Shape;80;p3"/>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1" name="Google Shape;81;p3"/>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2" name="Google Shape;82;p3"/>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3" name="Google Shape;83;p3"/>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84" name="Google Shape;84;p3"/>
          <p:cNvSpPr/>
          <p:nvPr/>
        </p:nvSpPr>
        <p:spPr>
          <a:xfrm>
            <a:off x="2840944" y="1808315"/>
            <a:ext cx="7798000" cy="3818051"/>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6A3F35"/>
              </a:solidFill>
              <a:effectLst/>
              <a:uLnTx/>
              <a:uFillTx/>
              <a:latin typeface="Arial" panose="020B0604020202020204"/>
              <a:ea typeface="+mn-ea"/>
              <a:cs typeface="Arial" panose="020B0604020202020204"/>
              <a:sym typeface="Arial" panose="020B0604020202020204"/>
            </a:endParaRPr>
          </a:p>
        </p:txBody>
      </p:sp>
      <p:sp>
        <p:nvSpPr>
          <p:cNvPr id="86" name="Google Shape;86;p3"/>
          <p:cNvSpPr/>
          <p:nvPr/>
        </p:nvSpPr>
        <p:spPr>
          <a:xfrm>
            <a:off x="2833243" y="5290583"/>
            <a:ext cx="7856224" cy="708000"/>
          </a:xfrm>
          <a:prstGeom prst="roundRect">
            <a:avLst>
              <a:gd name="adj" fmla="val 50000"/>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6A3F35"/>
              </a:solidFill>
              <a:effectLst/>
              <a:uLnTx/>
              <a:uFillTx/>
              <a:latin typeface="Arial" panose="020B0604020202020204"/>
              <a:ea typeface="+mn-ea"/>
              <a:cs typeface="Arial" panose="020B0604020202020204"/>
              <a:sym typeface="Arial" panose="020B0604020202020204"/>
            </a:endParaRPr>
          </a:p>
        </p:txBody>
      </p:sp>
      <p:grpSp>
        <p:nvGrpSpPr>
          <p:cNvPr id="90" name="Google Shape;90;p3"/>
          <p:cNvGrpSpPr/>
          <p:nvPr/>
        </p:nvGrpSpPr>
        <p:grpSpPr>
          <a:xfrm>
            <a:off x="1155179" y="5939151"/>
            <a:ext cx="468771" cy="417869"/>
            <a:chOff x="725750" y="910150"/>
            <a:chExt cx="253025" cy="225550"/>
          </a:xfrm>
        </p:grpSpPr>
        <p:sp>
          <p:nvSpPr>
            <p:cNvPr id="91" name="Google Shape;91;p3"/>
            <p:cNvSpPr/>
            <p:nvPr/>
          </p:nvSpPr>
          <p:spPr>
            <a:xfrm>
              <a:off x="725750" y="910150"/>
              <a:ext cx="253025" cy="225550"/>
            </a:xfrm>
            <a:custGeom>
              <a:avLst/>
              <a:gdLst/>
              <a:ahLst/>
              <a:cxnLst/>
              <a:rect l="l" t="t" r="r" b="b"/>
              <a:pathLst>
                <a:path w="10121" h="9022" extrusionOk="0">
                  <a:moveTo>
                    <a:pt x="2638" y="761"/>
                  </a:moveTo>
                  <a:cubicBezTo>
                    <a:pt x="3244" y="761"/>
                    <a:pt x="3761" y="1061"/>
                    <a:pt x="4156" y="1574"/>
                  </a:cubicBezTo>
                  <a:cubicBezTo>
                    <a:pt x="4334" y="1788"/>
                    <a:pt x="4430" y="2062"/>
                    <a:pt x="4573" y="2312"/>
                  </a:cubicBezTo>
                  <a:cubicBezTo>
                    <a:pt x="4620" y="2419"/>
                    <a:pt x="4644" y="2550"/>
                    <a:pt x="4704" y="2669"/>
                  </a:cubicBezTo>
                  <a:cubicBezTo>
                    <a:pt x="4797" y="2850"/>
                    <a:pt x="4913" y="2943"/>
                    <a:pt x="5048" y="2943"/>
                  </a:cubicBezTo>
                  <a:cubicBezTo>
                    <a:pt x="5136" y="2943"/>
                    <a:pt x="5232" y="2904"/>
                    <a:pt x="5335" y="2824"/>
                  </a:cubicBezTo>
                  <a:cubicBezTo>
                    <a:pt x="5525" y="2657"/>
                    <a:pt x="5704" y="2467"/>
                    <a:pt x="5906" y="2312"/>
                  </a:cubicBezTo>
                  <a:cubicBezTo>
                    <a:pt x="6382" y="1968"/>
                    <a:pt x="6880" y="1770"/>
                    <a:pt x="7417" y="1770"/>
                  </a:cubicBezTo>
                  <a:cubicBezTo>
                    <a:pt x="7659" y="1770"/>
                    <a:pt x="7909" y="1810"/>
                    <a:pt x="8168" y="1895"/>
                  </a:cubicBezTo>
                  <a:cubicBezTo>
                    <a:pt x="8835" y="2122"/>
                    <a:pt x="9121" y="2538"/>
                    <a:pt x="9097" y="3241"/>
                  </a:cubicBezTo>
                  <a:cubicBezTo>
                    <a:pt x="9073" y="3753"/>
                    <a:pt x="8883" y="4205"/>
                    <a:pt x="8537" y="4574"/>
                  </a:cubicBezTo>
                  <a:cubicBezTo>
                    <a:pt x="8025" y="5146"/>
                    <a:pt x="7502" y="5741"/>
                    <a:pt x="6918" y="6241"/>
                  </a:cubicBezTo>
                  <a:cubicBezTo>
                    <a:pt x="6192" y="6848"/>
                    <a:pt x="5406" y="7384"/>
                    <a:pt x="4632" y="7956"/>
                  </a:cubicBezTo>
                  <a:cubicBezTo>
                    <a:pt x="4418" y="8087"/>
                    <a:pt x="4180" y="8182"/>
                    <a:pt x="3918" y="8313"/>
                  </a:cubicBezTo>
                  <a:cubicBezTo>
                    <a:pt x="2906" y="7241"/>
                    <a:pt x="1882" y="6253"/>
                    <a:pt x="1286" y="4943"/>
                  </a:cubicBezTo>
                  <a:cubicBezTo>
                    <a:pt x="882" y="4086"/>
                    <a:pt x="632" y="3193"/>
                    <a:pt x="894" y="2241"/>
                  </a:cubicBezTo>
                  <a:cubicBezTo>
                    <a:pt x="1096" y="1526"/>
                    <a:pt x="1477" y="943"/>
                    <a:pt x="2251" y="800"/>
                  </a:cubicBezTo>
                  <a:cubicBezTo>
                    <a:pt x="2384" y="774"/>
                    <a:pt x="2513" y="761"/>
                    <a:pt x="2638" y="761"/>
                  </a:cubicBezTo>
                  <a:close/>
                  <a:moveTo>
                    <a:pt x="2568" y="0"/>
                  </a:moveTo>
                  <a:cubicBezTo>
                    <a:pt x="1726" y="0"/>
                    <a:pt x="954" y="457"/>
                    <a:pt x="489" y="1276"/>
                  </a:cubicBezTo>
                  <a:cubicBezTo>
                    <a:pt x="394" y="1479"/>
                    <a:pt x="298" y="1693"/>
                    <a:pt x="227" y="1907"/>
                  </a:cubicBezTo>
                  <a:cubicBezTo>
                    <a:pt x="13" y="2562"/>
                    <a:pt x="1" y="3241"/>
                    <a:pt x="167" y="3908"/>
                  </a:cubicBezTo>
                  <a:cubicBezTo>
                    <a:pt x="644" y="5932"/>
                    <a:pt x="1918" y="7432"/>
                    <a:pt x="3453" y="8753"/>
                  </a:cubicBezTo>
                  <a:cubicBezTo>
                    <a:pt x="3648" y="8936"/>
                    <a:pt x="3844" y="9022"/>
                    <a:pt x="4046" y="9022"/>
                  </a:cubicBezTo>
                  <a:cubicBezTo>
                    <a:pt x="4215" y="9022"/>
                    <a:pt x="4389" y="8962"/>
                    <a:pt x="4573" y="8849"/>
                  </a:cubicBezTo>
                  <a:cubicBezTo>
                    <a:pt x="6144" y="7896"/>
                    <a:pt x="7597" y="6765"/>
                    <a:pt x="8811" y="5384"/>
                  </a:cubicBezTo>
                  <a:cubicBezTo>
                    <a:pt x="9168" y="4979"/>
                    <a:pt x="9466" y="4515"/>
                    <a:pt x="9645" y="3991"/>
                  </a:cubicBezTo>
                  <a:cubicBezTo>
                    <a:pt x="10121" y="2586"/>
                    <a:pt x="9466" y="1419"/>
                    <a:pt x="8025" y="1133"/>
                  </a:cubicBezTo>
                  <a:cubicBezTo>
                    <a:pt x="7823" y="1092"/>
                    <a:pt x="7623" y="1072"/>
                    <a:pt x="7426" y="1072"/>
                  </a:cubicBezTo>
                  <a:cubicBezTo>
                    <a:pt x="6881" y="1072"/>
                    <a:pt x="6357" y="1226"/>
                    <a:pt x="5858" y="1514"/>
                  </a:cubicBezTo>
                  <a:cubicBezTo>
                    <a:pt x="5656" y="1610"/>
                    <a:pt x="5466" y="1729"/>
                    <a:pt x="5239" y="1872"/>
                  </a:cubicBezTo>
                  <a:cubicBezTo>
                    <a:pt x="5096" y="1645"/>
                    <a:pt x="4977" y="1455"/>
                    <a:pt x="4858" y="1253"/>
                  </a:cubicBezTo>
                  <a:cubicBezTo>
                    <a:pt x="4513" y="776"/>
                    <a:pt x="4084" y="419"/>
                    <a:pt x="3549" y="205"/>
                  </a:cubicBezTo>
                  <a:cubicBezTo>
                    <a:pt x="3220" y="67"/>
                    <a:pt x="2889" y="0"/>
                    <a:pt x="25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2" name="Google Shape;92;p3"/>
            <p:cNvSpPr/>
            <p:nvPr/>
          </p:nvSpPr>
          <p:spPr>
            <a:xfrm>
              <a:off x="741525" y="929150"/>
              <a:ext cx="212250" cy="188825"/>
            </a:xfrm>
            <a:custGeom>
              <a:avLst/>
              <a:gdLst/>
              <a:ahLst/>
              <a:cxnLst/>
              <a:rect l="l" t="t" r="r" b="b"/>
              <a:pathLst>
                <a:path w="8490" h="7553" extrusionOk="0">
                  <a:moveTo>
                    <a:pt x="2007" y="1"/>
                  </a:moveTo>
                  <a:cubicBezTo>
                    <a:pt x="1882" y="1"/>
                    <a:pt x="1753" y="14"/>
                    <a:pt x="1620" y="40"/>
                  </a:cubicBezTo>
                  <a:cubicBezTo>
                    <a:pt x="846" y="183"/>
                    <a:pt x="465" y="766"/>
                    <a:pt x="263" y="1481"/>
                  </a:cubicBezTo>
                  <a:cubicBezTo>
                    <a:pt x="1" y="2433"/>
                    <a:pt x="251" y="3326"/>
                    <a:pt x="655" y="4183"/>
                  </a:cubicBezTo>
                  <a:cubicBezTo>
                    <a:pt x="1251" y="5493"/>
                    <a:pt x="2275" y="6481"/>
                    <a:pt x="3287" y="7553"/>
                  </a:cubicBezTo>
                  <a:cubicBezTo>
                    <a:pt x="3549" y="7422"/>
                    <a:pt x="3787" y="7327"/>
                    <a:pt x="4001" y="7196"/>
                  </a:cubicBezTo>
                  <a:cubicBezTo>
                    <a:pt x="4775" y="6624"/>
                    <a:pt x="5561" y="6088"/>
                    <a:pt x="6287" y="5481"/>
                  </a:cubicBezTo>
                  <a:cubicBezTo>
                    <a:pt x="6871" y="4981"/>
                    <a:pt x="7394" y="4386"/>
                    <a:pt x="7906" y="3814"/>
                  </a:cubicBezTo>
                  <a:cubicBezTo>
                    <a:pt x="8252" y="3445"/>
                    <a:pt x="8442" y="2993"/>
                    <a:pt x="8466" y="2481"/>
                  </a:cubicBezTo>
                  <a:cubicBezTo>
                    <a:pt x="8490" y="1778"/>
                    <a:pt x="8204" y="1362"/>
                    <a:pt x="7537" y="1135"/>
                  </a:cubicBezTo>
                  <a:cubicBezTo>
                    <a:pt x="7278" y="1050"/>
                    <a:pt x="7028" y="1010"/>
                    <a:pt x="6786" y="1010"/>
                  </a:cubicBezTo>
                  <a:cubicBezTo>
                    <a:pt x="6249" y="1010"/>
                    <a:pt x="5751" y="1208"/>
                    <a:pt x="5275" y="1552"/>
                  </a:cubicBezTo>
                  <a:cubicBezTo>
                    <a:pt x="5073" y="1707"/>
                    <a:pt x="4894" y="1897"/>
                    <a:pt x="4704" y="2064"/>
                  </a:cubicBezTo>
                  <a:cubicBezTo>
                    <a:pt x="4601" y="2144"/>
                    <a:pt x="4505" y="2183"/>
                    <a:pt x="4417" y="2183"/>
                  </a:cubicBezTo>
                  <a:cubicBezTo>
                    <a:pt x="4282" y="2183"/>
                    <a:pt x="4166" y="2090"/>
                    <a:pt x="4073" y="1909"/>
                  </a:cubicBezTo>
                  <a:cubicBezTo>
                    <a:pt x="4013" y="1790"/>
                    <a:pt x="3989" y="1659"/>
                    <a:pt x="3942" y="1552"/>
                  </a:cubicBezTo>
                  <a:cubicBezTo>
                    <a:pt x="3799" y="1302"/>
                    <a:pt x="3703" y="1028"/>
                    <a:pt x="3525" y="814"/>
                  </a:cubicBezTo>
                  <a:cubicBezTo>
                    <a:pt x="3130" y="301"/>
                    <a:pt x="2613" y="1"/>
                    <a:pt x="200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3" name="Google Shape;93;p3"/>
          <p:cNvGrpSpPr/>
          <p:nvPr/>
        </p:nvGrpSpPr>
        <p:grpSpPr>
          <a:xfrm>
            <a:off x="10153367" y="485834"/>
            <a:ext cx="158367" cy="165433"/>
            <a:chOff x="1409475" y="641250"/>
            <a:chExt cx="118775" cy="124075"/>
          </a:xfrm>
        </p:grpSpPr>
        <p:sp>
          <p:nvSpPr>
            <p:cNvPr id="94" name="Google Shape;94;p3"/>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5" name="Google Shape;95;p3"/>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6" name="Google Shape;96;p3"/>
          <p:cNvGrpSpPr/>
          <p:nvPr/>
        </p:nvGrpSpPr>
        <p:grpSpPr>
          <a:xfrm>
            <a:off x="179885" y="2510934"/>
            <a:ext cx="364367" cy="392433"/>
            <a:chOff x="713250" y="2576650"/>
            <a:chExt cx="273275" cy="294325"/>
          </a:xfrm>
        </p:grpSpPr>
        <p:sp>
          <p:nvSpPr>
            <p:cNvPr id="97" name="Google Shape;97;p3"/>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98" name="Google Shape;98;p3"/>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99" name="Google Shape;99;p3"/>
          <p:cNvGrpSpPr/>
          <p:nvPr/>
        </p:nvGrpSpPr>
        <p:grpSpPr>
          <a:xfrm>
            <a:off x="6817034" y="6359901"/>
            <a:ext cx="158367" cy="165433"/>
            <a:chOff x="1409475" y="641250"/>
            <a:chExt cx="118775" cy="124075"/>
          </a:xfrm>
        </p:grpSpPr>
        <p:sp>
          <p:nvSpPr>
            <p:cNvPr id="100" name="Google Shape;100;p3"/>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1" name="Google Shape;101;p3"/>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2" name="Google Shape;102;p3"/>
          <p:cNvGrpSpPr/>
          <p:nvPr/>
        </p:nvGrpSpPr>
        <p:grpSpPr>
          <a:xfrm>
            <a:off x="1453367" y="869834"/>
            <a:ext cx="158367" cy="165433"/>
            <a:chOff x="1409475" y="641250"/>
            <a:chExt cx="118775" cy="124075"/>
          </a:xfrm>
        </p:grpSpPr>
        <p:sp>
          <p:nvSpPr>
            <p:cNvPr id="103" name="Google Shape;103;p3"/>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4" name="Google Shape;104;p3"/>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5" name="Google Shape;105;p3"/>
          <p:cNvGrpSpPr/>
          <p:nvPr/>
        </p:nvGrpSpPr>
        <p:grpSpPr>
          <a:xfrm>
            <a:off x="11737901" y="5590834"/>
            <a:ext cx="158367" cy="165433"/>
            <a:chOff x="1409475" y="641250"/>
            <a:chExt cx="118775" cy="124075"/>
          </a:xfrm>
        </p:grpSpPr>
        <p:sp>
          <p:nvSpPr>
            <p:cNvPr id="106" name="Google Shape;106;p3"/>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07" name="Google Shape;107;p3"/>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08" name="Google Shape;108;p3"/>
          <p:cNvGrpSpPr/>
          <p:nvPr/>
        </p:nvGrpSpPr>
        <p:grpSpPr>
          <a:xfrm rot="-748748">
            <a:off x="11297711" y="1649835"/>
            <a:ext cx="633456" cy="622320"/>
            <a:chOff x="4636650" y="2847925"/>
            <a:chExt cx="351575" cy="345350"/>
          </a:xfrm>
        </p:grpSpPr>
        <p:sp>
          <p:nvSpPr>
            <p:cNvPr id="109" name="Google Shape;109;p3"/>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0" name="Google Shape;110;p3"/>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1" name="Google Shape;111;p3"/>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2" name="Google Shape;112;p3"/>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13" name="Google Shape;113;p3"/>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extLst>
      <p:ext uri="{BB962C8B-B14F-4D97-AF65-F5344CB8AC3E}">
        <p14:creationId xmlns:p14="http://schemas.microsoft.com/office/powerpoint/2010/main" val="3940775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257"/>
        <p:cNvGrpSpPr/>
        <p:nvPr/>
      </p:nvGrpSpPr>
      <p:grpSpPr>
        <a:xfrm>
          <a:off x="0" y="0"/>
          <a:ext cx="0" cy="0"/>
          <a:chOff x="0" y="0"/>
          <a:chExt cx="0" cy="0"/>
        </a:xfrm>
      </p:grpSpPr>
      <p:grpSp>
        <p:nvGrpSpPr>
          <p:cNvPr id="258" name="Google Shape;258;p7"/>
          <p:cNvGrpSpPr/>
          <p:nvPr/>
        </p:nvGrpSpPr>
        <p:grpSpPr>
          <a:xfrm>
            <a:off x="-190528" y="-107233"/>
            <a:ext cx="12700800" cy="7072400"/>
            <a:chOff x="-142896" y="-80425"/>
            <a:chExt cx="9525600" cy="5304300"/>
          </a:xfrm>
        </p:grpSpPr>
        <p:cxnSp>
          <p:nvCxnSpPr>
            <p:cNvPr id="259" name="Google Shape;259;p7"/>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0" name="Google Shape;260;p7"/>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1" name="Google Shape;261;p7"/>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2" name="Google Shape;262;p7"/>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3" name="Google Shape;263;p7"/>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4" name="Google Shape;264;p7"/>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5" name="Google Shape;265;p7"/>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6" name="Google Shape;266;p7"/>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7" name="Google Shape;267;p7"/>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8" name="Google Shape;268;p7"/>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9" name="Google Shape;269;p7"/>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0" name="Google Shape;270;p7"/>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1" name="Google Shape;271;p7"/>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2" name="Google Shape;272;p7"/>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3" name="Google Shape;273;p7"/>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4" name="Google Shape;274;p7"/>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275" name="Google Shape;275;p7"/>
          <p:cNvSpPr/>
          <p:nvPr/>
        </p:nvSpPr>
        <p:spPr>
          <a:xfrm>
            <a:off x="663933" y="363930"/>
            <a:ext cx="10864000" cy="5960831"/>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279" name="Google Shape;279;p7"/>
          <p:cNvGrpSpPr/>
          <p:nvPr/>
        </p:nvGrpSpPr>
        <p:grpSpPr>
          <a:xfrm>
            <a:off x="229532" y="363930"/>
            <a:ext cx="164496" cy="171836"/>
            <a:chOff x="1409475" y="641250"/>
            <a:chExt cx="118775" cy="124075"/>
          </a:xfrm>
        </p:grpSpPr>
        <p:sp>
          <p:nvSpPr>
            <p:cNvPr id="280" name="Google Shape;280;p7"/>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1" name="Google Shape;281;p7"/>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82" name="Google Shape;282;p7"/>
          <p:cNvGrpSpPr/>
          <p:nvPr/>
        </p:nvGrpSpPr>
        <p:grpSpPr>
          <a:xfrm>
            <a:off x="11898432" y="1533563"/>
            <a:ext cx="164496" cy="171836"/>
            <a:chOff x="1409475" y="641250"/>
            <a:chExt cx="118775" cy="124075"/>
          </a:xfrm>
        </p:grpSpPr>
        <p:sp>
          <p:nvSpPr>
            <p:cNvPr id="283" name="Google Shape;283;p7"/>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4" name="Google Shape;284;p7"/>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85" name="Google Shape;285;p7"/>
          <p:cNvGrpSpPr/>
          <p:nvPr/>
        </p:nvGrpSpPr>
        <p:grpSpPr>
          <a:xfrm>
            <a:off x="394049" y="5852093"/>
            <a:ext cx="606831" cy="591964"/>
            <a:chOff x="1959000" y="1291425"/>
            <a:chExt cx="286025" cy="279000"/>
          </a:xfrm>
        </p:grpSpPr>
        <p:sp>
          <p:nvSpPr>
            <p:cNvPr id="286" name="Google Shape;286;p7"/>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7" name="Google Shape;287;p7"/>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8" name="Google Shape;288;p7"/>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89" name="Google Shape;289;p7"/>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0" name="Google Shape;290;p7"/>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91" name="Google Shape;291;p7"/>
          <p:cNvGrpSpPr/>
          <p:nvPr/>
        </p:nvGrpSpPr>
        <p:grpSpPr>
          <a:xfrm rot="825719">
            <a:off x="11190754" y="5710352"/>
            <a:ext cx="486917" cy="478296"/>
            <a:chOff x="4636650" y="2847925"/>
            <a:chExt cx="351575" cy="345350"/>
          </a:xfrm>
        </p:grpSpPr>
        <p:sp>
          <p:nvSpPr>
            <p:cNvPr id="292" name="Google Shape;292;p7"/>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3" name="Google Shape;293;p7"/>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4" name="Google Shape;294;p7"/>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5" name="Google Shape;295;p7"/>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6" name="Google Shape;296;p7"/>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297" name="Google Shape;297;p7"/>
          <p:cNvGrpSpPr/>
          <p:nvPr/>
        </p:nvGrpSpPr>
        <p:grpSpPr>
          <a:xfrm rot="564530">
            <a:off x="9986949" y="130177"/>
            <a:ext cx="676120" cy="639601"/>
            <a:chOff x="1826475" y="2921600"/>
            <a:chExt cx="564700" cy="534200"/>
          </a:xfrm>
        </p:grpSpPr>
        <p:sp>
          <p:nvSpPr>
            <p:cNvPr id="298" name="Google Shape;298;p7"/>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299" name="Google Shape;299;p7"/>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0" name="Google Shape;300;p7"/>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1" name="Google Shape;301;p7"/>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302" name="Google Shape;302;p7"/>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extLst>
      <p:ext uri="{BB962C8B-B14F-4D97-AF65-F5344CB8AC3E}">
        <p14:creationId xmlns:p14="http://schemas.microsoft.com/office/powerpoint/2010/main" val="4693024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5000"/>
          <a:stretch>
            <a:fillRect/>
          </a:stretch>
        </p:blipFill>
        <p:spPr>
          <a:xfrm>
            <a:off x="-38102" y="-9046"/>
            <a:ext cx="12324007" cy="6867045"/>
          </a:xfrm>
          <a:prstGeom prst="rect">
            <a:avLst/>
          </a:prstGeom>
        </p:spPr>
      </p:pic>
      <p:pic>
        <p:nvPicPr>
          <p:cNvPr id="2" name="Picture 1"/>
          <p:cNvPicPr>
            <a:picLocks noChangeAspect="1"/>
          </p:cNvPicPr>
          <p:nvPr userDrawn="1"/>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589669" y="1721145"/>
            <a:ext cx="5932238" cy="5136854"/>
          </a:xfrm>
          <a:prstGeom prst="rect">
            <a:avLst/>
          </a:prstGeom>
        </p:spPr>
      </p:pic>
    </p:spTree>
    <p:extLst>
      <p:ext uri="{BB962C8B-B14F-4D97-AF65-F5344CB8AC3E}">
        <p14:creationId xmlns:p14="http://schemas.microsoft.com/office/powerpoint/2010/main" val="1601574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userDrawn="1">
  <p:cSld name="2_Title slide">
    <p:spTree>
      <p:nvGrpSpPr>
        <p:cNvPr id="1" name="Shape 8"/>
        <p:cNvGrpSpPr/>
        <p:nvPr/>
      </p:nvGrpSpPr>
      <p:grpSpPr>
        <a:xfrm>
          <a:off x="0" y="0"/>
          <a:ext cx="0" cy="0"/>
          <a:chOff x="0" y="0"/>
          <a:chExt cx="0" cy="0"/>
        </a:xfrm>
      </p:grpSpPr>
      <p:grpSp>
        <p:nvGrpSpPr>
          <p:cNvPr id="9" name="Google Shape;9;p2"/>
          <p:cNvGrpSpPr/>
          <p:nvPr/>
        </p:nvGrpSpPr>
        <p:grpSpPr>
          <a:xfrm>
            <a:off x="-190528" y="-107233"/>
            <a:ext cx="12700800" cy="7072400"/>
            <a:chOff x="-142896" y="-80425"/>
            <a:chExt cx="9525600" cy="5304300"/>
          </a:xfrm>
        </p:grpSpPr>
        <p:cxnSp>
          <p:nvCxnSpPr>
            <p:cNvPr id="10" name="Google Shape;10;p2"/>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1" name="Google Shape;11;p2"/>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2" name="Google Shape;12;p2"/>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3" name="Google Shape;13;p2"/>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4" name="Google Shape;14;p2"/>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5" name="Google Shape;15;p2"/>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6" name="Google Shape;16;p2"/>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7" name="Google Shape;17;p2"/>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8" name="Google Shape;18;p2"/>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9" name="Google Shape;19;p2"/>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0" name="Google Shape;20;p2"/>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1" name="Google Shape;21;p2"/>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2" name="Google Shape;22;p2"/>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3" name="Google Shape;23;p2"/>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4" name="Google Shape;24;p2"/>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5" name="Google Shape;25;p2"/>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grpSp>
        <p:nvGrpSpPr>
          <p:cNvPr id="45" name="Google Shape;45;p2"/>
          <p:cNvGrpSpPr/>
          <p:nvPr/>
        </p:nvGrpSpPr>
        <p:grpSpPr>
          <a:xfrm>
            <a:off x="9995001" y="238834"/>
            <a:ext cx="158367" cy="165433"/>
            <a:chOff x="1409475" y="641250"/>
            <a:chExt cx="118775" cy="124075"/>
          </a:xfrm>
        </p:grpSpPr>
        <p:sp>
          <p:nvSpPr>
            <p:cNvPr id="46" name="Google Shape;46;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47" name="Google Shape;47;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1" name="Google Shape;51;p2"/>
          <p:cNvGrpSpPr/>
          <p:nvPr/>
        </p:nvGrpSpPr>
        <p:grpSpPr>
          <a:xfrm>
            <a:off x="6817034" y="6359901"/>
            <a:ext cx="158367" cy="165433"/>
            <a:chOff x="1409475" y="641250"/>
            <a:chExt cx="118775" cy="124075"/>
          </a:xfrm>
        </p:grpSpPr>
        <p:sp>
          <p:nvSpPr>
            <p:cNvPr id="52" name="Google Shape;52;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3" name="Google Shape;53;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4" name="Google Shape;54;p2"/>
          <p:cNvGrpSpPr/>
          <p:nvPr/>
        </p:nvGrpSpPr>
        <p:grpSpPr>
          <a:xfrm>
            <a:off x="358667" y="763501"/>
            <a:ext cx="158367" cy="165433"/>
            <a:chOff x="1409475" y="641250"/>
            <a:chExt cx="118775" cy="124075"/>
          </a:xfrm>
        </p:grpSpPr>
        <p:sp>
          <p:nvSpPr>
            <p:cNvPr id="55" name="Google Shape;55;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6" name="Google Shape;56;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57" name="Google Shape;57;p2"/>
          <p:cNvGrpSpPr/>
          <p:nvPr/>
        </p:nvGrpSpPr>
        <p:grpSpPr>
          <a:xfrm>
            <a:off x="11739034" y="3346285"/>
            <a:ext cx="158367" cy="165433"/>
            <a:chOff x="1409475" y="641250"/>
            <a:chExt cx="118775" cy="124075"/>
          </a:xfrm>
        </p:grpSpPr>
        <p:sp>
          <p:nvSpPr>
            <p:cNvPr id="58" name="Google Shape;58;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59" name="Google Shape;59;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0" name="Google Shape;60;p2"/>
          <p:cNvGrpSpPr/>
          <p:nvPr/>
        </p:nvGrpSpPr>
        <p:grpSpPr>
          <a:xfrm>
            <a:off x="3978767" y="300152"/>
            <a:ext cx="158367" cy="165433"/>
            <a:chOff x="1409475" y="641250"/>
            <a:chExt cx="118775" cy="124075"/>
          </a:xfrm>
        </p:grpSpPr>
        <p:sp>
          <p:nvSpPr>
            <p:cNvPr id="61" name="Google Shape;61;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2" name="Google Shape;62;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3" name="Google Shape;63;p2"/>
          <p:cNvGrpSpPr/>
          <p:nvPr/>
        </p:nvGrpSpPr>
        <p:grpSpPr>
          <a:xfrm>
            <a:off x="2038634" y="6065368"/>
            <a:ext cx="158367" cy="165433"/>
            <a:chOff x="1409475" y="641250"/>
            <a:chExt cx="118775" cy="124075"/>
          </a:xfrm>
        </p:grpSpPr>
        <p:sp>
          <p:nvSpPr>
            <p:cNvPr id="64" name="Google Shape;64;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5" name="Google Shape;65;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extLst>
      <p:ext uri="{BB962C8B-B14F-4D97-AF65-F5344CB8AC3E}">
        <p14:creationId xmlns:p14="http://schemas.microsoft.com/office/powerpoint/2010/main" val="3959728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5000"/>
          <a:stretch>
            <a:fillRect/>
          </a:stretch>
        </p:blipFill>
        <p:spPr>
          <a:xfrm>
            <a:off x="-38102" y="-9046"/>
            <a:ext cx="12324007" cy="6867045"/>
          </a:xfrm>
          <a:prstGeom prst="rect">
            <a:avLst/>
          </a:prstGeom>
        </p:spPr>
      </p:pic>
      <p:pic>
        <p:nvPicPr>
          <p:cNvPr id="2" name="Picture 1"/>
          <p:cNvPicPr>
            <a:picLocks noChangeAspect="1"/>
          </p:cNvPicPr>
          <p:nvPr userDrawn="1"/>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tretch>
            <a:fillRect/>
          </a:stretch>
        </p:blipFill>
        <p:spPr>
          <a:xfrm>
            <a:off x="589669" y="1721145"/>
            <a:ext cx="5932238" cy="5136854"/>
          </a:xfrm>
          <a:prstGeom prst="rect">
            <a:avLst/>
          </a:prstGeom>
        </p:spPr>
      </p:pic>
    </p:spTree>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7267994-7A66-4505-B86E-1271781CB355}"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1/9/2025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48A693-B945-4E08-B047-5086FCE1649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2" name="Picture 1" descr="A round pink label with white text and a black background&#10;&#10;Description automatically generate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76152" y="67660"/>
            <a:ext cx="1727360" cy="1727360"/>
          </a:xfrm>
          <a:prstGeom prst="rect">
            <a:avLst/>
          </a:prstGeom>
        </p:spPr>
      </p:pic>
    </p:spTree>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spTree>
      <p:nvGrpSpPr>
        <p:cNvPr id="1" name="Shape 625"/>
        <p:cNvGrpSpPr/>
        <p:nvPr/>
      </p:nvGrpSpPr>
      <p:grpSpPr>
        <a:xfrm>
          <a:off x="0" y="0"/>
          <a:ext cx="0" cy="0"/>
          <a:chOff x="0" y="0"/>
          <a:chExt cx="0" cy="0"/>
        </a:xfrm>
      </p:grpSpPr>
      <p:grpSp>
        <p:nvGrpSpPr>
          <p:cNvPr id="626" name="Google Shape;626;p16"/>
          <p:cNvGrpSpPr/>
          <p:nvPr/>
        </p:nvGrpSpPr>
        <p:grpSpPr>
          <a:xfrm>
            <a:off x="-190528" y="-107233"/>
            <a:ext cx="12700800" cy="7072400"/>
            <a:chOff x="-142896" y="-80425"/>
            <a:chExt cx="9525600" cy="5304300"/>
          </a:xfrm>
        </p:grpSpPr>
        <p:cxnSp>
          <p:nvCxnSpPr>
            <p:cNvPr id="627" name="Google Shape;627;p16"/>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28" name="Google Shape;628;p16"/>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29" name="Google Shape;629;p16"/>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0" name="Google Shape;630;p16"/>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1" name="Google Shape;631;p16"/>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2" name="Google Shape;632;p16"/>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3" name="Google Shape;633;p16"/>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4" name="Google Shape;634;p16"/>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5" name="Google Shape;635;p16"/>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6" name="Google Shape;636;p16"/>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7" name="Google Shape;637;p16"/>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8" name="Google Shape;638;p16"/>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9" name="Google Shape;639;p16"/>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40" name="Google Shape;640;p16"/>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41" name="Google Shape;641;p16"/>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42" name="Google Shape;642;p16"/>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643" name="Google Shape;643;p16"/>
          <p:cNvSpPr/>
          <p:nvPr/>
        </p:nvSpPr>
        <p:spPr>
          <a:xfrm>
            <a:off x="160218" y="792055"/>
            <a:ext cx="11911756" cy="595878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44" name="Google Shape;644;p16"/>
          <p:cNvSpPr/>
          <p:nvPr/>
        </p:nvSpPr>
        <p:spPr>
          <a:xfrm>
            <a:off x="1223083" y="31179"/>
            <a:ext cx="3800917" cy="708000"/>
          </a:xfrm>
          <a:prstGeom prst="roundRect">
            <a:avLst>
              <a:gd name="adj" fmla="val 50000"/>
            </a:avLst>
          </a:prstGeom>
          <a:solidFill>
            <a:schemeClr val="dk1"/>
          </a:solidFill>
          <a:ln w="28575" cap="flat" cmpd="sng">
            <a:solidFill>
              <a:srgbClr val="3D2E2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nvGrpSpPr>
          <p:cNvPr id="658" name="Google Shape;658;p16"/>
          <p:cNvGrpSpPr/>
          <p:nvPr/>
        </p:nvGrpSpPr>
        <p:grpSpPr>
          <a:xfrm>
            <a:off x="7261634" y="6522068"/>
            <a:ext cx="158367" cy="165433"/>
            <a:chOff x="1409475" y="641250"/>
            <a:chExt cx="118775" cy="124075"/>
          </a:xfrm>
        </p:grpSpPr>
        <p:sp>
          <p:nvSpPr>
            <p:cNvPr id="659" name="Google Shape;659;p16"/>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0" name="Google Shape;660;p16"/>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61" name="Google Shape;661;p16"/>
          <p:cNvGrpSpPr/>
          <p:nvPr/>
        </p:nvGrpSpPr>
        <p:grpSpPr>
          <a:xfrm>
            <a:off x="264934" y="535768"/>
            <a:ext cx="158367" cy="165433"/>
            <a:chOff x="1409475" y="641250"/>
            <a:chExt cx="118775" cy="124075"/>
          </a:xfrm>
        </p:grpSpPr>
        <p:sp>
          <p:nvSpPr>
            <p:cNvPr id="662" name="Google Shape;662;p16"/>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3" name="Google Shape;663;p16"/>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64" name="Google Shape;664;p16"/>
          <p:cNvGrpSpPr/>
          <p:nvPr/>
        </p:nvGrpSpPr>
        <p:grpSpPr>
          <a:xfrm>
            <a:off x="11318401" y="158468"/>
            <a:ext cx="158367" cy="165433"/>
            <a:chOff x="1409475" y="641250"/>
            <a:chExt cx="118775" cy="124075"/>
          </a:xfrm>
        </p:grpSpPr>
        <p:sp>
          <p:nvSpPr>
            <p:cNvPr id="665" name="Google Shape;665;p16"/>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6" name="Google Shape;666;p16"/>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67" name="Google Shape;667;p16"/>
          <p:cNvGrpSpPr/>
          <p:nvPr/>
        </p:nvGrpSpPr>
        <p:grpSpPr>
          <a:xfrm>
            <a:off x="11807406" y="6445820"/>
            <a:ext cx="448753" cy="483360"/>
            <a:chOff x="713250" y="2576650"/>
            <a:chExt cx="273275" cy="294325"/>
          </a:xfrm>
        </p:grpSpPr>
        <p:sp>
          <p:nvSpPr>
            <p:cNvPr id="668" name="Google Shape;668;p16"/>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69" name="Google Shape;669;p16"/>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70" name="Google Shape;670;p16"/>
          <p:cNvGrpSpPr/>
          <p:nvPr/>
        </p:nvGrpSpPr>
        <p:grpSpPr>
          <a:xfrm rot="415209">
            <a:off x="11518841" y="650924"/>
            <a:ext cx="796801" cy="782693"/>
            <a:chOff x="4636650" y="2847925"/>
            <a:chExt cx="351575" cy="345350"/>
          </a:xfrm>
        </p:grpSpPr>
        <p:sp>
          <p:nvSpPr>
            <p:cNvPr id="671" name="Google Shape;671;p16"/>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2" name="Google Shape;672;p16"/>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3" name="Google Shape;673;p16"/>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4" name="Google Shape;674;p16"/>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5" name="Google Shape;675;p16"/>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676" name="Google Shape;676;p16"/>
          <p:cNvGrpSpPr/>
          <p:nvPr/>
        </p:nvGrpSpPr>
        <p:grpSpPr>
          <a:xfrm rot="700306">
            <a:off x="8677069" y="247923"/>
            <a:ext cx="945345" cy="596820"/>
            <a:chOff x="6096075" y="734650"/>
            <a:chExt cx="709025" cy="447625"/>
          </a:xfrm>
        </p:grpSpPr>
        <p:sp>
          <p:nvSpPr>
            <p:cNvPr id="677" name="Google Shape;677;p16"/>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8" name="Google Shape;678;p16"/>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79" name="Google Shape;679;p16"/>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0" name="Google Shape;680;p16"/>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681" name="Google Shape;681;p16"/>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 typeface="Arial" panose="020B0604020202020204"/>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spTree>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idx="1"/>
          </p:nvPr>
        </p:nvSpPr>
        <p:spPr>
          <a:xfrm>
            <a:off x="838200" y="1825626"/>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LÊ TÂM"/>
          <p:cNvSpPr>
            <a:spLocks noGrp="1"/>
          </p:cNvSpPr>
          <p:nvPr>
            <p:ph type="dt" sz="half" idx="10"/>
          </p:nvPr>
        </p:nvSpPr>
        <p:spPr>
          <a:xfrm>
            <a:off x="838200" y="6356351"/>
            <a:ext cx="2743200" cy="365125"/>
          </a:xfrm>
          <a:prstGeom prst="rect">
            <a:avLst/>
          </a:prstGeom>
        </p:spPr>
        <p:txBody>
          <a:bodyPr/>
          <a:lstStyle/>
          <a:p>
            <a:fld id="{D75DCDB4-4683-4ACC-B7E1-FEAD6BA85555}" type="datetimeFigureOut">
              <a:rPr lang="vi-VN" smtClean="0"/>
              <a:t>09/01/2025</a:t>
            </a:fld>
            <a:endParaRPr lang="vi-VN"/>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668B829B-41E5-4C3D-B4B4-EC121BA26CAC}" type="slidenum">
              <a:rPr lang="vi-VN" smtClean="0"/>
              <a:t>‹#›</a:t>
            </a:fld>
            <a:endParaRPr lang="vi-VN"/>
          </a:p>
        </p:txBody>
      </p:sp>
    </p:spTree>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LÊ TÂM"/>
          <p:cNvSpPr>
            <a:spLocks noGrp="1"/>
          </p:cNvSpPr>
          <p:nvPr>
            <p:ph type="title"/>
          </p:nvPr>
        </p:nvSpPr>
        <p:spPr>
          <a:xfrm>
            <a:off x="831850" y="1709739"/>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4"/>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fld id="{D75DCDB4-4683-4ACC-B7E1-FEAD6BA85555}" type="datetimeFigureOut">
              <a:rPr lang="vi-VN" smtClean="0"/>
              <a:t>09/01/2025</a:t>
            </a:fld>
            <a:endParaRPr lang="vi-VN"/>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endParaRPr lang="vi-VN"/>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fld id="{668B829B-41E5-4C3D-B4B4-EC121BA26CAC}" type="slidenum">
              <a:rPr lang="vi-VN" smtClean="0"/>
              <a:t>‹#›</a:t>
            </a:fld>
            <a:endParaRPr lang="vi-VN"/>
          </a:p>
        </p:txBody>
      </p:sp>
    </p:spTree>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6"/>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6"/>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LÊ TÂM"/>
          <p:cNvSpPr>
            <a:spLocks noGrp="1"/>
          </p:cNvSpPr>
          <p:nvPr>
            <p:ph type="dt" sz="half" idx="10"/>
          </p:nvPr>
        </p:nvSpPr>
        <p:spPr>
          <a:xfrm>
            <a:off x="838200" y="6356351"/>
            <a:ext cx="2743200" cy="365125"/>
          </a:xfrm>
          <a:prstGeom prst="rect">
            <a:avLst/>
          </a:prstGeom>
        </p:spPr>
        <p:txBody>
          <a:bodyPr/>
          <a:lstStyle/>
          <a:p>
            <a:fld id="{D75DCDB4-4683-4ACC-B7E1-FEAD6BA85555}" type="datetimeFigureOut">
              <a:rPr lang="vi-VN" smtClean="0"/>
              <a:t>09/01/2025</a:t>
            </a:fld>
            <a:endParaRPr lang="vi-VN"/>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668B829B-41E5-4C3D-B4B4-EC121BA26CAC}" type="slidenum">
              <a:rPr lang="vi-VN" smtClean="0"/>
              <a:t>‹#›</a:t>
            </a:fld>
            <a:endParaRPr lang="vi-VN"/>
          </a:p>
        </p:txBody>
      </p:sp>
    </p:spTree>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a:prstGeom prst="rect">
            <a:avLst/>
          </a:prstGeom>
        </p:spPr>
        <p:txBody>
          <a:bodyPr/>
          <a:lstStyle/>
          <a:p>
            <a:r>
              <a:rPr lang="en-US"/>
              <a:t>Click to edit Master title style</a:t>
            </a:r>
            <a:endParaRPr lang="vi-VN"/>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a:xfrm>
            <a:off x="838200" y="6356351"/>
            <a:ext cx="2743200" cy="365125"/>
          </a:xfrm>
          <a:prstGeom prst="rect">
            <a:avLst/>
          </a:prstGeom>
        </p:spPr>
        <p:txBody>
          <a:bodyPr/>
          <a:lstStyle/>
          <a:p>
            <a:fld id="{D75DCDB4-4683-4ACC-B7E1-FEAD6BA85555}" type="datetimeFigureOut">
              <a:rPr lang="vi-VN" smtClean="0"/>
              <a:t>09/01/2025</a:t>
            </a:fld>
            <a:endParaRPr lang="vi-VN"/>
          </a:p>
        </p:txBody>
      </p:sp>
      <p:sp>
        <p:nvSpPr>
          <p:cNvPr id="8" name="Footer Placeholder 7"/>
          <p:cNvSpPr>
            <a:spLocks noGrp="1"/>
          </p:cNvSpPr>
          <p:nvPr>
            <p:ph type="ftr" sz="quarter" idx="11"/>
          </p:nvPr>
        </p:nvSpPr>
        <p:spPr>
          <a:xfrm>
            <a:off x="4038600" y="6356351"/>
            <a:ext cx="4114800" cy="365125"/>
          </a:xfrm>
          <a:prstGeom prst="rect">
            <a:avLst/>
          </a:prstGeom>
        </p:spPr>
        <p:txBody>
          <a:bodyPr/>
          <a:lstStyle/>
          <a:p>
            <a:endParaRPr lang="vi-VN"/>
          </a:p>
        </p:txBody>
      </p:sp>
      <p:sp>
        <p:nvSpPr>
          <p:cNvPr id="9" name="Slide Number Placeholder 8"/>
          <p:cNvSpPr>
            <a:spLocks noGrp="1"/>
          </p:cNvSpPr>
          <p:nvPr>
            <p:ph type="sldNum" sz="quarter" idx="12"/>
          </p:nvPr>
        </p:nvSpPr>
        <p:spPr>
          <a:xfrm>
            <a:off x="8610600" y="6356351"/>
            <a:ext cx="2743200" cy="365125"/>
          </a:xfrm>
          <a:prstGeom prst="rect">
            <a:avLst/>
          </a:prstGeom>
        </p:spPr>
        <p:txBody>
          <a:bodyPr/>
          <a:lstStyle/>
          <a:p>
            <a:fld id="{668B829B-41E5-4C3D-B4B4-EC121BA26CAC}" type="slidenum">
              <a:rPr lang="vi-VN" smtClean="0"/>
              <a:t>‹#›</a:t>
            </a:fld>
            <a:endParaRPr lang="vi-VN"/>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a:prstGeom prst="rect">
            <a:avLst/>
          </a:prstGeom>
        </p:spPr>
        <p:txBody>
          <a:bodyPr/>
          <a:lstStyle/>
          <a:p>
            <a:r>
              <a:rPr lang="en-US"/>
              <a:t>Click to edit Master title style</a:t>
            </a:r>
            <a:endParaRPr lang="vi-VN"/>
          </a:p>
        </p:txBody>
      </p:sp>
      <p:sp>
        <p:nvSpPr>
          <p:cNvPr id="3" name="Date Placeholder 2"/>
          <p:cNvSpPr>
            <a:spLocks noGrp="1"/>
          </p:cNvSpPr>
          <p:nvPr>
            <p:ph type="dt" sz="half" idx="10"/>
          </p:nvPr>
        </p:nvSpPr>
        <p:spPr>
          <a:xfrm>
            <a:off x="838200" y="6356351"/>
            <a:ext cx="2743200" cy="365125"/>
          </a:xfrm>
          <a:prstGeom prst="rect">
            <a:avLst/>
          </a:prstGeom>
        </p:spPr>
        <p:txBody>
          <a:bodyPr/>
          <a:lstStyle/>
          <a:p>
            <a:fld id="{D75DCDB4-4683-4ACC-B7E1-FEAD6BA85555}" type="datetimeFigureOut">
              <a:rPr lang="vi-VN" smtClean="0"/>
              <a:t>09/01/2025</a:t>
            </a:fld>
            <a:endParaRPr lang="vi-VN"/>
          </a:p>
        </p:txBody>
      </p:sp>
      <p:sp>
        <p:nvSpPr>
          <p:cNvPr id="4" name="Footer Placeholder 3"/>
          <p:cNvSpPr>
            <a:spLocks noGrp="1"/>
          </p:cNvSpPr>
          <p:nvPr>
            <p:ph type="ftr" sz="quarter" idx="11"/>
          </p:nvPr>
        </p:nvSpPr>
        <p:spPr>
          <a:xfrm>
            <a:off x="4038600" y="6356351"/>
            <a:ext cx="4114800" cy="365125"/>
          </a:xfrm>
          <a:prstGeom prst="rect">
            <a:avLst/>
          </a:prstGeom>
        </p:spPr>
        <p:txBody>
          <a:bodyPr/>
          <a:lstStyle/>
          <a:p>
            <a:endParaRPr lang="vi-VN"/>
          </a:p>
        </p:txBody>
      </p:sp>
      <p:sp>
        <p:nvSpPr>
          <p:cNvPr id="5" name="Slide Number Placeholder 4"/>
          <p:cNvSpPr>
            <a:spLocks noGrp="1"/>
          </p:cNvSpPr>
          <p:nvPr>
            <p:ph type="sldNum" sz="quarter" idx="12"/>
          </p:nvPr>
        </p:nvSpPr>
        <p:spPr>
          <a:xfrm>
            <a:off x="8610600" y="6356351"/>
            <a:ext cx="2743200" cy="365125"/>
          </a:xfrm>
          <a:prstGeom prst="rect">
            <a:avLst/>
          </a:prstGeom>
        </p:spPr>
        <p:txBody>
          <a:bodyPr/>
          <a:lstStyle/>
          <a:p>
            <a:fld id="{668B829B-41E5-4C3D-B4B4-EC121BA26CAC}" type="slidenum">
              <a:rPr lang="vi-VN" smtClean="0"/>
              <a:t>‹#›</a:t>
            </a:fld>
            <a:endParaRPr lang="vi-VN"/>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1"/>
            <a:ext cx="2743200" cy="365125"/>
          </a:xfrm>
          <a:prstGeom prst="rect">
            <a:avLst/>
          </a:prstGeom>
        </p:spPr>
        <p:txBody>
          <a:bodyPr/>
          <a:lstStyle/>
          <a:p>
            <a:fld id="{D75DCDB4-4683-4ACC-B7E1-FEAD6BA85555}" type="datetimeFigureOut">
              <a:rPr lang="vi-VN" smtClean="0"/>
              <a:t>09/01/2025</a:t>
            </a:fld>
            <a:endParaRPr lang="vi-VN"/>
          </a:p>
        </p:txBody>
      </p:sp>
      <p:sp>
        <p:nvSpPr>
          <p:cNvPr id="3" name="Footer Placeholder 2"/>
          <p:cNvSpPr>
            <a:spLocks noGrp="1"/>
          </p:cNvSpPr>
          <p:nvPr>
            <p:ph type="ftr" sz="quarter" idx="11"/>
          </p:nvPr>
        </p:nvSpPr>
        <p:spPr>
          <a:xfrm>
            <a:off x="4038600" y="6356351"/>
            <a:ext cx="4114800" cy="365125"/>
          </a:xfrm>
          <a:prstGeom prst="rect">
            <a:avLst/>
          </a:prstGeom>
        </p:spPr>
        <p:txBody>
          <a:bodyPr/>
          <a:lstStyle/>
          <a:p>
            <a:endParaRPr lang="vi-VN"/>
          </a:p>
        </p:txBody>
      </p:sp>
      <p:sp>
        <p:nvSpPr>
          <p:cNvPr id="4" name="Slide Number Placeholder 3"/>
          <p:cNvSpPr>
            <a:spLocks noGrp="1"/>
          </p:cNvSpPr>
          <p:nvPr>
            <p:ph type="sldNum" sz="quarter" idx="12"/>
          </p:nvPr>
        </p:nvSpPr>
        <p:spPr>
          <a:xfrm>
            <a:off x="8610600" y="6356351"/>
            <a:ext cx="2743200" cy="365125"/>
          </a:xfrm>
          <a:prstGeom prst="rect">
            <a:avLst/>
          </a:prstGeom>
        </p:spPr>
        <p:txBody>
          <a:bodyPr/>
          <a:lstStyle/>
          <a:p>
            <a:fld id="{668B829B-41E5-4C3D-B4B4-EC121BA26CAC}" type="slidenum">
              <a:rPr lang="vi-VN" smtClean="0"/>
              <a:t>‹#›</a:t>
            </a:fld>
            <a:endParaRPr lang="vi-VN"/>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D75DCDB4-4683-4ACC-B7E1-FEAD6BA85555}" type="datetimeFigureOut">
              <a:rPr lang="vi-VN" smtClean="0"/>
              <a:t>09/01/2025</a:t>
            </a:fld>
            <a:endParaRPr lang="vi-VN"/>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668B829B-41E5-4C3D-B4B4-EC121BA26CAC}" type="slidenum">
              <a:rPr lang="vi-VN" smtClean="0"/>
              <a:t>‹#›</a:t>
            </a:fld>
            <a:endParaRPr lang="vi-VN"/>
          </a:p>
        </p:txBody>
      </p:sp>
    </p:spTree>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9"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1"/>
            <a:ext cx="2743200" cy="365125"/>
          </a:xfrm>
          <a:prstGeom prst="rect">
            <a:avLst/>
          </a:prstGeom>
        </p:spPr>
        <p:txBody>
          <a:bodyPr/>
          <a:lstStyle/>
          <a:p>
            <a:fld id="{D75DCDB4-4683-4ACC-B7E1-FEAD6BA85555}" type="datetimeFigureOut">
              <a:rPr lang="vi-VN" smtClean="0"/>
              <a:t>09/01/2025</a:t>
            </a:fld>
            <a:endParaRPr lang="vi-VN"/>
          </a:p>
        </p:txBody>
      </p:sp>
      <p:sp>
        <p:nvSpPr>
          <p:cNvPr id="6" name="Footer Placeholder 5"/>
          <p:cNvSpPr>
            <a:spLocks noGrp="1"/>
          </p:cNvSpPr>
          <p:nvPr>
            <p:ph type="ftr" sz="quarter" idx="11"/>
          </p:nvPr>
        </p:nvSpPr>
        <p:spPr>
          <a:xfrm>
            <a:off x="4038600" y="6356351"/>
            <a:ext cx="4114800" cy="365125"/>
          </a:xfrm>
          <a:prstGeom prst="rect">
            <a:avLst/>
          </a:prstGeom>
        </p:spPr>
        <p:txBody>
          <a:bodyPr/>
          <a:lstStyle/>
          <a:p>
            <a:endParaRPr lang="vi-VN"/>
          </a:p>
        </p:txBody>
      </p:sp>
      <p:sp>
        <p:nvSpPr>
          <p:cNvPr id="7" name="Slide Number Placeholder 6"/>
          <p:cNvSpPr>
            <a:spLocks noGrp="1"/>
          </p:cNvSpPr>
          <p:nvPr>
            <p:ph type="sldNum" sz="quarter" idx="12"/>
          </p:nvPr>
        </p:nvSpPr>
        <p:spPr>
          <a:xfrm>
            <a:off x="8610600" y="6356351"/>
            <a:ext cx="2743200" cy="365125"/>
          </a:xfrm>
          <a:prstGeom prst="rect">
            <a:avLst/>
          </a:prstGeom>
        </p:spPr>
        <p:txBody>
          <a:bodyPr/>
          <a:lstStyle/>
          <a:p>
            <a:fld id="{668B829B-41E5-4C3D-B4B4-EC121BA26CAC}" type="slidenum">
              <a:rPr lang="vi-VN" smtClean="0"/>
              <a:t>‹#›</a:t>
            </a:fld>
            <a:endParaRPr lang="vi-VN"/>
          </a:p>
        </p:txBody>
      </p:sp>
    </p:spTree>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1" r:id="rId12"/>
    <p:sldLayoutId id="2147483682" r:id="rId13"/>
    <p:sldLayoutId id="2147483683" r:id="rId14"/>
    <p:sldLayoutId id="2147483684" r:id="rId15"/>
    <p:sldLayoutId id="2147483649" r:id="rId16"/>
    <p:sldLayoutId id="2147483650" r:id="rId17"/>
    <p:sldLayoutId id="2147483657" r:id="rId18"/>
    <p:sldLayoutId id="2147483664" r:id="rId19"/>
    <p:sldLayoutId id="2147483667" r:id="rId20"/>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26.sv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4.wdp"/><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image" Target="../media/image24.png"/><Relationship Id="rId5" Type="http://schemas.microsoft.com/office/2007/relationships/hdphoto" Target="../media/hdphoto3.wdp"/><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324350" y="200025"/>
            <a:ext cx="4986960" cy="1402202"/>
          </a:xfrm>
          <a:prstGeom prst="rect">
            <a:avLst/>
          </a:prstGeom>
        </p:spPr>
      </p:pic>
      <p:pic>
        <p:nvPicPr>
          <p:cNvPr id="5" name="Picture 4" descr="A yellow circles with red lines&#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8475" y="1790700"/>
            <a:ext cx="2084374" cy="1247775"/>
          </a:xfrm>
          <a:prstGeom prst="rect">
            <a:avLst/>
          </a:prstGeom>
        </p:spPr>
      </p:pic>
      <p:pic>
        <p:nvPicPr>
          <p:cNvPr id="7" name="Picture 6"/>
          <p:cNvPicPr>
            <a:picLocks noChangeAspect="1"/>
          </p:cNvPicPr>
          <p:nvPr/>
        </p:nvPicPr>
        <p:blipFill>
          <a:blip r:embed="rId4"/>
          <a:stretch>
            <a:fillRect/>
          </a:stretch>
        </p:blipFill>
        <p:spPr>
          <a:xfrm>
            <a:off x="3751025" y="2864618"/>
            <a:ext cx="6937849" cy="27861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5" name="Group 4"/>
          <p:cNvGrpSpPr/>
          <p:nvPr/>
        </p:nvGrpSpPr>
        <p:grpSpPr>
          <a:xfrm>
            <a:off x="2850155" y="-1782518"/>
            <a:ext cx="7281125" cy="3528459"/>
            <a:chOff x="2868442" y="-1344168"/>
            <a:chExt cx="7281125" cy="3528459"/>
          </a:xfrm>
        </p:grpSpPr>
        <p:sp>
          <p:nvSpPr>
            <p:cNvPr id="7" name="Freeform 6"/>
            <p:cNvSpPr/>
            <p:nvPr/>
          </p:nvSpPr>
          <p:spPr>
            <a:xfrm>
              <a:off x="2868442" y="-1344168"/>
              <a:ext cx="6906493" cy="3528459"/>
            </a:xfrm>
            <a:custGeom>
              <a:avLst/>
              <a:gdLst/>
              <a:ahLst/>
              <a:cxnLst/>
              <a:rect l="l" t="t" r="r" b="b"/>
              <a:pathLst>
                <a:path w="5186620" h="2310207">
                  <a:moveTo>
                    <a:pt x="0" y="0"/>
                  </a:moveTo>
                  <a:lnTo>
                    <a:pt x="5186620" y="0"/>
                  </a:lnTo>
                  <a:lnTo>
                    <a:pt x="5186620" y="2310207"/>
                  </a:lnTo>
                  <a:lnTo>
                    <a:pt x="0" y="2310207"/>
                  </a:lnTo>
                  <a:lnTo>
                    <a:pt x="0" y="0"/>
                  </a:lnTo>
                  <a:close/>
                </a:path>
              </a:pathLst>
            </a:custGeom>
            <a:blipFill>
              <a:blip r:embed="rId2"/>
              <a:stretch>
                <a:fillRect/>
              </a:stretch>
            </a:blipFill>
          </p:spPr>
          <p:txBody>
            <a:bodyPr/>
            <a:lstStyle/>
            <a:p>
              <a:pPr defTabSz="914400">
                <a:defRPr/>
              </a:pPr>
              <a:endParaRPr lang="vi-VN" kern="0">
                <a:solidFill>
                  <a:prstClr val="black"/>
                </a:solidFill>
                <a:latin typeface="Cambria" panose="02040503050406030204" pitchFamily="18" charset="0"/>
                <a:ea typeface="Cambria" panose="02040503050406030204" pitchFamily="18" charset="0"/>
              </a:endParaRPr>
            </a:p>
          </p:txBody>
        </p:sp>
        <p:sp>
          <p:nvSpPr>
            <p:cNvPr id="8" name="TextBox 7"/>
            <p:cNvSpPr txBox="1"/>
            <p:nvPr/>
          </p:nvSpPr>
          <p:spPr>
            <a:xfrm>
              <a:off x="3209271" y="1130220"/>
              <a:ext cx="6940296" cy="830997"/>
            </a:xfrm>
            <a:prstGeom prst="rect">
              <a:avLst/>
            </a:prstGeom>
            <a:noFill/>
          </p:spPr>
          <p:txBody>
            <a:bodyPr wrap="square" rtlCol="0">
              <a:spAutoFit/>
            </a:bodyPr>
            <a:lstStyle/>
            <a:p>
              <a:pPr defTabSz="914400">
                <a:defRPr/>
              </a:pPr>
              <a:r>
                <a:rPr lang="vi-VN" sz="4800" b="1" kern="0" dirty="0">
                  <a:solidFill>
                    <a:prstClr val="white"/>
                  </a:solidFill>
                  <a:latin typeface="Cambria" panose="02040503050406030204" pitchFamily="18" charset="0"/>
                  <a:ea typeface="Cambria" panose="02040503050406030204" pitchFamily="18" charset="0"/>
                </a:rPr>
                <a:t>Luyện đọc trong nhóm</a:t>
              </a:r>
            </a:p>
          </p:txBody>
        </p:sp>
      </p:grpSp>
      <p:grpSp>
        <p:nvGrpSpPr>
          <p:cNvPr id="9" name="Group 8"/>
          <p:cNvGrpSpPr/>
          <p:nvPr/>
        </p:nvGrpSpPr>
        <p:grpSpPr>
          <a:xfrm>
            <a:off x="1619148" y="2256762"/>
            <a:ext cx="2881074" cy="1364015"/>
            <a:chOff x="4655463" y="665953"/>
            <a:chExt cx="2881074" cy="1364015"/>
          </a:xfrm>
        </p:grpSpPr>
        <p:sp>
          <p:nvSpPr>
            <p:cNvPr id="12" name="Freeform 14"/>
            <p:cNvSpPr/>
            <p:nvPr/>
          </p:nvSpPr>
          <p:spPr>
            <a:xfrm>
              <a:off x="4655463" y="665953"/>
              <a:ext cx="2881074" cy="1364015"/>
            </a:xfrm>
            <a:custGeom>
              <a:avLst/>
              <a:gdLst/>
              <a:ahLst/>
              <a:cxnLst/>
              <a:rect l="l" t="t" r="r" b="b"/>
              <a:pathLst>
                <a:path w="2793396" h="1117359">
                  <a:moveTo>
                    <a:pt x="0" y="0"/>
                  </a:moveTo>
                  <a:lnTo>
                    <a:pt x="2793396" y="0"/>
                  </a:lnTo>
                  <a:lnTo>
                    <a:pt x="2793396" y="1117359"/>
                  </a:lnTo>
                  <a:lnTo>
                    <a:pt x="0" y="1117359"/>
                  </a:lnTo>
                  <a:lnTo>
                    <a:pt x="0" y="0"/>
                  </a:lnTo>
                  <a:close/>
                </a:path>
              </a:pathLst>
            </a:custGeom>
            <a:blipFill>
              <a:blip r:embed="rId3">
                <a:extLst>
                  <a:ext uri="{96DAC541-7B7A-43D3-8B79-37D633B846F1}">
                    <asvg:svgBlip xmlns="" xmlns:asvg="http://schemas.microsoft.com/office/drawing/2016/SVG/main" r:embed="rId4"/>
                  </a:ext>
                </a:extLst>
              </a:blip>
              <a:stretch>
                <a:fillRect/>
              </a:stretch>
            </a:blipFill>
          </p:spPr>
          <p:txBody>
            <a:bodyPr/>
            <a:lstStyle/>
            <a:p>
              <a:pPr defTabSz="914400">
                <a:defRPr/>
              </a:pPr>
              <a:endParaRPr lang="vi-VN" kern="0">
                <a:solidFill>
                  <a:prstClr val="black"/>
                </a:solidFill>
                <a:latin typeface="Cambria" panose="02040503050406030204" pitchFamily="18" charset="0"/>
                <a:ea typeface="Cambria" panose="02040503050406030204" pitchFamily="18" charset="0"/>
              </a:endParaRPr>
            </a:p>
          </p:txBody>
        </p:sp>
        <p:sp>
          <p:nvSpPr>
            <p:cNvPr id="15" name="TextBox 14"/>
            <p:cNvSpPr txBox="1"/>
            <p:nvPr/>
          </p:nvSpPr>
          <p:spPr>
            <a:xfrm>
              <a:off x="4919234" y="1099151"/>
              <a:ext cx="2384281" cy="707886"/>
            </a:xfrm>
            <a:prstGeom prst="rect">
              <a:avLst/>
            </a:prstGeom>
            <a:noFill/>
          </p:spPr>
          <p:txBody>
            <a:bodyPr wrap="square" rtlCol="0">
              <a:spAutoFit/>
            </a:bodyPr>
            <a:lstStyle/>
            <a:p>
              <a:pPr algn="ctr" defTabSz="914400">
                <a:defRPr/>
              </a:pPr>
              <a:r>
                <a:rPr lang="en-GB" sz="4000" b="1" kern="0" dirty="0" err="1">
                  <a:solidFill>
                    <a:prstClr val="white"/>
                  </a:solidFill>
                  <a:latin typeface="Cambria" panose="02040503050406030204" pitchFamily="18" charset="0"/>
                  <a:ea typeface="Cambria" panose="02040503050406030204" pitchFamily="18" charset="0"/>
                </a:rPr>
                <a:t>Yêu</a:t>
              </a:r>
              <a:r>
                <a:rPr lang="en-GB" sz="4000" b="1" kern="0" dirty="0">
                  <a:solidFill>
                    <a:prstClr val="white"/>
                  </a:solidFill>
                  <a:latin typeface="Cambria" panose="02040503050406030204" pitchFamily="18" charset="0"/>
                  <a:ea typeface="Cambria" panose="02040503050406030204" pitchFamily="18" charset="0"/>
                </a:rPr>
                <a:t> </a:t>
              </a:r>
              <a:r>
                <a:rPr lang="en-GB" sz="4000" b="1" kern="0" dirty="0" err="1">
                  <a:solidFill>
                    <a:prstClr val="white"/>
                  </a:solidFill>
                  <a:latin typeface="Cambria" panose="02040503050406030204" pitchFamily="18" charset="0"/>
                  <a:ea typeface="Cambria" panose="02040503050406030204" pitchFamily="18" charset="0"/>
                </a:rPr>
                <a:t>cầu</a:t>
              </a:r>
              <a:endParaRPr lang="vi-VN" sz="4000" b="1" kern="0" dirty="0">
                <a:solidFill>
                  <a:prstClr val="white"/>
                </a:solidFill>
                <a:latin typeface="Cambria" panose="02040503050406030204" pitchFamily="18" charset="0"/>
                <a:ea typeface="Cambria" panose="02040503050406030204" pitchFamily="18" charset="0"/>
              </a:endParaRPr>
            </a:p>
          </p:txBody>
        </p:sp>
      </p:grpSp>
      <p:grpSp>
        <p:nvGrpSpPr>
          <p:cNvPr id="17" name="Group 16"/>
          <p:cNvGrpSpPr/>
          <p:nvPr/>
        </p:nvGrpSpPr>
        <p:grpSpPr>
          <a:xfrm>
            <a:off x="530080" y="3898747"/>
            <a:ext cx="7424692" cy="2058745"/>
            <a:chOff x="3566396" y="2307938"/>
            <a:chExt cx="7424692" cy="2058745"/>
          </a:xfrm>
        </p:grpSpPr>
        <p:pic>
          <p:nvPicPr>
            <p:cNvPr id="18" name="Picture 17"/>
            <p:cNvPicPr>
              <a:picLocks noChangeAspect="1"/>
            </p:cNvPicPr>
            <p:nvPr/>
          </p:nvPicPr>
          <p:blipFill>
            <a:blip r:embed="rId5"/>
            <a:stretch>
              <a:fillRect/>
            </a:stretch>
          </p:blipFill>
          <p:spPr>
            <a:xfrm>
              <a:off x="3742900" y="2402587"/>
              <a:ext cx="506012" cy="515157"/>
            </a:xfrm>
            <a:prstGeom prst="rect">
              <a:avLst/>
            </a:prstGeom>
          </p:spPr>
        </p:pic>
        <p:pic>
          <p:nvPicPr>
            <p:cNvPr id="19" name="Picture 18"/>
            <p:cNvPicPr>
              <a:picLocks noChangeAspect="1"/>
            </p:cNvPicPr>
            <p:nvPr/>
          </p:nvPicPr>
          <p:blipFill>
            <a:blip r:embed="rId5"/>
            <a:stretch>
              <a:fillRect/>
            </a:stretch>
          </p:blipFill>
          <p:spPr>
            <a:xfrm>
              <a:off x="3742900" y="3104053"/>
              <a:ext cx="506012" cy="515157"/>
            </a:xfrm>
            <a:prstGeom prst="rect">
              <a:avLst/>
            </a:prstGeom>
          </p:spPr>
        </p:pic>
        <p:pic>
          <p:nvPicPr>
            <p:cNvPr id="20" name="Picture 19"/>
            <p:cNvPicPr>
              <a:picLocks noChangeAspect="1"/>
            </p:cNvPicPr>
            <p:nvPr/>
          </p:nvPicPr>
          <p:blipFill>
            <a:blip r:embed="rId5"/>
            <a:stretch>
              <a:fillRect/>
            </a:stretch>
          </p:blipFill>
          <p:spPr>
            <a:xfrm>
              <a:off x="3742900" y="3842027"/>
              <a:ext cx="506012" cy="515157"/>
            </a:xfrm>
            <a:prstGeom prst="rect">
              <a:avLst/>
            </a:prstGeom>
          </p:spPr>
        </p:pic>
        <p:sp>
          <p:nvSpPr>
            <p:cNvPr id="21" name="TextBox 20"/>
            <p:cNvSpPr txBox="1"/>
            <p:nvPr/>
          </p:nvSpPr>
          <p:spPr>
            <a:xfrm>
              <a:off x="3601212" y="2307938"/>
              <a:ext cx="6131052" cy="695960"/>
            </a:xfrm>
            <a:prstGeom prst="rect">
              <a:avLst/>
            </a:prstGeom>
            <a:noFill/>
          </p:spPr>
          <p:txBody>
            <a:bodyPr wrap="square">
              <a:spAutoFit/>
            </a:bodyPr>
            <a:lstStyle/>
            <a:p>
              <a:pPr marL="757555" defTabSz="1219200">
                <a:lnSpc>
                  <a:spcPct val="120000"/>
                </a:lnSpc>
                <a:buClr>
                  <a:srgbClr val="000000"/>
                </a:buClr>
              </a:pPr>
              <a:r>
                <a:rPr lang="en-US" sz="36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Phân</a:t>
              </a:r>
              <a:r>
                <a:rPr lang="en-US" sz="36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36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công</a:t>
              </a:r>
              <a:r>
                <a:rPr lang="en-US" sz="36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36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đọc</a:t>
              </a:r>
              <a:r>
                <a:rPr lang="en-US" sz="36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36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theo</a:t>
              </a:r>
              <a:r>
                <a:rPr lang="en-US" sz="36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36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đoạn</a:t>
              </a:r>
              <a:r>
                <a:rPr lang="en-US" sz="3600" kern="0" dirty="0">
                  <a:solidFill>
                    <a:srgbClr val="196B24">
                      <a:lumMod val="75000"/>
                    </a:srgbClr>
                  </a:solidFill>
                  <a:latin typeface="Cambria" panose="02040503050406030204" pitchFamily="18" charset="0"/>
                  <a:ea typeface="Cambria" panose="02040503050406030204" pitchFamily="18" charset="0"/>
                  <a:sym typeface="Arial" panose="020B0604020202020204"/>
                </a:rPr>
                <a:t>.</a:t>
              </a:r>
            </a:p>
          </p:txBody>
        </p:sp>
        <p:sp>
          <p:nvSpPr>
            <p:cNvPr id="22" name="TextBox 21"/>
            <p:cNvSpPr txBox="1"/>
            <p:nvPr/>
          </p:nvSpPr>
          <p:spPr>
            <a:xfrm>
              <a:off x="3566396" y="3002859"/>
              <a:ext cx="6131052" cy="695960"/>
            </a:xfrm>
            <a:prstGeom prst="rect">
              <a:avLst/>
            </a:prstGeom>
            <a:noFill/>
          </p:spPr>
          <p:txBody>
            <a:bodyPr wrap="square">
              <a:spAutoFit/>
            </a:bodyPr>
            <a:lstStyle/>
            <a:p>
              <a:pPr marL="757555" defTabSz="1219200">
                <a:lnSpc>
                  <a:spcPct val="120000"/>
                </a:lnSpc>
                <a:buClr>
                  <a:srgbClr val="000000"/>
                </a:buClr>
              </a:pPr>
              <a:r>
                <a:rPr lang="en-US" sz="36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Tất</a:t>
              </a:r>
              <a:r>
                <a:rPr lang="en-US" sz="36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36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cả</a:t>
              </a:r>
              <a:r>
                <a:rPr lang="en-US" sz="36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36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thành</a:t>
              </a:r>
              <a:r>
                <a:rPr lang="en-US" sz="36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36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viên</a:t>
              </a:r>
              <a:r>
                <a:rPr lang="en-US" sz="36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36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đều</a:t>
              </a:r>
              <a:r>
                <a:rPr lang="en-US" sz="36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36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đọc</a:t>
              </a:r>
              <a:r>
                <a:rPr lang="en-US" sz="3600" kern="0" dirty="0">
                  <a:solidFill>
                    <a:srgbClr val="196B24">
                      <a:lumMod val="75000"/>
                    </a:srgbClr>
                  </a:solidFill>
                  <a:latin typeface="Cambria" panose="02040503050406030204" pitchFamily="18" charset="0"/>
                  <a:ea typeface="Cambria" panose="02040503050406030204" pitchFamily="18" charset="0"/>
                  <a:sym typeface="Arial" panose="020B0604020202020204"/>
                </a:rPr>
                <a:t>.</a:t>
              </a:r>
            </a:p>
          </p:txBody>
        </p:sp>
        <p:sp>
          <p:nvSpPr>
            <p:cNvPr id="23" name="TextBox 22"/>
            <p:cNvSpPr txBox="1"/>
            <p:nvPr/>
          </p:nvSpPr>
          <p:spPr>
            <a:xfrm>
              <a:off x="3601212" y="3737793"/>
              <a:ext cx="7389876" cy="628890"/>
            </a:xfrm>
            <a:prstGeom prst="rect">
              <a:avLst/>
            </a:prstGeom>
            <a:noFill/>
          </p:spPr>
          <p:txBody>
            <a:bodyPr wrap="square">
              <a:spAutoFit/>
            </a:bodyPr>
            <a:lstStyle/>
            <a:p>
              <a:pPr marL="757555" defTabSz="1219200">
                <a:lnSpc>
                  <a:spcPct val="120000"/>
                </a:lnSpc>
                <a:buClr>
                  <a:srgbClr val="000000"/>
                </a:buClr>
              </a:pPr>
              <a:r>
                <a:rPr lang="en-US" sz="32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Đọc</a:t>
              </a:r>
              <a:r>
                <a:rPr lang="en-US" sz="32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32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đúng</a:t>
              </a:r>
              <a:r>
                <a:rPr lang="en-US" sz="32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32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giọng</a:t>
              </a:r>
              <a:r>
                <a:rPr lang="en-US" sz="32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32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điệu</a:t>
              </a:r>
              <a:r>
                <a:rPr lang="en-US" sz="32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32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cách</a:t>
              </a:r>
              <a:r>
                <a:rPr lang="en-US" sz="32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32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ngắt</a:t>
              </a:r>
              <a:r>
                <a:rPr lang="en-US" sz="32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32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nhịp</a:t>
              </a:r>
              <a:endParaRPr lang="en-US" sz="3200" kern="0" dirty="0">
                <a:solidFill>
                  <a:srgbClr val="196B24">
                    <a:lumMod val="75000"/>
                  </a:srgbClr>
                </a:solidFill>
                <a:latin typeface="Cambria" panose="02040503050406030204" pitchFamily="18" charset="0"/>
                <a:ea typeface="Cambria" panose="02040503050406030204" pitchFamily="18" charset="0"/>
                <a:sym typeface="Arial" panose="020B0604020202020204"/>
              </a:endParaRPr>
            </a:p>
          </p:txBody>
        </p:sp>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Group 2"/>
          <p:cNvGrpSpPr/>
          <p:nvPr/>
        </p:nvGrpSpPr>
        <p:grpSpPr>
          <a:xfrm>
            <a:off x="895736" y="553597"/>
            <a:ext cx="2970190" cy="3130618"/>
            <a:chOff x="256032" y="77725"/>
            <a:chExt cx="2962656" cy="3122676"/>
          </a:xfrm>
        </p:grpSpPr>
        <p:sp>
          <p:nvSpPr>
            <p:cNvPr id="4" name="Freeform 24"/>
            <p:cNvSpPr/>
            <p:nvPr/>
          </p:nvSpPr>
          <p:spPr>
            <a:xfrm rot="20796787">
              <a:off x="256032" y="77725"/>
              <a:ext cx="2962656" cy="3122676"/>
            </a:xfrm>
            <a:custGeom>
              <a:avLst/>
              <a:gdLst/>
              <a:ahLst/>
              <a:cxnLst/>
              <a:rect l="l" t="t" r="r" b="b"/>
              <a:pathLst>
                <a:path w="2226855" h="2403081">
                  <a:moveTo>
                    <a:pt x="0" y="0"/>
                  </a:moveTo>
                  <a:lnTo>
                    <a:pt x="2226855" y="0"/>
                  </a:lnTo>
                  <a:lnTo>
                    <a:pt x="2226855" y="2403081"/>
                  </a:lnTo>
                  <a:lnTo>
                    <a:pt x="0" y="2403081"/>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pPr defTabSz="914400">
                <a:defRPr/>
              </a:pPr>
              <a:endParaRPr lang="vi-VN" kern="0">
                <a:solidFill>
                  <a:prstClr val="black"/>
                </a:solidFill>
                <a:latin typeface="Cambria" panose="02040503050406030204" pitchFamily="18" charset="0"/>
                <a:ea typeface="Cambria" panose="02040503050406030204" pitchFamily="18" charset="0"/>
              </a:endParaRPr>
            </a:p>
          </p:txBody>
        </p:sp>
        <p:sp>
          <p:nvSpPr>
            <p:cNvPr id="6" name="TextBox 5"/>
            <p:cNvSpPr txBox="1"/>
            <p:nvPr/>
          </p:nvSpPr>
          <p:spPr>
            <a:xfrm>
              <a:off x="557785" y="1128518"/>
              <a:ext cx="2487169" cy="1320082"/>
            </a:xfrm>
            <a:prstGeom prst="rect">
              <a:avLst/>
            </a:prstGeom>
            <a:noFill/>
          </p:spPr>
          <p:txBody>
            <a:bodyPr wrap="square" rtlCol="0">
              <a:spAutoFit/>
            </a:bodyPr>
            <a:lstStyle/>
            <a:p>
              <a:pPr algn="ctr" defTabSz="914400">
                <a:defRPr/>
              </a:pPr>
              <a:r>
                <a:rPr lang="en-GB" sz="4000" kern="0" dirty="0" err="1" smtClean="0">
                  <a:solidFill>
                    <a:srgbClr val="C00000"/>
                  </a:solidFill>
                  <a:latin typeface="Cambria" panose="02040503050406030204" pitchFamily="18" charset="0"/>
                  <a:ea typeface="Cambria" panose="02040503050406030204" pitchFamily="18" charset="0"/>
                </a:rPr>
                <a:t>Thi</a:t>
              </a:r>
              <a:r>
                <a:rPr lang="en-GB" sz="4000" kern="0" dirty="0" smtClean="0">
                  <a:solidFill>
                    <a:srgbClr val="C00000"/>
                  </a:solidFill>
                  <a:latin typeface="Cambria" panose="02040503050406030204" pitchFamily="18" charset="0"/>
                  <a:ea typeface="Cambria" panose="02040503050406030204" pitchFamily="18" charset="0"/>
                </a:rPr>
                <a:t> </a:t>
              </a:r>
              <a:r>
                <a:rPr lang="en-GB" sz="4000" kern="0" dirty="0" err="1">
                  <a:solidFill>
                    <a:srgbClr val="C00000"/>
                  </a:solidFill>
                  <a:latin typeface="Cambria" panose="02040503050406030204" pitchFamily="18" charset="0"/>
                  <a:ea typeface="Cambria" panose="02040503050406030204" pitchFamily="18" charset="0"/>
                </a:rPr>
                <a:t>đọc</a:t>
              </a:r>
              <a:r>
                <a:rPr lang="en-GB" sz="4000" kern="0" dirty="0">
                  <a:solidFill>
                    <a:srgbClr val="C00000"/>
                  </a:solidFill>
                  <a:latin typeface="Cambria" panose="02040503050406030204" pitchFamily="18" charset="0"/>
                  <a:ea typeface="Cambria" panose="02040503050406030204" pitchFamily="18" charset="0"/>
                </a:rPr>
                <a:t> </a:t>
              </a:r>
              <a:r>
                <a:rPr lang="en-GB" sz="4000" kern="0" dirty="0" err="1">
                  <a:solidFill>
                    <a:srgbClr val="C00000"/>
                  </a:solidFill>
                  <a:latin typeface="Cambria" panose="02040503050406030204" pitchFamily="18" charset="0"/>
                  <a:ea typeface="Cambria" panose="02040503050406030204" pitchFamily="18" charset="0"/>
                </a:rPr>
                <a:t>trước</a:t>
              </a:r>
              <a:r>
                <a:rPr lang="en-GB" sz="4000" kern="0" dirty="0">
                  <a:solidFill>
                    <a:srgbClr val="C00000"/>
                  </a:solidFill>
                  <a:latin typeface="Cambria" panose="02040503050406030204" pitchFamily="18" charset="0"/>
                  <a:ea typeface="Cambria" panose="02040503050406030204" pitchFamily="18" charset="0"/>
                </a:rPr>
                <a:t> </a:t>
              </a:r>
              <a:r>
                <a:rPr lang="en-GB" sz="4000" kern="0" dirty="0" err="1">
                  <a:solidFill>
                    <a:srgbClr val="C00000"/>
                  </a:solidFill>
                  <a:latin typeface="Cambria" panose="02040503050406030204" pitchFamily="18" charset="0"/>
                  <a:ea typeface="Cambria" panose="02040503050406030204" pitchFamily="18" charset="0"/>
                </a:rPr>
                <a:t>lớp</a:t>
              </a:r>
              <a:endParaRPr lang="vi-VN" sz="4000" kern="0" dirty="0">
                <a:solidFill>
                  <a:srgbClr val="C00000"/>
                </a:solidFill>
                <a:latin typeface="Cambria" panose="02040503050406030204" pitchFamily="18" charset="0"/>
                <a:ea typeface="Cambria" panose="02040503050406030204" pitchFamily="18" charset="0"/>
              </a:endParaRPr>
            </a:p>
          </p:txBody>
        </p:sp>
      </p:grpSp>
      <p:grpSp>
        <p:nvGrpSpPr>
          <p:cNvPr id="10" name="Group 9"/>
          <p:cNvGrpSpPr/>
          <p:nvPr/>
        </p:nvGrpSpPr>
        <p:grpSpPr>
          <a:xfrm>
            <a:off x="6598073" y="684523"/>
            <a:ext cx="2881074" cy="1364015"/>
            <a:chOff x="4655463" y="665953"/>
            <a:chExt cx="2881074" cy="1364015"/>
          </a:xfrm>
        </p:grpSpPr>
        <p:sp>
          <p:nvSpPr>
            <p:cNvPr id="13" name="Freeform 14"/>
            <p:cNvSpPr/>
            <p:nvPr/>
          </p:nvSpPr>
          <p:spPr>
            <a:xfrm>
              <a:off x="4655463" y="665953"/>
              <a:ext cx="2881074" cy="1364015"/>
            </a:xfrm>
            <a:custGeom>
              <a:avLst/>
              <a:gdLst/>
              <a:ahLst/>
              <a:cxnLst/>
              <a:rect l="l" t="t" r="r" b="b"/>
              <a:pathLst>
                <a:path w="2793396" h="1117359">
                  <a:moveTo>
                    <a:pt x="0" y="0"/>
                  </a:moveTo>
                  <a:lnTo>
                    <a:pt x="2793396" y="0"/>
                  </a:lnTo>
                  <a:lnTo>
                    <a:pt x="2793396" y="1117359"/>
                  </a:lnTo>
                  <a:lnTo>
                    <a:pt x="0" y="1117359"/>
                  </a:lnTo>
                  <a:lnTo>
                    <a:pt x="0" y="0"/>
                  </a:lnTo>
                  <a:close/>
                </a:path>
              </a:pathLst>
            </a:custGeom>
            <a:blipFill>
              <a:blip r:embed="rId4">
                <a:extLst>
                  <a:ext uri="{96DAC541-7B7A-43D3-8B79-37D633B846F1}">
                    <asvg:svgBlip xmlns="" xmlns:asvg="http://schemas.microsoft.com/office/drawing/2016/SVG/main" r:embed="rId5"/>
                  </a:ext>
                </a:extLst>
              </a:blip>
              <a:stretch>
                <a:fillRect/>
              </a:stretch>
            </a:blipFill>
          </p:spPr>
          <p:txBody>
            <a:bodyPr/>
            <a:lstStyle/>
            <a:p>
              <a:pPr defTabSz="914400">
                <a:defRPr/>
              </a:pPr>
              <a:endParaRPr lang="vi-VN" kern="0">
                <a:solidFill>
                  <a:prstClr val="black"/>
                </a:solidFill>
                <a:latin typeface="Cambria" panose="02040503050406030204" pitchFamily="18" charset="0"/>
                <a:ea typeface="Cambria" panose="02040503050406030204" pitchFamily="18" charset="0"/>
              </a:endParaRPr>
            </a:p>
          </p:txBody>
        </p:sp>
        <p:sp>
          <p:nvSpPr>
            <p:cNvPr id="14" name="TextBox 13"/>
            <p:cNvSpPr txBox="1"/>
            <p:nvPr/>
          </p:nvSpPr>
          <p:spPr>
            <a:xfrm>
              <a:off x="5001309" y="1107124"/>
              <a:ext cx="2074607" cy="707886"/>
            </a:xfrm>
            <a:prstGeom prst="rect">
              <a:avLst/>
            </a:prstGeom>
            <a:noFill/>
          </p:spPr>
          <p:txBody>
            <a:bodyPr wrap="none" rtlCol="0">
              <a:spAutoFit/>
            </a:bodyPr>
            <a:lstStyle/>
            <a:p>
              <a:pPr defTabSz="914400">
                <a:defRPr/>
              </a:pPr>
              <a:r>
                <a:rPr lang="en-GB" sz="4000" b="1" kern="0" dirty="0" err="1">
                  <a:solidFill>
                    <a:prstClr val="white"/>
                  </a:solidFill>
                  <a:latin typeface="Cambria" panose="02040503050406030204" pitchFamily="18" charset="0"/>
                  <a:ea typeface="Cambria" panose="02040503050406030204" pitchFamily="18" charset="0"/>
                </a:rPr>
                <a:t>Tiêu</a:t>
              </a:r>
              <a:r>
                <a:rPr lang="en-GB" sz="4000" b="1" kern="0" dirty="0">
                  <a:solidFill>
                    <a:prstClr val="white"/>
                  </a:solidFill>
                  <a:latin typeface="Cambria" panose="02040503050406030204" pitchFamily="18" charset="0"/>
                  <a:ea typeface="Cambria" panose="02040503050406030204" pitchFamily="18" charset="0"/>
                </a:rPr>
                <a:t> </a:t>
              </a:r>
              <a:r>
                <a:rPr lang="en-GB" sz="4000" b="1" kern="0" dirty="0" err="1">
                  <a:solidFill>
                    <a:prstClr val="white"/>
                  </a:solidFill>
                  <a:latin typeface="Cambria" panose="02040503050406030204" pitchFamily="18" charset="0"/>
                  <a:ea typeface="Cambria" panose="02040503050406030204" pitchFamily="18" charset="0"/>
                </a:rPr>
                <a:t>chí</a:t>
              </a:r>
              <a:endParaRPr lang="vi-VN" sz="4000" b="1" kern="0" dirty="0">
                <a:solidFill>
                  <a:prstClr val="white"/>
                </a:solidFill>
                <a:latin typeface="Cambria" panose="02040503050406030204" pitchFamily="18" charset="0"/>
                <a:ea typeface="Cambria" panose="02040503050406030204" pitchFamily="18" charset="0"/>
              </a:endParaRPr>
            </a:p>
          </p:txBody>
        </p:sp>
      </p:grpSp>
      <p:grpSp>
        <p:nvGrpSpPr>
          <p:cNvPr id="25" name="Group 24"/>
          <p:cNvGrpSpPr/>
          <p:nvPr/>
        </p:nvGrpSpPr>
        <p:grpSpPr>
          <a:xfrm>
            <a:off x="4432256" y="2403399"/>
            <a:ext cx="7503756" cy="2125815"/>
            <a:chOff x="3566396" y="2307938"/>
            <a:chExt cx="7503756" cy="2125815"/>
          </a:xfrm>
        </p:grpSpPr>
        <p:pic>
          <p:nvPicPr>
            <p:cNvPr id="26" name="Picture 25"/>
            <p:cNvPicPr>
              <a:picLocks noChangeAspect="1"/>
            </p:cNvPicPr>
            <p:nvPr/>
          </p:nvPicPr>
          <p:blipFill>
            <a:blip r:embed="rId6"/>
            <a:stretch>
              <a:fillRect/>
            </a:stretch>
          </p:blipFill>
          <p:spPr>
            <a:xfrm>
              <a:off x="3742900" y="2402587"/>
              <a:ext cx="506012" cy="515157"/>
            </a:xfrm>
            <a:prstGeom prst="rect">
              <a:avLst/>
            </a:prstGeom>
          </p:spPr>
        </p:pic>
        <p:pic>
          <p:nvPicPr>
            <p:cNvPr id="27" name="Picture 26"/>
            <p:cNvPicPr>
              <a:picLocks noChangeAspect="1"/>
            </p:cNvPicPr>
            <p:nvPr/>
          </p:nvPicPr>
          <p:blipFill>
            <a:blip r:embed="rId6"/>
            <a:stretch>
              <a:fillRect/>
            </a:stretch>
          </p:blipFill>
          <p:spPr>
            <a:xfrm>
              <a:off x="3742900" y="3104053"/>
              <a:ext cx="506012" cy="515157"/>
            </a:xfrm>
            <a:prstGeom prst="rect">
              <a:avLst/>
            </a:prstGeom>
          </p:spPr>
        </p:pic>
        <p:pic>
          <p:nvPicPr>
            <p:cNvPr id="28" name="Picture 27"/>
            <p:cNvPicPr>
              <a:picLocks noChangeAspect="1"/>
            </p:cNvPicPr>
            <p:nvPr/>
          </p:nvPicPr>
          <p:blipFill>
            <a:blip r:embed="rId6"/>
            <a:stretch>
              <a:fillRect/>
            </a:stretch>
          </p:blipFill>
          <p:spPr>
            <a:xfrm>
              <a:off x="3742900" y="3842027"/>
              <a:ext cx="506012" cy="515157"/>
            </a:xfrm>
            <a:prstGeom prst="rect">
              <a:avLst/>
            </a:prstGeom>
          </p:spPr>
        </p:pic>
        <p:sp>
          <p:nvSpPr>
            <p:cNvPr id="29" name="TextBox 28"/>
            <p:cNvSpPr txBox="1"/>
            <p:nvPr/>
          </p:nvSpPr>
          <p:spPr>
            <a:xfrm>
              <a:off x="3601212" y="2307938"/>
              <a:ext cx="6131052" cy="695960"/>
            </a:xfrm>
            <a:prstGeom prst="rect">
              <a:avLst/>
            </a:prstGeom>
            <a:noFill/>
          </p:spPr>
          <p:txBody>
            <a:bodyPr wrap="square">
              <a:spAutoFit/>
            </a:bodyPr>
            <a:lstStyle/>
            <a:p>
              <a:pPr marL="757555" defTabSz="1219200">
                <a:lnSpc>
                  <a:spcPct val="120000"/>
                </a:lnSpc>
                <a:buClr>
                  <a:srgbClr val="000000"/>
                </a:buClr>
              </a:pPr>
              <a:r>
                <a:rPr lang="en-US" sz="3600" kern="0" dirty="0">
                  <a:solidFill>
                    <a:srgbClr val="196B24">
                      <a:lumMod val="75000"/>
                    </a:srgbClr>
                  </a:solidFill>
                  <a:latin typeface="Cambria" panose="02040503050406030204" pitchFamily="18" charset="0"/>
                  <a:ea typeface="Cambria" panose="02040503050406030204" pitchFamily="18" charset="0"/>
                  <a:sym typeface="Arial" panose="020B0604020202020204"/>
                </a:rPr>
                <a:t>1. </a:t>
              </a:r>
              <a:r>
                <a:rPr lang="en-US" sz="36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Đọc</a:t>
              </a:r>
              <a:r>
                <a:rPr lang="en-US" sz="36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36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đúng</a:t>
              </a:r>
              <a:endParaRPr lang="en-US" sz="3600" kern="0" dirty="0">
                <a:solidFill>
                  <a:srgbClr val="196B24">
                    <a:lumMod val="75000"/>
                  </a:srgbClr>
                </a:solidFill>
                <a:latin typeface="Cambria" panose="02040503050406030204" pitchFamily="18" charset="0"/>
                <a:ea typeface="Cambria" panose="02040503050406030204" pitchFamily="18" charset="0"/>
                <a:sym typeface="Arial" panose="020B0604020202020204"/>
              </a:endParaRPr>
            </a:p>
          </p:txBody>
        </p:sp>
        <p:sp>
          <p:nvSpPr>
            <p:cNvPr id="30" name="TextBox 29"/>
            <p:cNvSpPr txBox="1"/>
            <p:nvPr/>
          </p:nvSpPr>
          <p:spPr>
            <a:xfrm>
              <a:off x="3566396" y="3002859"/>
              <a:ext cx="6131052" cy="695960"/>
            </a:xfrm>
            <a:prstGeom prst="rect">
              <a:avLst/>
            </a:prstGeom>
            <a:noFill/>
          </p:spPr>
          <p:txBody>
            <a:bodyPr wrap="square">
              <a:spAutoFit/>
            </a:bodyPr>
            <a:lstStyle/>
            <a:p>
              <a:pPr marL="757555" defTabSz="1219200">
                <a:lnSpc>
                  <a:spcPct val="120000"/>
                </a:lnSpc>
                <a:buClr>
                  <a:srgbClr val="000000"/>
                </a:buClr>
              </a:pPr>
              <a:r>
                <a:rPr lang="en-US" sz="3600" kern="0" dirty="0">
                  <a:solidFill>
                    <a:srgbClr val="196B24">
                      <a:lumMod val="75000"/>
                    </a:srgbClr>
                  </a:solidFill>
                  <a:latin typeface="Cambria" panose="02040503050406030204" pitchFamily="18" charset="0"/>
                  <a:ea typeface="Cambria" panose="02040503050406030204" pitchFamily="18" charset="0"/>
                  <a:sym typeface="Arial" panose="020B0604020202020204"/>
                </a:rPr>
                <a:t>2. </a:t>
              </a:r>
              <a:r>
                <a:rPr lang="en-US" sz="36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Đọc</a:t>
              </a:r>
              <a:r>
                <a:rPr lang="en-US" sz="36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to, </a:t>
              </a:r>
              <a:r>
                <a:rPr lang="en-US" sz="36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rõ</a:t>
              </a:r>
              <a:endParaRPr lang="en-US" sz="3600" kern="0" dirty="0">
                <a:solidFill>
                  <a:srgbClr val="196B24">
                    <a:lumMod val="75000"/>
                  </a:srgbClr>
                </a:solidFill>
                <a:latin typeface="Cambria" panose="02040503050406030204" pitchFamily="18" charset="0"/>
                <a:ea typeface="Cambria" panose="02040503050406030204" pitchFamily="18" charset="0"/>
                <a:sym typeface="Arial" panose="020B0604020202020204"/>
              </a:endParaRPr>
            </a:p>
          </p:txBody>
        </p:sp>
        <p:sp>
          <p:nvSpPr>
            <p:cNvPr id="31" name="TextBox 30"/>
            <p:cNvSpPr txBox="1"/>
            <p:nvPr/>
          </p:nvSpPr>
          <p:spPr>
            <a:xfrm>
              <a:off x="3601212" y="3737793"/>
              <a:ext cx="7389876" cy="695960"/>
            </a:xfrm>
            <a:prstGeom prst="rect">
              <a:avLst/>
            </a:prstGeom>
            <a:noFill/>
          </p:spPr>
          <p:txBody>
            <a:bodyPr wrap="square">
              <a:spAutoFit/>
            </a:bodyPr>
            <a:lstStyle/>
            <a:p>
              <a:pPr marL="757555" defTabSz="1219200">
                <a:lnSpc>
                  <a:spcPct val="120000"/>
                </a:lnSpc>
                <a:buClr>
                  <a:srgbClr val="000000"/>
                </a:buClr>
              </a:pPr>
              <a:r>
                <a:rPr lang="en-US" sz="3600" kern="0" dirty="0">
                  <a:solidFill>
                    <a:srgbClr val="196B24">
                      <a:lumMod val="75000"/>
                    </a:srgbClr>
                  </a:solidFill>
                  <a:latin typeface="Cambria" panose="02040503050406030204" pitchFamily="18" charset="0"/>
                  <a:ea typeface="Cambria" panose="02040503050406030204" pitchFamily="18" charset="0"/>
                  <a:sym typeface="Arial" panose="020B0604020202020204"/>
                </a:rPr>
                <a:t>3. </a:t>
              </a:r>
              <a:r>
                <a:rPr lang="en-US" sz="36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Đọc</a:t>
              </a:r>
              <a:r>
                <a:rPr lang="en-US" sz="36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36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ngắt</a:t>
              </a:r>
              <a:r>
                <a:rPr lang="en-US" sz="36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36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nghỉ</a:t>
              </a:r>
              <a:r>
                <a:rPr lang="en-US" sz="36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36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đúng</a:t>
              </a:r>
              <a:r>
                <a:rPr lang="en-US" sz="3600" kern="0" dirty="0">
                  <a:solidFill>
                    <a:srgbClr val="196B24">
                      <a:lumMod val="75000"/>
                    </a:srgbClr>
                  </a:solidFill>
                  <a:latin typeface="Cambria" panose="02040503050406030204" pitchFamily="18" charset="0"/>
                  <a:ea typeface="Cambria" panose="02040503050406030204" pitchFamily="18" charset="0"/>
                  <a:sym typeface="Arial" panose="020B0604020202020204"/>
                </a:rPr>
                <a:t> </a:t>
              </a:r>
              <a:r>
                <a:rPr lang="en-US" sz="3600" kern="0" dirty="0" err="1">
                  <a:solidFill>
                    <a:srgbClr val="196B24">
                      <a:lumMod val="75000"/>
                    </a:srgbClr>
                  </a:solidFill>
                  <a:latin typeface="Cambria" panose="02040503050406030204" pitchFamily="18" charset="0"/>
                  <a:ea typeface="Cambria" panose="02040503050406030204" pitchFamily="18" charset="0"/>
                  <a:sym typeface="Arial" panose="020B0604020202020204"/>
                </a:rPr>
                <a:t>chỗ</a:t>
              </a:r>
              <a:endParaRPr lang="en-US" sz="3600" kern="0" dirty="0">
                <a:solidFill>
                  <a:srgbClr val="196B24">
                    <a:lumMod val="75000"/>
                  </a:srgbClr>
                </a:solidFill>
                <a:latin typeface="Cambria" panose="02040503050406030204" pitchFamily="18" charset="0"/>
                <a:ea typeface="Cambria" panose="02040503050406030204" pitchFamily="18" charset="0"/>
                <a:sym typeface="Arial" panose="020B0604020202020204"/>
              </a:endParaRPr>
            </a:p>
          </p:txBody>
        </p:sp>
        <p:pic>
          <p:nvPicPr>
            <p:cNvPr id="32" name="Picture 31"/>
            <p:cNvPicPr>
              <a:picLocks noChangeAspect="1"/>
            </p:cNvPicPr>
            <p:nvPr/>
          </p:nvPicPr>
          <p:blipFill>
            <a:blip r:embed="rId7"/>
            <a:stretch>
              <a:fillRect/>
            </a:stretch>
          </p:blipFill>
          <p:spPr>
            <a:xfrm>
              <a:off x="6862356" y="2423896"/>
              <a:ext cx="506012" cy="526152"/>
            </a:xfrm>
            <a:prstGeom prst="rect">
              <a:avLst/>
            </a:prstGeom>
          </p:spPr>
        </p:pic>
        <p:pic>
          <p:nvPicPr>
            <p:cNvPr id="33" name="Picture 32"/>
            <p:cNvPicPr>
              <a:picLocks noChangeAspect="1"/>
            </p:cNvPicPr>
            <p:nvPr/>
          </p:nvPicPr>
          <p:blipFill>
            <a:blip r:embed="rId7"/>
            <a:stretch>
              <a:fillRect/>
            </a:stretch>
          </p:blipFill>
          <p:spPr>
            <a:xfrm>
              <a:off x="6862356" y="3096438"/>
              <a:ext cx="506012" cy="526152"/>
            </a:xfrm>
            <a:prstGeom prst="rect">
              <a:avLst/>
            </a:prstGeom>
          </p:spPr>
        </p:pic>
        <p:pic>
          <p:nvPicPr>
            <p:cNvPr id="34" name="Picture 33"/>
            <p:cNvPicPr>
              <a:picLocks noChangeAspect="1"/>
            </p:cNvPicPr>
            <p:nvPr/>
          </p:nvPicPr>
          <p:blipFill>
            <a:blip r:embed="rId7"/>
            <a:stretch>
              <a:fillRect/>
            </a:stretch>
          </p:blipFill>
          <p:spPr>
            <a:xfrm>
              <a:off x="7446592" y="3095613"/>
              <a:ext cx="506012" cy="526152"/>
            </a:xfrm>
            <a:prstGeom prst="rect">
              <a:avLst/>
            </a:prstGeom>
          </p:spPr>
        </p:pic>
        <p:pic>
          <p:nvPicPr>
            <p:cNvPr id="35" name="Picture 34"/>
            <p:cNvPicPr>
              <a:picLocks noChangeAspect="1"/>
            </p:cNvPicPr>
            <p:nvPr/>
          </p:nvPicPr>
          <p:blipFill>
            <a:blip r:embed="rId7"/>
            <a:stretch>
              <a:fillRect/>
            </a:stretch>
          </p:blipFill>
          <p:spPr>
            <a:xfrm>
              <a:off x="9497340" y="3790739"/>
              <a:ext cx="506012" cy="526152"/>
            </a:xfrm>
            <a:prstGeom prst="rect">
              <a:avLst/>
            </a:prstGeom>
          </p:spPr>
        </p:pic>
        <p:pic>
          <p:nvPicPr>
            <p:cNvPr id="36" name="Picture 35"/>
            <p:cNvPicPr>
              <a:picLocks noChangeAspect="1"/>
            </p:cNvPicPr>
            <p:nvPr/>
          </p:nvPicPr>
          <p:blipFill>
            <a:blip r:embed="rId7"/>
            <a:stretch>
              <a:fillRect/>
            </a:stretch>
          </p:blipFill>
          <p:spPr>
            <a:xfrm>
              <a:off x="10005340" y="3790739"/>
              <a:ext cx="506012" cy="526152"/>
            </a:xfrm>
            <a:prstGeom prst="rect">
              <a:avLst/>
            </a:prstGeom>
          </p:spPr>
        </p:pic>
        <p:pic>
          <p:nvPicPr>
            <p:cNvPr id="37" name="Picture 36"/>
            <p:cNvPicPr>
              <a:picLocks noChangeAspect="1"/>
            </p:cNvPicPr>
            <p:nvPr/>
          </p:nvPicPr>
          <p:blipFill>
            <a:blip r:embed="rId7"/>
            <a:stretch>
              <a:fillRect/>
            </a:stretch>
          </p:blipFill>
          <p:spPr>
            <a:xfrm>
              <a:off x="10564140" y="3790739"/>
              <a:ext cx="506012" cy="526152"/>
            </a:xfrm>
            <a:prstGeom prst="rect">
              <a:avLst/>
            </a:prstGeom>
          </p:spPr>
        </p:pic>
      </p:gr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grpSp>
        <p:nvGrpSpPr>
          <p:cNvPr id="1449" name="Google Shape;1449;p39"/>
          <p:cNvGrpSpPr/>
          <p:nvPr/>
        </p:nvGrpSpPr>
        <p:grpSpPr>
          <a:xfrm>
            <a:off x="1812625" y="3684925"/>
            <a:ext cx="821432" cy="882640"/>
            <a:chOff x="4243450" y="1793000"/>
            <a:chExt cx="438175" cy="470825"/>
          </a:xfrm>
        </p:grpSpPr>
        <p:sp>
          <p:nvSpPr>
            <p:cNvPr id="1450" name="Google Shape;1450;p39"/>
            <p:cNvSpPr/>
            <p:nvPr/>
          </p:nvSpPr>
          <p:spPr>
            <a:xfrm>
              <a:off x="4243450" y="1793000"/>
              <a:ext cx="438175" cy="470825"/>
            </a:xfrm>
            <a:custGeom>
              <a:avLst/>
              <a:gdLst/>
              <a:ahLst/>
              <a:cxnLst/>
              <a:rect l="l" t="t" r="r" b="b"/>
              <a:pathLst>
                <a:path w="17527" h="18833" extrusionOk="0">
                  <a:moveTo>
                    <a:pt x="12221" y="799"/>
                  </a:moveTo>
                  <a:cubicBezTo>
                    <a:pt x="12525" y="799"/>
                    <a:pt x="12716" y="994"/>
                    <a:pt x="12776" y="1407"/>
                  </a:cubicBezTo>
                  <a:cubicBezTo>
                    <a:pt x="12812" y="1586"/>
                    <a:pt x="12824" y="1764"/>
                    <a:pt x="12824" y="1943"/>
                  </a:cubicBezTo>
                  <a:cubicBezTo>
                    <a:pt x="12848" y="2931"/>
                    <a:pt x="12871" y="3908"/>
                    <a:pt x="12919" y="4896"/>
                  </a:cubicBezTo>
                  <a:cubicBezTo>
                    <a:pt x="12931" y="5396"/>
                    <a:pt x="13002" y="5920"/>
                    <a:pt x="13098" y="6420"/>
                  </a:cubicBezTo>
                  <a:cubicBezTo>
                    <a:pt x="13169" y="6955"/>
                    <a:pt x="13431" y="7396"/>
                    <a:pt x="13848" y="7729"/>
                  </a:cubicBezTo>
                  <a:cubicBezTo>
                    <a:pt x="14205" y="8015"/>
                    <a:pt x="14574" y="8301"/>
                    <a:pt x="14931" y="8599"/>
                  </a:cubicBezTo>
                  <a:cubicBezTo>
                    <a:pt x="15348" y="8956"/>
                    <a:pt x="15753" y="9313"/>
                    <a:pt x="16122" y="9718"/>
                  </a:cubicBezTo>
                  <a:cubicBezTo>
                    <a:pt x="16455" y="10051"/>
                    <a:pt x="16705" y="10444"/>
                    <a:pt x="16705" y="11004"/>
                  </a:cubicBezTo>
                  <a:cubicBezTo>
                    <a:pt x="16407" y="11301"/>
                    <a:pt x="16050" y="11397"/>
                    <a:pt x="15729" y="11468"/>
                  </a:cubicBezTo>
                  <a:cubicBezTo>
                    <a:pt x="15122" y="11587"/>
                    <a:pt x="14502" y="11658"/>
                    <a:pt x="13895" y="11766"/>
                  </a:cubicBezTo>
                  <a:cubicBezTo>
                    <a:pt x="13740" y="11789"/>
                    <a:pt x="13586" y="11813"/>
                    <a:pt x="13431" y="11837"/>
                  </a:cubicBezTo>
                  <a:cubicBezTo>
                    <a:pt x="13014" y="11932"/>
                    <a:pt x="12740" y="12194"/>
                    <a:pt x="12657" y="12611"/>
                  </a:cubicBezTo>
                  <a:cubicBezTo>
                    <a:pt x="12586" y="13075"/>
                    <a:pt x="12526" y="13540"/>
                    <a:pt x="12502" y="14004"/>
                  </a:cubicBezTo>
                  <a:cubicBezTo>
                    <a:pt x="12419" y="14909"/>
                    <a:pt x="12395" y="15814"/>
                    <a:pt x="12300" y="16707"/>
                  </a:cubicBezTo>
                  <a:cubicBezTo>
                    <a:pt x="12264" y="17183"/>
                    <a:pt x="12205" y="17671"/>
                    <a:pt x="11812" y="18076"/>
                  </a:cubicBezTo>
                  <a:cubicBezTo>
                    <a:pt x="11781" y="18079"/>
                    <a:pt x="11750" y="18080"/>
                    <a:pt x="11720" y="18080"/>
                  </a:cubicBezTo>
                  <a:cubicBezTo>
                    <a:pt x="11379" y="18080"/>
                    <a:pt x="11090" y="17899"/>
                    <a:pt x="10871" y="17647"/>
                  </a:cubicBezTo>
                  <a:cubicBezTo>
                    <a:pt x="10514" y="17231"/>
                    <a:pt x="10181" y="16790"/>
                    <a:pt x="9859" y="16361"/>
                  </a:cubicBezTo>
                  <a:cubicBezTo>
                    <a:pt x="9466" y="15802"/>
                    <a:pt x="9073" y="15218"/>
                    <a:pt x="8668" y="14647"/>
                  </a:cubicBezTo>
                  <a:cubicBezTo>
                    <a:pt x="8514" y="14433"/>
                    <a:pt x="8335" y="14206"/>
                    <a:pt x="8133" y="14004"/>
                  </a:cubicBezTo>
                  <a:cubicBezTo>
                    <a:pt x="7811" y="13623"/>
                    <a:pt x="7406" y="13480"/>
                    <a:pt x="6906" y="13480"/>
                  </a:cubicBezTo>
                  <a:cubicBezTo>
                    <a:pt x="5990" y="13480"/>
                    <a:pt x="5120" y="13718"/>
                    <a:pt x="4227" y="13861"/>
                  </a:cubicBezTo>
                  <a:cubicBezTo>
                    <a:pt x="3608" y="13968"/>
                    <a:pt x="3001" y="14099"/>
                    <a:pt x="2394" y="14194"/>
                  </a:cubicBezTo>
                  <a:cubicBezTo>
                    <a:pt x="2285" y="14212"/>
                    <a:pt x="2171" y="14220"/>
                    <a:pt x="2055" y="14220"/>
                  </a:cubicBezTo>
                  <a:cubicBezTo>
                    <a:pt x="1856" y="14220"/>
                    <a:pt x="1654" y="14196"/>
                    <a:pt x="1465" y="14159"/>
                  </a:cubicBezTo>
                  <a:cubicBezTo>
                    <a:pt x="1048" y="14087"/>
                    <a:pt x="917" y="13837"/>
                    <a:pt x="1037" y="13421"/>
                  </a:cubicBezTo>
                  <a:cubicBezTo>
                    <a:pt x="1108" y="13171"/>
                    <a:pt x="1227" y="12932"/>
                    <a:pt x="1370" y="12718"/>
                  </a:cubicBezTo>
                  <a:cubicBezTo>
                    <a:pt x="1644" y="12301"/>
                    <a:pt x="1965" y="11885"/>
                    <a:pt x="2275" y="11468"/>
                  </a:cubicBezTo>
                  <a:cubicBezTo>
                    <a:pt x="2834" y="10694"/>
                    <a:pt x="3394" y="9920"/>
                    <a:pt x="3989" y="9158"/>
                  </a:cubicBezTo>
                  <a:cubicBezTo>
                    <a:pt x="4489" y="8503"/>
                    <a:pt x="4489" y="7848"/>
                    <a:pt x="4180" y="7122"/>
                  </a:cubicBezTo>
                  <a:cubicBezTo>
                    <a:pt x="3870" y="6384"/>
                    <a:pt x="3596" y="5634"/>
                    <a:pt x="3334" y="4872"/>
                  </a:cubicBezTo>
                  <a:cubicBezTo>
                    <a:pt x="3275" y="4681"/>
                    <a:pt x="3239" y="4479"/>
                    <a:pt x="3227" y="4265"/>
                  </a:cubicBezTo>
                  <a:cubicBezTo>
                    <a:pt x="3192" y="3646"/>
                    <a:pt x="3358" y="3467"/>
                    <a:pt x="3965" y="3467"/>
                  </a:cubicBezTo>
                  <a:cubicBezTo>
                    <a:pt x="4180" y="3467"/>
                    <a:pt x="4382" y="3479"/>
                    <a:pt x="4585" y="3527"/>
                  </a:cubicBezTo>
                  <a:cubicBezTo>
                    <a:pt x="5013" y="3622"/>
                    <a:pt x="5430" y="3729"/>
                    <a:pt x="5859" y="3836"/>
                  </a:cubicBezTo>
                  <a:cubicBezTo>
                    <a:pt x="6204" y="3919"/>
                    <a:pt x="6561" y="4015"/>
                    <a:pt x="6894" y="4122"/>
                  </a:cubicBezTo>
                  <a:cubicBezTo>
                    <a:pt x="7104" y="4189"/>
                    <a:pt x="7301" y="4221"/>
                    <a:pt x="7487" y="4221"/>
                  </a:cubicBezTo>
                  <a:cubicBezTo>
                    <a:pt x="7998" y="4221"/>
                    <a:pt x="8424" y="3974"/>
                    <a:pt x="8799" y="3503"/>
                  </a:cubicBezTo>
                  <a:cubicBezTo>
                    <a:pt x="9311" y="2895"/>
                    <a:pt x="9895" y="2324"/>
                    <a:pt x="10466" y="1776"/>
                  </a:cubicBezTo>
                  <a:cubicBezTo>
                    <a:pt x="10728" y="1526"/>
                    <a:pt x="11050" y="1348"/>
                    <a:pt x="11347" y="1133"/>
                  </a:cubicBezTo>
                  <a:cubicBezTo>
                    <a:pt x="11502" y="1038"/>
                    <a:pt x="11669" y="943"/>
                    <a:pt x="11824" y="883"/>
                  </a:cubicBezTo>
                  <a:cubicBezTo>
                    <a:pt x="11972" y="827"/>
                    <a:pt x="12105" y="799"/>
                    <a:pt x="12221" y="799"/>
                  </a:cubicBezTo>
                  <a:close/>
                  <a:moveTo>
                    <a:pt x="12280" y="1"/>
                  </a:moveTo>
                  <a:cubicBezTo>
                    <a:pt x="12068" y="1"/>
                    <a:pt x="11832" y="53"/>
                    <a:pt x="11574" y="157"/>
                  </a:cubicBezTo>
                  <a:cubicBezTo>
                    <a:pt x="11324" y="264"/>
                    <a:pt x="11050" y="395"/>
                    <a:pt x="10835" y="562"/>
                  </a:cubicBezTo>
                  <a:cubicBezTo>
                    <a:pt x="10395" y="871"/>
                    <a:pt x="9954" y="1205"/>
                    <a:pt x="9561" y="1574"/>
                  </a:cubicBezTo>
                  <a:cubicBezTo>
                    <a:pt x="9073" y="2062"/>
                    <a:pt x="8609" y="2586"/>
                    <a:pt x="8168" y="3122"/>
                  </a:cubicBezTo>
                  <a:cubicBezTo>
                    <a:pt x="7962" y="3355"/>
                    <a:pt x="7756" y="3487"/>
                    <a:pt x="7494" y="3487"/>
                  </a:cubicBezTo>
                  <a:cubicBezTo>
                    <a:pt x="7408" y="3487"/>
                    <a:pt x="7316" y="3473"/>
                    <a:pt x="7216" y="3443"/>
                  </a:cubicBezTo>
                  <a:cubicBezTo>
                    <a:pt x="6704" y="3300"/>
                    <a:pt x="6216" y="3169"/>
                    <a:pt x="5716" y="3050"/>
                  </a:cubicBezTo>
                  <a:cubicBezTo>
                    <a:pt x="5132" y="2907"/>
                    <a:pt x="4549" y="2788"/>
                    <a:pt x="4168" y="2705"/>
                  </a:cubicBezTo>
                  <a:cubicBezTo>
                    <a:pt x="4152" y="2705"/>
                    <a:pt x="4135" y="2705"/>
                    <a:pt x="4119" y="2705"/>
                  </a:cubicBezTo>
                  <a:cubicBezTo>
                    <a:pt x="3246" y="2705"/>
                    <a:pt x="2477" y="3022"/>
                    <a:pt x="2477" y="4062"/>
                  </a:cubicBezTo>
                  <a:cubicBezTo>
                    <a:pt x="2501" y="4419"/>
                    <a:pt x="2501" y="4789"/>
                    <a:pt x="2596" y="5134"/>
                  </a:cubicBezTo>
                  <a:cubicBezTo>
                    <a:pt x="2834" y="5884"/>
                    <a:pt x="3108" y="6646"/>
                    <a:pt x="3430" y="7372"/>
                  </a:cubicBezTo>
                  <a:cubicBezTo>
                    <a:pt x="3644" y="7872"/>
                    <a:pt x="3644" y="8289"/>
                    <a:pt x="3358" y="8706"/>
                  </a:cubicBezTo>
                  <a:cubicBezTo>
                    <a:pt x="3108" y="9087"/>
                    <a:pt x="2858" y="9480"/>
                    <a:pt x="2572" y="9849"/>
                  </a:cubicBezTo>
                  <a:cubicBezTo>
                    <a:pt x="2049" y="10551"/>
                    <a:pt x="1489" y="11230"/>
                    <a:pt x="977" y="11944"/>
                  </a:cubicBezTo>
                  <a:cubicBezTo>
                    <a:pt x="727" y="12337"/>
                    <a:pt x="501" y="12754"/>
                    <a:pt x="334" y="13182"/>
                  </a:cubicBezTo>
                  <a:cubicBezTo>
                    <a:pt x="1" y="14075"/>
                    <a:pt x="632" y="14778"/>
                    <a:pt x="1322" y="14861"/>
                  </a:cubicBezTo>
                  <a:cubicBezTo>
                    <a:pt x="1567" y="14886"/>
                    <a:pt x="1815" y="14902"/>
                    <a:pt x="2060" y="14902"/>
                  </a:cubicBezTo>
                  <a:cubicBezTo>
                    <a:pt x="2279" y="14902"/>
                    <a:pt x="2495" y="14889"/>
                    <a:pt x="2703" y="14861"/>
                  </a:cubicBezTo>
                  <a:cubicBezTo>
                    <a:pt x="3465" y="14754"/>
                    <a:pt x="4227" y="14564"/>
                    <a:pt x="4977" y="14421"/>
                  </a:cubicBezTo>
                  <a:cubicBezTo>
                    <a:pt x="5537" y="14314"/>
                    <a:pt x="6097" y="14242"/>
                    <a:pt x="6668" y="14147"/>
                  </a:cubicBezTo>
                  <a:cubicBezTo>
                    <a:pt x="6728" y="14138"/>
                    <a:pt x="6787" y="14134"/>
                    <a:pt x="6843" y="14134"/>
                  </a:cubicBezTo>
                  <a:cubicBezTo>
                    <a:pt x="7186" y="14134"/>
                    <a:pt x="7455" y="14289"/>
                    <a:pt x="7680" y="14575"/>
                  </a:cubicBezTo>
                  <a:cubicBezTo>
                    <a:pt x="8014" y="15040"/>
                    <a:pt x="8359" y="15504"/>
                    <a:pt x="8692" y="15969"/>
                  </a:cubicBezTo>
                  <a:cubicBezTo>
                    <a:pt x="9121" y="16540"/>
                    <a:pt x="9538" y="17135"/>
                    <a:pt x="9966" y="17719"/>
                  </a:cubicBezTo>
                  <a:cubicBezTo>
                    <a:pt x="10311" y="18147"/>
                    <a:pt x="10740" y="18481"/>
                    <a:pt x="11252" y="18707"/>
                  </a:cubicBezTo>
                  <a:cubicBezTo>
                    <a:pt x="11446" y="18791"/>
                    <a:pt x="11625" y="18833"/>
                    <a:pt x="11789" y="18833"/>
                  </a:cubicBezTo>
                  <a:cubicBezTo>
                    <a:pt x="12139" y="18833"/>
                    <a:pt x="12419" y="18640"/>
                    <a:pt x="12621" y="18243"/>
                  </a:cubicBezTo>
                  <a:cubicBezTo>
                    <a:pt x="12800" y="17897"/>
                    <a:pt x="12919" y="17516"/>
                    <a:pt x="12978" y="17135"/>
                  </a:cubicBezTo>
                  <a:cubicBezTo>
                    <a:pt x="13062" y="16457"/>
                    <a:pt x="13109" y="15754"/>
                    <a:pt x="13157" y="15052"/>
                  </a:cubicBezTo>
                  <a:cubicBezTo>
                    <a:pt x="13193" y="14385"/>
                    <a:pt x="13229" y="13718"/>
                    <a:pt x="13288" y="13051"/>
                  </a:cubicBezTo>
                  <a:cubicBezTo>
                    <a:pt x="13336" y="12647"/>
                    <a:pt x="13419" y="12551"/>
                    <a:pt x="13812" y="12492"/>
                  </a:cubicBezTo>
                  <a:cubicBezTo>
                    <a:pt x="14264" y="12432"/>
                    <a:pt x="14729" y="12409"/>
                    <a:pt x="15193" y="12313"/>
                  </a:cubicBezTo>
                  <a:cubicBezTo>
                    <a:pt x="15681" y="12230"/>
                    <a:pt x="16157" y="12111"/>
                    <a:pt x="16622" y="11956"/>
                  </a:cubicBezTo>
                  <a:cubicBezTo>
                    <a:pt x="17241" y="11742"/>
                    <a:pt x="17527" y="11266"/>
                    <a:pt x="17348" y="10456"/>
                  </a:cubicBezTo>
                  <a:cubicBezTo>
                    <a:pt x="17241" y="10015"/>
                    <a:pt x="17039" y="9611"/>
                    <a:pt x="16741" y="9301"/>
                  </a:cubicBezTo>
                  <a:cubicBezTo>
                    <a:pt x="16312" y="8849"/>
                    <a:pt x="15848" y="8432"/>
                    <a:pt x="15384" y="8015"/>
                  </a:cubicBezTo>
                  <a:cubicBezTo>
                    <a:pt x="15098" y="7753"/>
                    <a:pt x="14776" y="7539"/>
                    <a:pt x="14467" y="7301"/>
                  </a:cubicBezTo>
                  <a:cubicBezTo>
                    <a:pt x="14026" y="6979"/>
                    <a:pt x="13752" y="6574"/>
                    <a:pt x="13717" y="6003"/>
                  </a:cubicBezTo>
                  <a:cubicBezTo>
                    <a:pt x="13693" y="5622"/>
                    <a:pt x="13633" y="5229"/>
                    <a:pt x="13610" y="4848"/>
                  </a:cubicBezTo>
                  <a:cubicBezTo>
                    <a:pt x="13598" y="4098"/>
                    <a:pt x="13610" y="3348"/>
                    <a:pt x="13586" y="2598"/>
                  </a:cubicBezTo>
                  <a:cubicBezTo>
                    <a:pt x="13550" y="2098"/>
                    <a:pt x="13490" y="1574"/>
                    <a:pt x="13395" y="1062"/>
                  </a:cubicBezTo>
                  <a:cubicBezTo>
                    <a:pt x="13231" y="362"/>
                    <a:pt x="12841" y="1"/>
                    <a:pt x="12280"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1" name="Google Shape;1451;p39"/>
            <p:cNvSpPr/>
            <p:nvPr/>
          </p:nvSpPr>
          <p:spPr>
            <a:xfrm>
              <a:off x="4266375" y="1812950"/>
              <a:ext cx="394725" cy="432075"/>
            </a:xfrm>
            <a:custGeom>
              <a:avLst/>
              <a:gdLst/>
              <a:ahLst/>
              <a:cxnLst/>
              <a:rect l="l" t="t" r="r" b="b"/>
              <a:pathLst>
                <a:path w="15789" h="17283" extrusionOk="0">
                  <a:moveTo>
                    <a:pt x="11304" y="1"/>
                  </a:moveTo>
                  <a:cubicBezTo>
                    <a:pt x="11188" y="1"/>
                    <a:pt x="11055" y="29"/>
                    <a:pt x="10907" y="85"/>
                  </a:cubicBezTo>
                  <a:cubicBezTo>
                    <a:pt x="10752" y="145"/>
                    <a:pt x="10585" y="240"/>
                    <a:pt x="10430" y="335"/>
                  </a:cubicBezTo>
                  <a:cubicBezTo>
                    <a:pt x="10133" y="550"/>
                    <a:pt x="9811" y="728"/>
                    <a:pt x="9549" y="978"/>
                  </a:cubicBezTo>
                  <a:cubicBezTo>
                    <a:pt x="8978" y="1526"/>
                    <a:pt x="8394" y="2097"/>
                    <a:pt x="7882" y="2705"/>
                  </a:cubicBezTo>
                  <a:cubicBezTo>
                    <a:pt x="7507" y="3176"/>
                    <a:pt x="7081" y="3423"/>
                    <a:pt x="6570" y="3423"/>
                  </a:cubicBezTo>
                  <a:cubicBezTo>
                    <a:pt x="6384" y="3423"/>
                    <a:pt x="6187" y="3391"/>
                    <a:pt x="5977" y="3324"/>
                  </a:cubicBezTo>
                  <a:cubicBezTo>
                    <a:pt x="5644" y="3217"/>
                    <a:pt x="5287" y="3121"/>
                    <a:pt x="4942" y="3038"/>
                  </a:cubicBezTo>
                  <a:cubicBezTo>
                    <a:pt x="4513" y="2931"/>
                    <a:pt x="4096" y="2824"/>
                    <a:pt x="3668" y="2729"/>
                  </a:cubicBezTo>
                  <a:cubicBezTo>
                    <a:pt x="3465" y="2681"/>
                    <a:pt x="3263" y="2669"/>
                    <a:pt x="3048" y="2669"/>
                  </a:cubicBezTo>
                  <a:cubicBezTo>
                    <a:pt x="2441" y="2669"/>
                    <a:pt x="2275" y="2848"/>
                    <a:pt x="2310" y="3467"/>
                  </a:cubicBezTo>
                  <a:cubicBezTo>
                    <a:pt x="2322" y="3681"/>
                    <a:pt x="2358" y="3883"/>
                    <a:pt x="2417" y="4074"/>
                  </a:cubicBezTo>
                  <a:cubicBezTo>
                    <a:pt x="2679" y="4836"/>
                    <a:pt x="2953" y="5586"/>
                    <a:pt x="3263" y="6324"/>
                  </a:cubicBezTo>
                  <a:cubicBezTo>
                    <a:pt x="3572" y="7050"/>
                    <a:pt x="3572" y="7705"/>
                    <a:pt x="3072" y="8360"/>
                  </a:cubicBezTo>
                  <a:cubicBezTo>
                    <a:pt x="2477" y="9122"/>
                    <a:pt x="1917" y="9896"/>
                    <a:pt x="1358" y="10670"/>
                  </a:cubicBezTo>
                  <a:cubicBezTo>
                    <a:pt x="1048" y="11087"/>
                    <a:pt x="727" y="11503"/>
                    <a:pt x="453" y="11920"/>
                  </a:cubicBezTo>
                  <a:cubicBezTo>
                    <a:pt x="310" y="12134"/>
                    <a:pt x="191" y="12373"/>
                    <a:pt x="120" y="12623"/>
                  </a:cubicBezTo>
                  <a:cubicBezTo>
                    <a:pt x="0" y="13039"/>
                    <a:pt x="131" y="13289"/>
                    <a:pt x="548" y="13361"/>
                  </a:cubicBezTo>
                  <a:cubicBezTo>
                    <a:pt x="737" y="13398"/>
                    <a:pt x="939" y="13422"/>
                    <a:pt x="1138" y="13422"/>
                  </a:cubicBezTo>
                  <a:cubicBezTo>
                    <a:pt x="1254" y="13422"/>
                    <a:pt x="1368" y="13414"/>
                    <a:pt x="1477" y="13396"/>
                  </a:cubicBezTo>
                  <a:cubicBezTo>
                    <a:pt x="2084" y="13301"/>
                    <a:pt x="2691" y="13170"/>
                    <a:pt x="3310" y="13063"/>
                  </a:cubicBezTo>
                  <a:cubicBezTo>
                    <a:pt x="4203" y="12920"/>
                    <a:pt x="5073" y="12682"/>
                    <a:pt x="5989" y="12682"/>
                  </a:cubicBezTo>
                  <a:cubicBezTo>
                    <a:pt x="6489" y="12682"/>
                    <a:pt x="6894" y="12825"/>
                    <a:pt x="7216" y="13206"/>
                  </a:cubicBezTo>
                  <a:cubicBezTo>
                    <a:pt x="7418" y="13408"/>
                    <a:pt x="7597" y="13635"/>
                    <a:pt x="7751" y="13849"/>
                  </a:cubicBezTo>
                  <a:cubicBezTo>
                    <a:pt x="8156" y="14420"/>
                    <a:pt x="8549" y="15004"/>
                    <a:pt x="8942" y="15563"/>
                  </a:cubicBezTo>
                  <a:cubicBezTo>
                    <a:pt x="9264" y="15992"/>
                    <a:pt x="9597" y="16433"/>
                    <a:pt x="9954" y="16849"/>
                  </a:cubicBezTo>
                  <a:cubicBezTo>
                    <a:pt x="10173" y="17101"/>
                    <a:pt x="10462" y="17282"/>
                    <a:pt x="10803" y="17282"/>
                  </a:cubicBezTo>
                  <a:cubicBezTo>
                    <a:pt x="10833" y="17282"/>
                    <a:pt x="10864" y="17281"/>
                    <a:pt x="10895" y="17278"/>
                  </a:cubicBezTo>
                  <a:cubicBezTo>
                    <a:pt x="11288" y="16873"/>
                    <a:pt x="11347" y="16385"/>
                    <a:pt x="11383" y="15909"/>
                  </a:cubicBezTo>
                  <a:cubicBezTo>
                    <a:pt x="11478" y="15016"/>
                    <a:pt x="11502" y="14111"/>
                    <a:pt x="11585" y="13206"/>
                  </a:cubicBezTo>
                  <a:cubicBezTo>
                    <a:pt x="11609" y="12742"/>
                    <a:pt x="11669" y="12277"/>
                    <a:pt x="11740" y="11813"/>
                  </a:cubicBezTo>
                  <a:cubicBezTo>
                    <a:pt x="11823" y="11396"/>
                    <a:pt x="12097" y="11134"/>
                    <a:pt x="12514" y="11039"/>
                  </a:cubicBezTo>
                  <a:cubicBezTo>
                    <a:pt x="12669" y="11015"/>
                    <a:pt x="12823" y="10991"/>
                    <a:pt x="12978" y="10968"/>
                  </a:cubicBezTo>
                  <a:cubicBezTo>
                    <a:pt x="13585" y="10860"/>
                    <a:pt x="14205" y="10789"/>
                    <a:pt x="14812" y="10670"/>
                  </a:cubicBezTo>
                  <a:cubicBezTo>
                    <a:pt x="15133" y="10599"/>
                    <a:pt x="15490" y="10503"/>
                    <a:pt x="15788" y="10206"/>
                  </a:cubicBezTo>
                  <a:cubicBezTo>
                    <a:pt x="15788" y="9646"/>
                    <a:pt x="15538" y="9253"/>
                    <a:pt x="15205" y="8920"/>
                  </a:cubicBezTo>
                  <a:cubicBezTo>
                    <a:pt x="14836" y="8515"/>
                    <a:pt x="14431" y="8158"/>
                    <a:pt x="14014" y="7801"/>
                  </a:cubicBezTo>
                  <a:cubicBezTo>
                    <a:pt x="13657" y="7503"/>
                    <a:pt x="13288" y="7217"/>
                    <a:pt x="12931" y="6931"/>
                  </a:cubicBezTo>
                  <a:cubicBezTo>
                    <a:pt x="12514" y="6598"/>
                    <a:pt x="12252" y="6157"/>
                    <a:pt x="12181" y="5622"/>
                  </a:cubicBezTo>
                  <a:cubicBezTo>
                    <a:pt x="12085" y="5122"/>
                    <a:pt x="12014" y="4598"/>
                    <a:pt x="12002" y="4098"/>
                  </a:cubicBezTo>
                  <a:cubicBezTo>
                    <a:pt x="11954" y="3110"/>
                    <a:pt x="11931" y="2133"/>
                    <a:pt x="11907" y="1145"/>
                  </a:cubicBezTo>
                  <a:cubicBezTo>
                    <a:pt x="11907" y="966"/>
                    <a:pt x="11895" y="788"/>
                    <a:pt x="11859" y="609"/>
                  </a:cubicBezTo>
                  <a:cubicBezTo>
                    <a:pt x="11799" y="196"/>
                    <a:pt x="11608" y="1"/>
                    <a:pt x="11304"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2" name="Google Shape;1452;p39"/>
            <p:cNvSpPr/>
            <p:nvPr/>
          </p:nvSpPr>
          <p:spPr>
            <a:xfrm>
              <a:off x="4421750" y="2020850"/>
              <a:ext cx="73550" cy="47250"/>
            </a:xfrm>
            <a:custGeom>
              <a:avLst/>
              <a:gdLst/>
              <a:ahLst/>
              <a:cxnLst/>
              <a:rect l="l" t="t" r="r" b="b"/>
              <a:pathLst>
                <a:path w="2942" h="1890" extrusionOk="0">
                  <a:moveTo>
                    <a:pt x="335" y="0"/>
                  </a:moveTo>
                  <a:cubicBezTo>
                    <a:pt x="290" y="0"/>
                    <a:pt x="245" y="14"/>
                    <a:pt x="203" y="44"/>
                  </a:cubicBezTo>
                  <a:cubicBezTo>
                    <a:pt x="96" y="127"/>
                    <a:pt x="1" y="306"/>
                    <a:pt x="1" y="425"/>
                  </a:cubicBezTo>
                  <a:cubicBezTo>
                    <a:pt x="1" y="604"/>
                    <a:pt x="96" y="782"/>
                    <a:pt x="179" y="925"/>
                  </a:cubicBezTo>
                  <a:cubicBezTo>
                    <a:pt x="560" y="1568"/>
                    <a:pt x="1167" y="1806"/>
                    <a:pt x="1882" y="1890"/>
                  </a:cubicBezTo>
                  <a:cubicBezTo>
                    <a:pt x="2191" y="1866"/>
                    <a:pt x="2537" y="1806"/>
                    <a:pt x="2787" y="1568"/>
                  </a:cubicBezTo>
                  <a:cubicBezTo>
                    <a:pt x="2882" y="1473"/>
                    <a:pt x="2941" y="1294"/>
                    <a:pt x="2929" y="1163"/>
                  </a:cubicBezTo>
                  <a:cubicBezTo>
                    <a:pt x="2909" y="1020"/>
                    <a:pt x="2774" y="956"/>
                    <a:pt x="2631" y="956"/>
                  </a:cubicBezTo>
                  <a:cubicBezTo>
                    <a:pt x="2607" y="956"/>
                    <a:pt x="2584" y="958"/>
                    <a:pt x="2560" y="961"/>
                  </a:cubicBezTo>
                  <a:cubicBezTo>
                    <a:pt x="2489" y="973"/>
                    <a:pt x="2417" y="997"/>
                    <a:pt x="2346" y="1020"/>
                  </a:cubicBezTo>
                  <a:cubicBezTo>
                    <a:pt x="2145" y="1065"/>
                    <a:pt x="1973" y="1089"/>
                    <a:pt x="1820" y="1089"/>
                  </a:cubicBezTo>
                  <a:cubicBezTo>
                    <a:pt x="1357" y="1089"/>
                    <a:pt x="1073" y="870"/>
                    <a:pt x="715" y="342"/>
                  </a:cubicBezTo>
                  <a:cubicBezTo>
                    <a:pt x="679" y="282"/>
                    <a:pt x="643" y="211"/>
                    <a:pt x="596" y="151"/>
                  </a:cubicBezTo>
                  <a:cubicBezTo>
                    <a:pt x="531" y="62"/>
                    <a:pt x="433" y="0"/>
                    <a:pt x="335"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3" name="Google Shape;1453;p39"/>
            <p:cNvSpPr/>
            <p:nvPr/>
          </p:nvSpPr>
          <p:spPr>
            <a:xfrm>
              <a:off x="4419675" y="1964775"/>
              <a:ext cx="18775" cy="18200"/>
            </a:xfrm>
            <a:custGeom>
              <a:avLst/>
              <a:gdLst/>
              <a:ahLst/>
              <a:cxnLst/>
              <a:rect l="l" t="t" r="r" b="b"/>
              <a:pathLst>
                <a:path w="751" h="728" extrusionOk="0">
                  <a:moveTo>
                    <a:pt x="401" y="1"/>
                  </a:moveTo>
                  <a:cubicBezTo>
                    <a:pt x="226" y="1"/>
                    <a:pt x="35" y="185"/>
                    <a:pt x="12" y="370"/>
                  </a:cubicBezTo>
                  <a:cubicBezTo>
                    <a:pt x="0" y="537"/>
                    <a:pt x="179" y="716"/>
                    <a:pt x="345" y="727"/>
                  </a:cubicBezTo>
                  <a:cubicBezTo>
                    <a:pt x="351" y="728"/>
                    <a:pt x="357" y="728"/>
                    <a:pt x="363" y="728"/>
                  </a:cubicBezTo>
                  <a:cubicBezTo>
                    <a:pt x="548" y="728"/>
                    <a:pt x="739" y="543"/>
                    <a:pt x="750" y="370"/>
                  </a:cubicBezTo>
                  <a:cubicBezTo>
                    <a:pt x="750" y="204"/>
                    <a:pt x="584" y="13"/>
                    <a:pt x="417" y="1"/>
                  </a:cubicBezTo>
                  <a:cubicBezTo>
                    <a:pt x="412" y="1"/>
                    <a:pt x="406" y="1"/>
                    <a:pt x="401"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4" name="Google Shape;1454;p39"/>
            <p:cNvSpPr/>
            <p:nvPr/>
          </p:nvSpPr>
          <p:spPr>
            <a:xfrm>
              <a:off x="4518775" y="2013550"/>
              <a:ext cx="18200" cy="17350"/>
            </a:xfrm>
            <a:custGeom>
              <a:avLst/>
              <a:gdLst/>
              <a:ahLst/>
              <a:cxnLst/>
              <a:rect l="l" t="t" r="r" b="b"/>
              <a:pathLst>
                <a:path w="728" h="694" extrusionOk="0">
                  <a:moveTo>
                    <a:pt x="374" y="0"/>
                  </a:moveTo>
                  <a:cubicBezTo>
                    <a:pt x="361" y="0"/>
                    <a:pt x="347" y="1"/>
                    <a:pt x="334" y="3"/>
                  </a:cubicBezTo>
                  <a:cubicBezTo>
                    <a:pt x="132" y="27"/>
                    <a:pt x="1" y="217"/>
                    <a:pt x="37" y="443"/>
                  </a:cubicBezTo>
                  <a:cubicBezTo>
                    <a:pt x="72" y="610"/>
                    <a:pt x="168" y="693"/>
                    <a:pt x="346" y="693"/>
                  </a:cubicBezTo>
                  <a:cubicBezTo>
                    <a:pt x="572" y="693"/>
                    <a:pt x="727" y="515"/>
                    <a:pt x="715" y="300"/>
                  </a:cubicBezTo>
                  <a:cubicBezTo>
                    <a:pt x="693" y="135"/>
                    <a:pt x="538" y="0"/>
                    <a:pt x="374"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grpSp>
        <p:nvGrpSpPr>
          <p:cNvPr id="1455" name="Google Shape;1455;p39"/>
          <p:cNvGrpSpPr/>
          <p:nvPr/>
        </p:nvGrpSpPr>
        <p:grpSpPr>
          <a:xfrm>
            <a:off x="10381549" y="2359255"/>
            <a:ext cx="468815" cy="457300"/>
            <a:chOff x="1959000" y="1291425"/>
            <a:chExt cx="286025" cy="279000"/>
          </a:xfrm>
        </p:grpSpPr>
        <p:sp>
          <p:nvSpPr>
            <p:cNvPr id="1456" name="Google Shape;1456;p39"/>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7" name="Google Shape;1457;p39"/>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8" name="Google Shape;1458;p39"/>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9" name="Google Shape;1459;p39"/>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0" name="Google Shape;1460;p39"/>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grpSp>
        <p:nvGrpSpPr>
          <p:cNvPr id="1461" name="Google Shape;1461;p39"/>
          <p:cNvGrpSpPr/>
          <p:nvPr/>
        </p:nvGrpSpPr>
        <p:grpSpPr>
          <a:xfrm>
            <a:off x="10156726" y="3834525"/>
            <a:ext cx="1311224" cy="827808"/>
            <a:chOff x="6096075" y="734650"/>
            <a:chExt cx="709025" cy="447625"/>
          </a:xfrm>
        </p:grpSpPr>
        <p:sp>
          <p:nvSpPr>
            <p:cNvPr id="1462" name="Google Shape;1462;p39"/>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3" name="Google Shape;1463;p39"/>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4" name="Google Shape;1464;p39"/>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5" name="Google Shape;1465;p39"/>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6" name="Google Shape;1466;p39"/>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grpSp>
        <p:nvGrpSpPr>
          <p:cNvPr id="1467" name="Google Shape;1467;p39"/>
          <p:cNvGrpSpPr/>
          <p:nvPr/>
        </p:nvGrpSpPr>
        <p:grpSpPr>
          <a:xfrm>
            <a:off x="3032751" y="1597418"/>
            <a:ext cx="364367" cy="392433"/>
            <a:chOff x="713250" y="2576650"/>
            <a:chExt cx="273275" cy="294325"/>
          </a:xfrm>
        </p:grpSpPr>
        <p:sp>
          <p:nvSpPr>
            <p:cNvPr id="1468" name="Google Shape;1468;p39"/>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9" name="Google Shape;1469;p39"/>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grpSp>
        <p:nvGrpSpPr>
          <p:cNvPr id="1471" name="Google Shape;1471;p39"/>
          <p:cNvGrpSpPr/>
          <p:nvPr/>
        </p:nvGrpSpPr>
        <p:grpSpPr>
          <a:xfrm>
            <a:off x="7817571" y="479300"/>
            <a:ext cx="986644" cy="933425"/>
            <a:chOff x="1826475" y="2921600"/>
            <a:chExt cx="564700" cy="534200"/>
          </a:xfrm>
        </p:grpSpPr>
        <p:sp>
          <p:nvSpPr>
            <p:cNvPr id="1472" name="Google Shape;1472;p39"/>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73" name="Google Shape;1473;p39"/>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74" name="Google Shape;1474;p39"/>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75" name="Google Shape;1475;p39"/>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76" name="Google Shape;1476;p39"/>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grpSp>
        <p:nvGrpSpPr>
          <p:cNvPr id="33" name="Google Shape;1461;p39"/>
          <p:cNvGrpSpPr/>
          <p:nvPr/>
        </p:nvGrpSpPr>
        <p:grpSpPr>
          <a:xfrm>
            <a:off x="1716456" y="-121094"/>
            <a:ext cx="2664048" cy="1681879"/>
            <a:chOff x="6096075" y="734650"/>
            <a:chExt cx="709025" cy="447625"/>
          </a:xfrm>
        </p:grpSpPr>
        <p:sp>
          <p:nvSpPr>
            <p:cNvPr id="34" name="Google Shape;1462;p39"/>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5" name="Google Shape;1463;p39"/>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6" name="Google Shape;1464;p39"/>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7" name="Google Shape;1465;p39"/>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8" name="Google Shape;1466;p39"/>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grpSp>
      <p:pic>
        <p:nvPicPr>
          <p:cNvPr id="2" name="Picture 1"/>
          <p:cNvPicPr>
            <a:picLocks noChangeAspect="1"/>
          </p:cNvPicPr>
          <p:nvPr/>
        </p:nvPicPr>
        <p:blipFill>
          <a:blip r:embed="rId3"/>
          <a:stretch>
            <a:fillRect/>
          </a:stretch>
        </p:blipFill>
        <p:spPr>
          <a:xfrm>
            <a:off x="3316690" y="2701985"/>
            <a:ext cx="6815919" cy="1530229"/>
          </a:xfrm>
          <a:prstGeom prst="rect">
            <a:avLst/>
          </a:prstGeom>
        </p:spPr>
      </p:pic>
      <p:pic>
        <p:nvPicPr>
          <p:cNvPr id="3" name="Picture 2" descr="A round pink label with white text and a black background&#10;&#10;Description automatically generated"/>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6152" y="67660"/>
            <a:ext cx="1727360" cy="172736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a:off x="673793" y="1542465"/>
            <a:ext cx="10780269" cy="4780395"/>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 name="Google Shape;276;p7"/>
          <p:cNvSpPr/>
          <p:nvPr/>
        </p:nvSpPr>
        <p:spPr>
          <a:xfrm>
            <a:off x="1216152" y="51638"/>
            <a:ext cx="9976104" cy="1490827"/>
          </a:xfrm>
          <a:prstGeom prst="roundRect">
            <a:avLst>
              <a:gd name="adj" fmla="val 50000"/>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9" name="TextBox 8"/>
          <p:cNvSpPr txBox="1"/>
          <p:nvPr/>
        </p:nvSpPr>
        <p:spPr>
          <a:xfrm>
            <a:off x="1600200" y="164226"/>
            <a:ext cx="9316571" cy="1323439"/>
          </a:xfrm>
          <a:prstGeom prst="rect">
            <a:avLst/>
          </a:prstGeom>
          <a:noFill/>
        </p:spPr>
        <p:txBody>
          <a:bodyPr wrap="square" rtlCol="0">
            <a:spAutoFit/>
          </a:bodyPr>
          <a:lstStyle/>
          <a:p>
            <a:pPr lvl="0" algn="ctr">
              <a:defRPr/>
            </a:pPr>
            <a:r>
              <a:rPr lang="en-US" sz="4000" dirty="0" smtClean="0">
                <a:solidFill>
                  <a:schemeClr val="accent6"/>
                </a:solidFill>
                <a:latin typeface="Calibri" panose="020F0502020204030204" pitchFamily="34" charset="0"/>
                <a:cs typeface="Calibri" panose="020F0502020204030204" pitchFamily="34" charset="0"/>
              </a:rPr>
              <a:t>1. </a:t>
            </a:r>
            <a:r>
              <a:rPr lang="en-US" sz="4000" dirty="0" err="1" smtClean="0">
                <a:solidFill>
                  <a:schemeClr val="accent6"/>
                </a:solidFill>
                <a:latin typeface="Calibri" panose="020F0502020204030204" pitchFamily="34" charset="0"/>
                <a:cs typeface="Calibri" panose="020F0502020204030204" pitchFamily="34" charset="0"/>
              </a:rPr>
              <a:t>Đọc</a:t>
            </a:r>
            <a:r>
              <a:rPr lang="en-US" sz="4000" dirty="0" smtClean="0">
                <a:solidFill>
                  <a:schemeClr val="accent6"/>
                </a:solidFill>
                <a:latin typeface="Calibri" panose="020F0502020204030204" pitchFamily="34" charset="0"/>
                <a:cs typeface="Calibri" panose="020F0502020204030204" pitchFamily="34" charset="0"/>
              </a:rPr>
              <a:t> </a:t>
            </a:r>
            <a:r>
              <a:rPr lang="en-US" sz="4000" dirty="0" err="1" smtClean="0">
                <a:solidFill>
                  <a:schemeClr val="accent6"/>
                </a:solidFill>
                <a:latin typeface="Calibri" panose="020F0502020204030204" pitchFamily="34" charset="0"/>
                <a:cs typeface="Calibri" panose="020F0502020204030204" pitchFamily="34" charset="0"/>
              </a:rPr>
              <a:t>thầm</a:t>
            </a:r>
            <a:r>
              <a:rPr lang="en-US" sz="4000" dirty="0" smtClean="0">
                <a:solidFill>
                  <a:schemeClr val="accent6"/>
                </a:solidFill>
                <a:latin typeface="Calibri" panose="020F0502020204030204" pitchFamily="34" charset="0"/>
                <a:cs typeface="Calibri" panose="020F0502020204030204" pitchFamily="34" charset="0"/>
              </a:rPr>
              <a:t> </a:t>
            </a:r>
            <a:r>
              <a:rPr lang="en-US" sz="4000" dirty="0" err="1" smtClean="0">
                <a:solidFill>
                  <a:schemeClr val="accent6"/>
                </a:solidFill>
                <a:latin typeface="Calibri" panose="020F0502020204030204" pitchFamily="34" charset="0"/>
                <a:cs typeface="Calibri" panose="020F0502020204030204" pitchFamily="34" charset="0"/>
              </a:rPr>
              <a:t>đoạn</a:t>
            </a:r>
            <a:r>
              <a:rPr lang="en-US" sz="4000" dirty="0" smtClean="0">
                <a:solidFill>
                  <a:schemeClr val="accent6"/>
                </a:solidFill>
                <a:latin typeface="Calibri" panose="020F0502020204030204" pitchFamily="34" charset="0"/>
                <a:cs typeface="Calibri" panose="020F0502020204030204" pitchFamily="34" charset="0"/>
              </a:rPr>
              <a:t> 1 </a:t>
            </a:r>
            <a:r>
              <a:rPr lang="en-US" sz="4000" dirty="0" err="1" smtClean="0">
                <a:solidFill>
                  <a:schemeClr val="accent6"/>
                </a:solidFill>
                <a:latin typeface="Calibri" panose="020F0502020204030204" pitchFamily="34" charset="0"/>
                <a:cs typeface="Calibri" panose="020F0502020204030204" pitchFamily="34" charset="0"/>
              </a:rPr>
              <a:t>và</a:t>
            </a:r>
            <a:r>
              <a:rPr lang="en-US" sz="4000" dirty="0" smtClean="0">
                <a:solidFill>
                  <a:schemeClr val="accent6"/>
                </a:solidFill>
                <a:latin typeface="Calibri" panose="020F0502020204030204" pitchFamily="34" charset="0"/>
                <a:cs typeface="Calibri" panose="020F0502020204030204" pitchFamily="34" charset="0"/>
              </a:rPr>
              <a:t> </a:t>
            </a:r>
            <a:r>
              <a:rPr lang="en-US" sz="4000" dirty="0" err="1" smtClean="0">
                <a:solidFill>
                  <a:schemeClr val="accent6"/>
                </a:solidFill>
                <a:latin typeface="Calibri" panose="020F0502020204030204" pitchFamily="34" charset="0"/>
                <a:cs typeface="Calibri" panose="020F0502020204030204" pitchFamily="34" charset="0"/>
              </a:rPr>
              <a:t>cho</a:t>
            </a:r>
            <a:r>
              <a:rPr lang="en-US" sz="4000" dirty="0" smtClean="0">
                <a:solidFill>
                  <a:schemeClr val="accent6"/>
                </a:solidFill>
                <a:latin typeface="Calibri" panose="020F0502020204030204" pitchFamily="34" charset="0"/>
                <a:cs typeface="Calibri" panose="020F0502020204030204" pitchFamily="34" charset="0"/>
              </a:rPr>
              <a:t> </a:t>
            </a:r>
            <a:r>
              <a:rPr lang="en-US" sz="4000" dirty="0" err="1" smtClean="0">
                <a:solidFill>
                  <a:schemeClr val="accent6"/>
                </a:solidFill>
                <a:latin typeface="Calibri" panose="020F0502020204030204" pitchFamily="34" charset="0"/>
                <a:cs typeface="Calibri" panose="020F0502020204030204" pitchFamily="34" charset="0"/>
              </a:rPr>
              <a:t>biết</a:t>
            </a:r>
            <a:r>
              <a:rPr lang="en-US" sz="4000" dirty="0" smtClean="0">
                <a:solidFill>
                  <a:schemeClr val="accent6"/>
                </a:solidFill>
                <a:latin typeface="Calibri" panose="020F0502020204030204" pitchFamily="34" charset="0"/>
                <a:cs typeface="Calibri" panose="020F0502020204030204" pitchFamily="34" charset="0"/>
              </a:rPr>
              <a:t> “</a:t>
            </a:r>
            <a:r>
              <a:rPr lang="vi-VN" sz="4000" dirty="0" smtClean="0">
                <a:solidFill>
                  <a:schemeClr val="accent6"/>
                </a:solidFill>
                <a:latin typeface="Calibri" panose="020F0502020204030204" pitchFamily="34" charset="0"/>
                <a:cs typeface="Calibri" panose="020F0502020204030204" pitchFamily="34" charset="0"/>
              </a:rPr>
              <a:t>Nghệ </a:t>
            </a:r>
            <a:r>
              <a:rPr lang="vi-VN" sz="4000" dirty="0">
                <a:solidFill>
                  <a:schemeClr val="accent6"/>
                </a:solidFill>
                <a:latin typeface="Calibri" panose="020F0502020204030204" pitchFamily="34" charset="0"/>
                <a:cs typeface="Calibri" panose="020F0502020204030204" pitchFamily="34" charset="0"/>
              </a:rPr>
              <a:t>thuật múa ba lê được giới thiệu như thế nào?</a:t>
            </a:r>
            <a:endParaRPr kumimoji="0" lang="vi-VN" sz="4000" b="0" i="1" u="none" strike="noStrike" kern="1200" cap="none" spc="0" normalizeH="0" baseline="0" noProof="0" dirty="0">
              <a:ln>
                <a:noFill/>
              </a:ln>
              <a:solidFill>
                <a:schemeClr val="accent6"/>
              </a:solidFill>
              <a:effectLst/>
              <a:uLnTx/>
              <a:uFillTx/>
              <a:latin typeface="Calibri" panose="020F0502020204030204" pitchFamily="34" charset="0"/>
              <a:cs typeface="Calibri" panose="020F0502020204030204" pitchFamily="34" charset="0"/>
            </a:endParaRPr>
          </a:p>
        </p:txBody>
      </p:sp>
      <p:sp>
        <p:nvSpPr>
          <p:cNvPr id="4" name="Speech Bubble: Rectangle with Corners Rounded 5"/>
          <p:cNvSpPr/>
          <p:nvPr/>
        </p:nvSpPr>
        <p:spPr>
          <a:xfrm>
            <a:off x="3491266" y="1696281"/>
            <a:ext cx="7334065" cy="3256496"/>
          </a:xfrm>
          <a:prstGeom prst="wedgeRoundRectCallout">
            <a:avLst>
              <a:gd name="adj1" fmla="val -59942"/>
              <a:gd name="adj2" fmla="val 19095"/>
              <a:gd name="adj3" fmla="val 16667"/>
            </a:avLst>
          </a:prstGeom>
          <a:solidFill>
            <a:schemeClr val="accent2">
              <a:lumMod val="40000"/>
              <a:lumOff val="60000"/>
            </a:schemeClr>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4000" dirty="0">
                <a:solidFill>
                  <a:srgbClr val="002060"/>
                </a:solidFill>
                <a:latin typeface="Calibri" panose="020F0502020204030204" pitchFamily="34" charset="0"/>
                <a:cs typeface="Calibri" panose="020F0502020204030204" pitchFamily="34" charset="0"/>
              </a:rPr>
              <a:t>Có nguồn gốc từ châu Âu, được biết đến rộng rãi thông qua những vở ba lê – một thể loại vũ kịch có sự kết hợp giữa kịch, âm nhạc và vũ đạo.</a:t>
            </a:r>
            <a:endParaRPr kumimoji="0" lang="vi-VN"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0" name="TextBox 9"/>
          <p:cNvSpPr txBox="1"/>
          <p:nvPr/>
        </p:nvSpPr>
        <p:spPr>
          <a:xfrm>
            <a:off x="3592406" y="5182520"/>
            <a:ext cx="7131783" cy="706755"/>
          </a:xfrm>
          <a:prstGeom prst="rect">
            <a:avLst/>
          </a:prstGeom>
          <a:noFill/>
        </p:spPr>
        <p:txBody>
          <a:bodyPr wrap="square">
            <a:spAutoFit/>
          </a:bodyPr>
          <a:lstStyle/>
          <a:p>
            <a:pPr lvl="0" algn="ctr">
              <a:defRPr/>
            </a:pPr>
            <a:r>
              <a:rPr kumimoji="0" lang="en-US" sz="4000" b="0" i="0" u="none" strike="noStrike" kern="1200" cap="none" spc="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rPr>
              <a:t>Ý 1: Giới thiệu </a:t>
            </a:r>
            <a:r>
              <a:rPr kumimoji="0" lang="en-US" sz="4000" b="0" i="0" u="none" strike="noStrike" kern="1200" cap="none" spc="0" normalizeH="0" baseline="0" noProof="0" dirty="0" err="1">
                <a:ln>
                  <a:noFill/>
                </a:ln>
                <a:solidFill>
                  <a:schemeClr val="accent2">
                    <a:lumMod val="75000"/>
                  </a:schemeClr>
                </a:solidFill>
                <a:effectLst/>
                <a:uLnTx/>
                <a:uFillTx/>
                <a:latin typeface="Calibri" panose="020F0502020204030204" pitchFamily="34" charset="0"/>
                <a:cs typeface="Calibri" panose="020F0502020204030204" pitchFamily="34" charset="0"/>
              </a:rPr>
              <a:t>về</a:t>
            </a:r>
            <a:r>
              <a:rPr kumimoji="0" lang="en-US" sz="4000" b="0" i="0" u="none" strike="noStrike" kern="1200" cap="none" spc="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err="1" smtClean="0">
                <a:ln>
                  <a:noFill/>
                </a:ln>
                <a:solidFill>
                  <a:schemeClr val="accent2">
                    <a:lumMod val="75000"/>
                  </a:schemeClr>
                </a:solidFill>
                <a:effectLst/>
                <a:uLnTx/>
                <a:uFillTx/>
                <a:latin typeface="Calibri" panose="020F0502020204030204" pitchFamily="34" charset="0"/>
                <a:cs typeface="Calibri" panose="020F0502020204030204" pitchFamily="34" charset="0"/>
              </a:rPr>
              <a:t>múa</a:t>
            </a:r>
            <a:r>
              <a:rPr kumimoji="0" lang="en-US" sz="4000" b="0" i="0" u="none" strike="noStrike" kern="1200" cap="none" spc="0" normalizeH="0" baseline="0" noProof="0" dirty="0" smtClean="0">
                <a:ln>
                  <a:noFill/>
                </a:ln>
                <a:solidFill>
                  <a:schemeClr val="accent2">
                    <a:lumMod val="75000"/>
                  </a:schemeClr>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a:ln>
                  <a:noFill/>
                </a:ln>
                <a:solidFill>
                  <a:schemeClr val="accent2">
                    <a:lumMod val="75000"/>
                  </a:schemeClr>
                </a:solidFill>
                <a:effectLst/>
                <a:uLnTx/>
                <a:uFillTx/>
                <a:latin typeface="Calibri" panose="020F0502020204030204" pitchFamily="34" charset="0"/>
                <a:cs typeface="Calibri" panose="020F0502020204030204" pitchFamily="34" charset="0"/>
              </a:rPr>
              <a:t>ba lê.</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randombar(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animBg="1"/>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484;p40"/>
          <p:cNvGrpSpPr/>
          <p:nvPr/>
        </p:nvGrpSpPr>
        <p:grpSpPr>
          <a:xfrm rot="-899952">
            <a:off x="11018884" y="2254035"/>
            <a:ext cx="1203718" cy="1111891"/>
            <a:chOff x="3776725" y="489400"/>
            <a:chExt cx="484625" cy="500050"/>
          </a:xfrm>
        </p:grpSpPr>
        <p:sp>
          <p:nvSpPr>
            <p:cNvPr id="3" name="Google Shape;1485;p40"/>
            <p:cNvSpPr/>
            <p:nvPr/>
          </p:nvSpPr>
          <p:spPr>
            <a:xfrm>
              <a:off x="3776725" y="489400"/>
              <a:ext cx="484625" cy="500050"/>
            </a:xfrm>
            <a:custGeom>
              <a:avLst/>
              <a:gdLst/>
              <a:ahLst/>
              <a:cxnLst/>
              <a:rect l="l" t="t" r="r" b="b"/>
              <a:pathLst>
                <a:path w="19385" h="20002" extrusionOk="0">
                  <a:moveTo>
                    <a:pt x="11855" y="731"/>
                  </a:moveTo>
                  <a:cubicBezTo>
                    <a:pt x="12207" y="731"/>
                    <a:pt x="12466" y="958"/>
                    <a:pt x="12669" y="1414"/>
                  </a:cubicBezTo>
                  <a:cubicBezTo>
                    <a:pt x="12978" y="2092"/>
                    <a:pt x="13062" y="2819"/>
                    <a:pt x="13145" y="3533"/>
                  </a:cubicBezTo>
                  <a:cubicBezTo>
                    <a:pt x="13217" y="4212"/>
                    <a:pt x="13240" y="4914"/>
                    <a:pt x="13324" y="5617"/>
                  </a:cubicBezTo>
                  <a:cubicBezTo>
                    <a:pt x="13359" y="6033"/>
                    <a:pt x="13479" y="6438"/>
                    <a:pt x="13562" y="6831"/>
                  </a:cubicBezTo>
                  <a:cubicBezTo>
                    <a:pt x="13645" y="7296"/>
                    <a:pt x="13943" y="7569"/>
                    <a:pt x="14348" y="7724"/>
                  </a:cubicBezTo>
                  <a:cubicBezTo>
                    <a:pt x="14836" y="7938"/>
                    <a:pt x="15360" y="8117"/>
                    <a:pt x="15848" y="8343"/>
                  </a:cubicBezTo>
                  <a:cubicBezTo>
                    <a:pt x="16360" y="8558"/>
                    <a:pt x="16848" y="8772"/>
                    <a:pt x="17324" y="9034"/>
                  </a:cubicBezTo>
                  <a:cubicBezTo>
                    <a:pt x="17765" y="9272"/>
                    <a:pt x="18146" y="9605"/>
                    <a:pt x="18110" y="10189"/>
                  </a:cubicBezTo>
                  <a:cubicBezTo>
                    <a:pt x="18086" y="10760"/>
                    <a:pt x="17741" y="11141"/>
                    <a:pt x="17229" y="11356"/>
                  </a:cubicBezTo>
                  <a:cubicBezTo>
                    <a:pt x="16836" y="11534"/>
                    <a:pt x="16431" y="11701"/>
                    <a:pt x="16015" y="11856"/>
                  </a:cubicBezTo>
                  <a:lnTo>
                    <a:pt x="14098" y="12475"/>
                  </a:lnTo>
                  <a:cubicBezTo>
                    <a:pt x="13824" y="12582"/>
                    <a:pt x="13562" y="12665"/>
                    <a:pt x="13300" y="12784"/>
                  </a:cubicBezTo>
                  <a:cubicBezTo>
                    <a:pt x="12871" y="12987"/>
                    <a:pt x="12586" y="13296"/>
                    <a:pt x="12502" y="13772"/>
                  </a:cubicBezTo>
                  <a:cubicBezTo>
                    <a:pt x="12371" y="14487"/>
                    <a:pt x="12252" y="15201"/>
                    <a:pt x="12086" y="15904"/>
                  </a:cubicBezTo>
                  <a:cubicBezTo>
                    <a:pt x="11931" y="16511"/>
                    <a:pt x="11788" y="17106"/>
                    <a:pt x="11597" y="17702"/>
                  </a:cubicBezTo>
                  <a:cubicBezTo>
                    <a:pt x="11431" y="18225"/>
                    <a:pt x="11097" y="18666"/>
                    <a:pt x="10657" y="18987"/>
                  </a:cubicBezTo>
                  <a:cubicBezTo>
                    <a:pt x="10463" y="19137"/>
                    <a:pt x="10292" y="19212"/>
                    <a:pt x="10126" y="19212"/>
                  </a:cubicBezTo>
                  <a:cubicBezTo>
                    <a:pt x="9936" y="19212"/>
                    <a:pt x="9753" y="19113"/>
                    <a:pt x="9549" y="18916"/>
                  </a:cubicBezTo>
                  <a:cubicBezTo>
                    <a:pt x="9395" y="18749"/>
                    <a:pt x="9252" y="18559"/>
                    <a:pt x="9121" y="18368"/>
                  </a:cubicBezTo>
                  <a:cubicBezTo>
                    <a:pt x="8657" y="17702"/>
                    <a:pt x="8383" y="16951"/>
                    <a:pt x="8109" y="16201"/>
                  </a:cubicBezTo>
                  <a:cubicBezTo>
                    <a:pt x="7918" y="15630"/>
                    <a:pt x="7728" y="15058"/>
                    <a:pt x="7502" y="14511"/>
                  </a:cubicBezTo>
                  <a:cubicBezTo>
                    <a:pt x="7332" y="14099"/>
                    <a:pt x="7115" y="13916"/>
                    <a:pt x="6775" y="13916"/>
                  </a:cubicBezTo>
                  <a:cubicBezTo>
                    <a:pt x="6663" y="13916"/>
                    <a:pt x="6537" y="13936"/>
                    <a:pt x="6394" y="13975"/>
                  </a:cubicBezTo>
                  <a:cubicBezTo>
                    <a:pt x="6001" y="14094"/>
                    <a:pt x="5620" y="14273"/>
                    <a:pt x="5239" y="14427"/>
                  </a:cubicBezTo>
                  <a:cubicBezTo>
                    <a:pt x="4596" y="14677"/>
                    <a:pt x="3942" y="14927"/>
                    <a:pt x="3287" y="15166"/>
                  </a:cubicBezTo>
                  <a:cubicBezTo>
                    <a:pt x="2938" y="15293"/>
                    <a:pt x="2571" y="15342"/>
                    <a:pt x="2199" y="15342"/>
                  </a:cubicBezTo>
                  <a:cubicBezTo>
                    <a:pt x="2050" y="15342"/>
                    <a:pt x="1901" y="15334"/>
                    <a:pt x="1751" y="15320"/>
                  </a:cubicBezTo>
                  <a:cubicBezTo>
                    <a:pt x="1179" y="15273"/>
                    <a:pt x="882" y="14963"/>
                    <a:pt x="822" y="14380"/>
                  </a:cubicBezTo>
                  <a:cubicBezTo>
                    <a:pt x="763" y="13796"/>
                    <a:pt x="870" y="13237"/>
                    <a:pt x="1060" y="12701"/>
                  </a:cubicBezTo>
                  <a:cubicBezTo>
                    <a:pt x="1489" y="11534"/>
                    <a:pt x="1941" y="10379"/>
                    <a:pt x="2620" y="9331"/>
                  </a:cubicBezTo>
                  <a:cubicBezTo>
                    <a:pt x="2715" y="9189"/>
                    <a:pt x="2799" y="9022"/>
                    <a:pt x="2870" y="8855"/>
                  </a:cubicBezTo>
                  <a:cubicBezTo>
                    <a:pt x="3084" y="8439"/>
                    <a:pt x="3049" y="8058"/>
                    <a:pt x="2787" y="7688"/>
                  </a:cubicBezTo>
                  <a:cubicBezTo>
                    <a:pt x="2549" y="7355"/>
                    <a:pt x="2275" y="7034"/>
                    <a:pt x="2072" y="6676"/>
                  </a:cubicBezTo>
                  <a:cubicBezTo>
                    <a:pt x="1894" y="6379"/>
                    <a:pt x="1703" y="6045"/>
                    <a:pt x="1608" y="5700"/>
                  </a:cubicBezTo>
                  <a:cubicBezTo>
                    <a:pt x="1358" y="4795"/>
                    <a:pt x="1799" y="4093"/>
                    <a:pt x="2715" y="3902"/>
                  </a:cubicBezTo>
                  <a:cubicBezTo>
                    <a:pt x="2965" y="3855"/>
                    <a:pt x="3227" y="3855"/>
                    <a:pt x="3311" y="3855"/>
                  </a:cubicBezTo>
                  <a:cubicBezTo>
                    <a:pt x="4358" y="3855"/>
                    <a:pt x="5180" y="4093"/>
                    <a:pt x="5966" y="4248"/>
                  </a:cubicBezTo>
                  <a:cubicBezTo>
                    <a:pt x="6144" y="4271"/>
                    <a:pt x="6323" y="4319"/>
                    <a:pt x="6490" y="4378"/>
                  </a:cubicBezTo>
                  <a:cubicBezTo>
                    <a:pt x="6698" y="4458"/>
                    <a:pt x="6890" y="4498"/>
                    <a:pt x="7069" y="4498"/>
                  </a:cubicBezTo>
                  <a:cubicBezTo>
                    <a:pt x="7502" y="4498"/>
                    <a:pt x="7853" y="4266"/>
                    <a:pt x="8156" y="3819"/>
                  </a:cubicBezTo>
                  <a:cubicBezTo>
                    <a:pt x="8692" y="3021"/>
                    <a:pt x="9359" y="2331"/>
                    <a:pt x="10085" y="1700"/>
                  </a:cubicBezTo>
                  <a:cubicBezTo>
                    <a:pt x="10442" y="1390"/>
                    <a:pt x="10859" y="1092"/>
                    <a:pt x="11300" y="878"/>
                  </a:cubicBezTo>
                  <a:cubicBezTo>
                    <a:pt x="11507" y="780"/>
                    <a:pt x="11691" y="731"/>
                    <a:pt x="11855" y="731"/>
                  </a:cubicBezTo>
                  <a:close/>
                  <a:moveTo>
                    <a:pt x="11952" y="1"/>
                  </a:moveTo>
                  <a:cubicBezTo>
                    <a:pt x="11727" y="1"/>
                    <a:pt x="11487" y="51"/>
                    <a:pt x="11240" y="152"/>
                  </a:cubicBezTo>
                  <a:cubicBezTo>
                    <a:pt x="10550" y="414"/>
                    <a:pt x="9954" y="830"/>
                    <a:pt x="9454" y="1354"/>
                  </a:cubicBezTo>
                  <a:cubicBezTo>
                    <a:pt x="8871" y="1938"/>
                    <a:pt x="8335" y="2581"/>
                    <a:pt x="7787" y="3188"/>
                  </a:cubicBezTo>
                  <a:cubicBezTo>
                    <a:pt x="7597" y="3402"/>
                    <a:pt x="7466" y="3676"/>
                    <a:pt x="7192" y="3759"/>
                  </a:cubicBezTo>
                  <a:cubicBezTo>
                    <a:pt x="6442" y="3593"/>
                    <a:pt x="5716" y="3402"/>
                    <a:pt x="4989" y="3259"/>
                  </a:cubicBezTo>
                  <a:cubicBezTo>
                    <a:pt x="4470" y="3162"/>
                    <a:pt x="3952" y="3076"/>
                    <a:pt x="3425" y="3076"/>
                  </a:cubicBezTo>
                  <a:cubicBezTo>
                    <a:pt x="3178" y="3076"/>
                    <a:pt x="2930" y="3095"/>
                    <a:pt x="2680" y="3140"/>
                  </a:cubicBezTo>
                  <a:cubicBezTo>
                    <a:pt x="1406" y="3378"/>
                    <a:pt x="298" y="4617"/>
                    <a:pt x="1048" y="6260"/>
                  </a:cubicBezTo>
                  <a:cubicBezTo>
                    <a:pt x="1263" y="6748"/>
                    <a:pt x="1596" y="7188"/>
                    <a:pt x="1882" y="7653"/>
                  </a:cubicBezTo>
                  <a:cubicBezTo>
                    <a:pt x="2025" y="7891"/>
                    <a:pt x="2191" y="8117"/>
                    <a:pt x="2322" y="8308"/>
                  </a:cubicBezTo>
                  <a:cubicBezTo>
                    <a:pt x="1918" y="9129"/>
                    <a:pt x="1513" y="9843"/>
                    <a:pt x="1179" y="10605"/>
                  </a:cubicBezTo>
                  <a:cubicBezTo>
                    <a:pt x="834" y="11379"/>
                    <a:pt x="525" y="12177"/>
                    <a:pt x="251" y="12987"/>
                  </a:cubicBezTo>
                  <a:cubicBezTo>
                    <a:pt x="60" y="13558"/>
                    <a:pt x="1" y="14189"/>
                    <a:pt x="144" y="14808"/>
                  </a:cubicBezTo>
                  <a:cubicBezTo>
                    <a:pt x="286" y="15368"/>
                    <a:pt x="596" y="15749"/>
                    <a:pt x="1120" y="15939"/>
                  </a:cubicBezTo>
                  <a:cubicBezTo>
                    <a:pt x="1374" y="16039"/>
                    <a:pt x="1679" y="16107"/>
                    <a:pt x="1959" y="16107"/>
                  </a:cubicBezTo>
                  <a:cubicBezTo>
                    <a:pt x="1981" y="16107"/>
                    <a:pt x="2003" y="16107"/>
                    <a:pt x="2025" y="16106"/>
                  </a:cubicBezTo>
                  <a:cubicBezTo>
                    <a:pt x="2561" y="16082"/>
                    <a:pt x="3108" y="16023"/>
                    <a:pt x="3620" y="15856"/>
                  </a:cubicBezTo>
                  <a:cubicBezTo>
                    <a:pt x="4335" y="15642"/>
                    <a:pt x="5013" y="15320"/>
                    <a:pt x="5716" y="15046"/>
                  </a:cubicBezTo>
                  <a:cubicBezTo>
                    <a:pt x="6031" y="14923"/>
                    <a:pt x="6325" y="14735"/>
                    <a:pt x="6778" y="14735"/>
                  </a:cubicBezTo>
                  <a:cubicBezTo>
                    <a:pt x="6805" y="14735"/>
                    <a:pt x="6831" y="14736"/>
                    <a:pt x="6859" y="14737"/>
                  </a:cubicBezTo>
                  <a:cubicBezTo>
                    <a:pt x="6954" y="15011"/>
                    <a:pt x="7037" y="15273"/>
                    <a:pt x="7156" y="15523"/>
                  </a:cubicBezTo>
                  <a:cubicBezTo>
                    <a:pt x="7454" y="16356"/>
                    <a:pt x="7740" y="17190"/>
                    <a:pt x="8085" y="17999"/>
                  </a:cubicBezTo>
                  <a:cubicBezTo>
                    <a:pt x="8335" y="18559"/>
                    <a:pt x="8680" y="19083"/>
                    <a:pt x="9145" y="19511"/>
                  </a:cubicBezTo>
                  <a:cubicBezTo>
                    <a:pt x="9493" y="19840"/>
                    <a:pt x="9824" y="20001"/>
                    <a:pt x="10161" y="20001"/>
                  </a:cubicBezTo>
                  <a:cubicBezTo>
                    <a:pt x="10459" y="20001"/>
                    <a:pt x="10762" y="19876"/>
                    <a:pt x="11085" y="19630"/>
                  </a:cubicBezTo>
                  <a:cubicBezTo>
                    <a:pt x="11681" y="19190"/>
                    <a:pt x="12086" y="18606"/>
                    <a:pt x="12359" y="17904"/>
                  </a:cubicBezTo>
                  <a:cubicBezTo>
                    <a:pt x="12752" y="16832"/>
                    <a:pt x="12967" y="15713"/>
                    <a:pt x="13109" y="14582"/>
                  </a:cubicBezTo>
                  <a:cubicBezTo>
                    <a:pt x="13252" y="13558"/>
                    <a:pt x="13264" y="13534"/>
                    <a:pt x="14264" y="13201"/>
                  </a:cubicBezTo>
                  <a:cubicBezTo>
                    <a:pt x="14895" y="12999"/>
                    <a:pt x="15538" y="12820"/>
                    <a:pt x="16181" y="12594"/>
                  </a:cubicBezTo>
                  <a:cubicBezTo>
                    <a:pt x="16717" y="12403"/>
                    <a:pt x="17241" y="12201"/>
                    <a:pt x="17753" y="11975"/>
                  </a:cubicBezTo>
                  <a:cubicBezTo>
                    <a:pt x="19110" y="11356"/>
                    <a:pt x="19384" y="9439"/>
                    <a:pt x="17991" y="8558"/>
                  </a:cubicBezTo>
                  <a:cubicBezTo>
                    <a:pt x="17479" y="8236"/>
                    <a:pt x="16908" y="7962"/>
                    <a:pt x="16348" y="7712"/>
                  </a:cubicBezTo>
                  <a:cubicBezTo>
                    <a:pt x="15884" y="7498"/>
                    <a:pt x="15395" y="7307"/>
                    <a:pt x="14895" y="7165"/>
                  </a:cubicBezTo>
                  <a:cubicBezTo>
                    <a:pt x="14419" y="7010"/>
                    <a:pt x="14229" y="6700"/>
                    <a:pt x="14181" y="6248"/>
                  </a:cubicBezTo>
                  <a:cubicBezTo>
                    <a:pt x="14121" y="5795"/>
                    <a:pt x="14086" y="5331"/>
                    <a:pt x="14038" y="4867"/>
                  </a:cubicBezTo>
                  <a:cubicBezTo>
                    <a:pt x="13979" y="4164"/>
                    <a:pt x="13931" y="3486"/>
                    <a:pt x="13860" y="2783"/>
                  </a:cubicBezTo>
                  <a:cubicBezTo>
                    <a:pt x="13788" y="2116"/>
                    <a:pt x="13621" y="1461"/>
                    <a:pt x="13276" y="866"/>
                  </a:cubicBezTo>
                  <a:cubicBezTo>
                    <a:pt x="12964" y="293"/>
                    <a:pt x="12498" y="1"/>
                    <a:pt x="1195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4" name="Google Shape;1486;p40"/>
            <p:cNvSpPr/>
            <p:nvPr/>
          </p:nvSpPr>
          <p:spPr>
            <a:xfrm>
              <a:off x="3795775" y="507650"/>
              <a:ext cx="434600" cy="462050"/>
            </a:xfrm>
            <a:custGeom>
              <a:avLst/>
              <a:gdLst/>
              <a:ahLst/>
              <a:cxnLst/>
              <a:rect l="l" t="t" r="r" b="b"/>
              <a:pathLst>
                <a:path w="17384" h="18482" extrusionOk="0">
                  <a:moveTo>
                    <a:pt x="11093" y="1"/>
                  </a:moveTo>
                  <a:cubicBezTo>
                    <a:pt x="10929" y="1"/>
                    <a:pt x="10745" y="50"/>
                    <a:pt x="10538" y="148"/>
                  </a:cubicBezTo>
                  <a:cubicBezTo>
                    <a:pt x="10097" y="362"/>
                    <a:pt x="9680" y="660"/>
                    <a:pt x="9323" y="970"/>
                  </a:cubicBezTo>
                  <a:cubicBezTo>
                    <a:pt x="8597" y="1601"/>
                    <a:pt x="7930" y="2291"/>
                    <a:pt x="7394" y="3089"/>
                  </a:cubicBezTo>
                  <a:cubicBezTo>
                    <a:pt x="7091" y="3536"/>
                    <a:pt x="6740" y="3768"/>
                    <a:pt x="6307" y="3768"/>
                  </a:cubicBezTo>
                  <a:cubicBezTo>
                    <a:pt x="6128" y="3768"/>
                    <a:pt x="5936" y="3728"/>
                    <a:pt x="5728" y="3648"/>
                  </a:cubicBezTo>
                  <a:cubicBezTo>
                    <a:pt x="5561" y="3589"/>
                    <a:pt x="5382" y="3541"/>
                    <a:pt x="5204" y="3518"/>
                  </a:cubicBezTo>
                  <a:cubicBezTo>
                    <a:pt x="4418" y="3363"/>
                    <a:pt x="3596" y="3125"/>
                    <a:pt x="2549" y="3125"/>
                  </a:cubicBezTo>
                  <a:cubicBezTo>
                    <a:pt x="2465" y="3125"/>
                    <a:pt x="2203" y="3125"/>
                    <a:pt x="1953" y="3172"/>
                  </a:cubicBezTo>
                  <a:cubicBezTo>
                    <a:pt x="1037" y="3363"/>
                    <a:pt x="596" y="4065"/>
                    <a:pt x="846" y="4970"/>
                  </a:cubicBezTo>
                  <a:cubicBezTo>
                    <a:pt x="941" y="5315"/>
                    <a:pt x="1132" y="5649"/>
                    <a:pt x="1310" y="5946"/>
                  </a:cubicBezTo>
                  <a:cubicBezTo>
                    <a:pt x="1513" y="6304"/>
                    <a:pt x="1787" y="6625"/>
                    <a:pt x="2025" y="6958"/>
                  </a:cubicBezTo>
                  <a:cubicBezTo>
                    <a:pt x="2287" y="7328"/>
                    <a:pt x="2322" y="7709"/>
                    <a:pt x="2108" y="8125"/>
                  </a:cubicBezTo>
                  <a:cubicBezTo>
                    <a:pt x="2037" y="8292"/>
                    <a:pt x="1953" y="8459"/>
                    <a:pt x="1858" y="8601"/>
                  </a:cubicBezTo>
                  <a:cubicBezTo>
                    <a:pt x="1179" y="9649"/>
                    <a:pt x="727" y="10804"/>
                    <a:pt x="298" y="11971"/>
                  </a:cubicBezTo>
                  <a:cubicBezTo>
                    <a:pt x="108" y="12507"/>
                    <a:pt x="1" y="13066"/>
                    <a:pt x="60" y="13650"/>
                  </a:cubicBezTo>
                  <a:cubicBezTo>
                    <a:pt x="120" y="14233"/>
                    <a:pt x="417" y="14543"/>
                    <a:pt x="989" y="14590"/>
                  </a:cubicBezTo>
                  <a:cubicBezTo>
                    <a:pt x="1139" y="14604"/>
                    <a:pt x="1288" y="14612"/>
                    <a:pt x="1437" y="14612"/>
                  </a:cubicBezTo>
                  <a:cubicBezTo>
                    <a:pt x="1809" y="14612"/>
                    <a:pt x="2176" y="14563"/>
                    <a:pt x="2525" y="14436"/>
                  </a:cubicBezTo>
                  <a:cubicBezTo>
                    <a:pt x="3180" y="14197"/>
                    <a:pt x="3834" y="13947"/>
                    <a:pt x="4477" y="13697"/>
                  </a:cubicBezTo>
                  <a:cubicBezTo>
                    <a:pt x="4858" y="13543"/>
                    <a:pt x="5239" y="13364"/>
                    <a:pt x="5632" y="13245"/>
                  </a:cubicBezTo>
                  <a:cubicBezTo>
                    <a:pt x="5775" y="13206"/>
                    <a:pt x="5901" y="13186"/>
                    <a:pt x="6013" y="13186"/>
                  </a:cubicBezTo>
                  <a:cubicBezTo>
                    <a:pt x="6353" y="13186"/>
                    <a:pt x="6570" y="13369"/>
                    <a:pt x="6740" y="13781"/>
                  </a:cubicBezTo>
                  <a:cubicBezTo>
                    <a:pt x="6966" y="14328"/>
                    <a:pt x="7156" y="14900"/>
                    <a:pt x="7347" y="15471"/>
                  </a:cubicBezTo>
                  <a:cubicBezTo>
                    <a:pt x="7621" y="16221"/>
                    <a:pt x="7895" y="16972"/>
                    <a:pt x="8359" y="17638"/>
                  </a:cubicBezTo>
                  <a:cubicBezTo>
                    <a:pt x="8490" y="17829"/>
                    <a:pt x="8633" y="18019"/>
                    <a:pt x="8787" y="18186"/>
                  </a:cubicBezTo>
                  <a:cubicBezTo>
                    <a:pt x="8991" y="18383"/>
                    <a:pt x="9174" y="18482"/>
                    <a:pt x="9364" y="18482"/>
                  </a:cubicBezTo>
                  <a:cubicBezTo>
                    <a:pt x="9530" y="18482"/>
                    <a:pt x="9701" y="18407"/>
                    <a:pt x="9895" y="18257"/>
                  </a:cubicBezTo>
                  <a:cubicBezTo>
                    <a:pt x="10335" y="17936"/>
                    <a:pt x="10669" y="17495"/>
                    <a:pt x="10835" y="16972"/>
                  </a:cubicBezTo>
                  <a:cubicBezTo>
                    <a:pt x="11026" y="16376"/>
                    <a:pt x="11169" y="15781"/>
                    <a:pt x="11324" y="15174"/>
                  </a:cubicBezTo>
                  <a:cubicBezTo>
                    <a:pt x="11490" y="14471"/>
                    <a:pt x="11609" y="13757"/>
                    <a:pt x="11740" y="13042"/>
                  </a:cubicBezTo>
                  <a:cubicBezTo>
                    <a:pt x="11824" y="12566"/>
                    <a:pt x="12109" y="12257"/>
                    <a:pt x="12538" y="12054"/>
                  </a:cubicBezTo>
                  <a:cubicBezTo>
                    <a:pt x="12800" y="11935"/>
                    <a:pt x="13062" y="11852"/>
                    <a:pt x="13336" y="11745"/>
                  </a:cubicBezTo>
                  <a:lnTo>
                    <a:pt x="15253" y="11126"/>
                  </a:lnTo>
                  <a:cubicBezTo>
                    <a:pt x="15669" y="10971"/>
                    <a:pt x="16074" y="10804"/>
                    <a:pt x="16467" y="10626"/>
                  </a:cubicBezTo>
                  <a:cubicBezTo>
                    <a:pt x="16979" y="10411"/>
                    <a:pt x="17324" y="10030"/>
                    <a:pt x="17348" y="9459"/>
                  </a:cubicBezTo>
                  <a:cubicBezTo>
                    <a:pt x="17384" y="8875"/>
                    <a:pt x="17003" y="8542"/>
                    <a:pt x="16562" y="8304"/>
                  </a:cubicBezTo>
                  <a:cubicBezTo>
                    <a:pt x="16086" y="8042"/>
                    <a:pt x="15598" y="7828"/>
                    <a:pt x="15086" y="7613"/>
                  </a:cubicBezTo>
                  <a:cubicBezTo>
                    <a:pt x="14598" y="7387"/>
                    <a:pt x="14074" y="7208"/>
                    <a:pt x="13586" y="6994"/>
                  </a:cubicBezTo>
                  <a:cubicBezTo>
                    <a:pt x="13181" y="6839"/>
                    <a:pt x="12883" y="6566"/>
                    <a:pt x="12800" y="6101"/>
                  </a:cubicBezTo>
                  <a:cubicBezTo>
                    <a:pt x="12717" y="5708"/>
                    <a:pt x="12597" y="5303"/>
                    <a:pt x="12562" y="4887"/>
                  </a:cubicBezTo>
                  <a:cubicBezTo>
                    <a:pt x="12478" y="4184"/>
                    <a:pt x="12455" y="3482"/>
                    <a:pt x="12383" y="2803"/>
                  </a:cubicBezTo>
                  <a:cubicBezTo>
                    <a:pt x="12300" y="2089"/>
                    <a:pt x="12216" y="1362"/>
                    <a:pt x="11907" y="684"/>
                  </a:cubicBezTo>
                  <a:cubicBezTo>
                    <a:pt x="11704" y="228"/>
                    <a:pt x="11445" y="1"/>
                    <a:pt x="110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5" name="Google Shape;1487;p40"/>
            <p:cNvSpPr/>
            <p:nvPr/>
          </p:nvSpPr>
          <p:spPr>
            <a:xfrm>
              <a:off x="3921100" y="741925"/>
              <a:ext cx="110450" cy="53825"/>
            </a:xfrm>
            <a:custGeom>
              <a:avLst/>
              <a:gdLst/>
              <a:ahLst/>
              <a:cxnLst/>
              <a:rect l="l" t="t" r="r" b="b"/>
              <a:pathLst>
                <a:path w="4418" h="2153" extrusionOk="0">
                  <a:moveTo>
                    <a:pt x="368" y="0"/>
                  </a:moveTo>
                  <a:cubicBezTo>
                    <a:pt x="294" y="0"/>
                    <a:pt x="226" y="29"/>
                    <a:pt x="167" y="88"/>
                  </a:cubicBezTo>
                  <a:cubicBezTo>
                    <a:pt x="36" y="219"/>
                    <a:pt x="0" y="421"/>
                    <a:pt x="131" y="647"/>
                  </a:cubicBezTo>
                  <a:cubicBezTo>
                    <a:pt x="191" y="754"/>
                    <a:pt x="274" y="862"/>
                    <a:pt x="357" y="957"/>
                  </a:cubicBezTo>
                  <a:cubicBezTo>
                    <a:pt x="1012" y="1719"/>
                    <a:pt x="1846" y="2124"/>
                    <a:pt x="2834" y="2147"/>
                  </a:cubicBezTo>
                  <a:cubicBezTo>
                    <a:pt x="2897" y="2147"/>
                    <a:pt x="2959" y="2152"/>
                    <a:pt x="3016" y="2152"/>
                  </a:cubicBezTo>
                  <a:cubicBezTo>
                    <a:pt x="3088" y="2152"/>
                    <a:pt x="3155" y="2145"/>
                    <a:pt x="3215" y="2112"/>
                  </a:cubicBezTo>
                  <a:cubicBezTo>
                    <a:pt x="3524" y="2005"/>
                    <a:pt x="3846" y="1897"/>
                    <a:pt x="4144" y="1755"/>
                  </a:cubicBezTo>
                  <a:cubicBezTo>
                    <a:pt x="4298" y="1671"/>
                    <a:pt x="4417" y="1481"/>
                    <a:pt x="4286" y="1302"/>
                  </a:cubicBezTo>
                  <a:cubicBezTo>
                    <a:pt x="4215" y="1195"/>
                    <a:pt x="4036" y="1159"/>
                    <a:pt x="3905" y="1135"/>
                  </a:cubicBezTo>
                  <a:cubicBezTo>
                    <a:pt x="3896" y="1135"/>
                    <a:pt x="3887" y="1134"/>
                    <a:pt x="3878" y="1134"/>
                  </a:cubicBezTo>
                  <a:cubicBezTo>
                    <a:pt x="3765" y="1134"/>
                    <a:pt x="3635" y="1198"/>
                    <a:pt x="3524" y="1231"/>
                  </a:cubicBezTo>
                  <a:cubicBezTo>
                    <a:pt x="3271" y="1296"/>
                    <a:pt x="3026" y="1329"/>
                    <a:pt x="2790" y="1329"/>
                  </a:cubicBezTo>
                  <a:cubicBezTo>
                    <a:pt x="2118" y="1329"/>
                    <a:pt x="1520" y="1063"/>
                    <a:pt x="1000" y="516"/>
                  </a:cubicBezTo>
                  <a:cubicBezTo>
                    <a:pt x="893" y="409"/>
                    <a:pt x="810" y="278"/>
                    <a:pt x="703" y="171"/>
                  </a:cubicBezTo>
                  <a:cubicBezTo>
                    <a:pt x="591" y="59"/>
                    <a:pt x="474" y="0"/>
                    <a:pt x="3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6" name="Google Shape;1488;p40"/>
            <p:cNvSpPr/>
            <p:nvPr/>
          </p:nvSpPr>
          <p:spPr>
            <a:xfrm>
              <a:off x="4043125" y="721175"/>
              <a:ext cx="20575" cy="21825"/>
            </a:xfrm>
            <a:custGeom>
              <a:avLst/>
              <a:gdLst/>
              <a:ahLst/>
              <a:cxnLst/>
              <a:rect l="l" t="t" r="r" b="b"/>
              <a:pathLst>
                <a:path w="823" h="873" extrusionOk="0">
                  <a:moveTo>
                    <a:pt x="468" y="0"/>
                  </a:moveTo>
                  <a:cubicBezTo>
                    <a:pt x="463" y="0"/>
                    <a:pt x="458" y="1"/>
                    <a:pt x="453" y="1"/>
                  </a:cubicBezTo>
                  <a:cubicBezTo>
                    <a:pt x="191" y="25"/>
                    <a:pt x="1" y="287"/>
                    <a:pt x="48" y="572"/>
                  </a:cubicBezTo>
                  <a:cubicBezTo>
                    <a:pt x="70" y="738"/>
                    <a:pt x="225" y="873"/>
                    <a:pt x="390" y="873"/>
                  </a:cubicBezTo>
                  <a:cubicBezTo>
                    <a:pt x="403" y="873"/>
                    <a:pt x="416" y="872"/>
                    <a:pt x="429" y="870"/>
                  </a:cubicBezTo>
                  <a:cubicBezTo>
                    <a:pt x="656" y="822"/>
                    <a:pt x="822" y="596"/>
                    <a:pt x="810" y="346"/>
                  </a:cubicBezTo>
                  <a:cubicBezTo>
                    <a:pt x="787" y="173"/>
                    <a:pt x="619" y="0"/>
                    <a:pt x="4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7" name="Google Shape;1489;p40"/>
            <p:cNvSpPr/>
            <p:nvPr/>
          </p:nvSpPr>
          <p:spPr>
            <a:xfrm>
              <a:off x="3935975" y="681800"/>
              <a:ext cx="20225" cy="20650"/>
            </a:xfrm>
            <a:custGeom>
              <a:avLst/>
              <a:gdLst/>
              <a:ahLst/>
              <a:cxnLst/>
              <a:rect l="l" t="t" r="r" b="b"/>
              <a:pathLst>
                <a:path w="809" h="826" extrusionOk="0">
                  <a:moveTo>
                    <a:pt x="453" y="0"/>
                  </a:moveTo>
                  <a:cubicBezTo>
                    <a:pt x="437" y="0"/>
                    <a:pt x="421" y="2"/>
                    <a:pt x="405" y="4"/>
                  </a:cubicBezTo>
                  <a:cubicBezTo>
                    <a:pt x="179" y="28"/>
                    <a:pt x="1" y="254"/>
                    <a:pt x="12" y="492"/>
                  </a:cubicBezTo>
                  <a:cubicBezTo>
                    <a:pt x="12" y="671"/>
                    <a:pt x="179" y="826"/>
                    <a:pt x="358" y="826"/>
                  </a:cubicBezTo>
                  <a:cubicBezTo>
                    <a:pt x="584" y="826"/>
                    <a:pt x="774" y="612"/>
                    <a:pt x="786" y="373"/>
                  </a:cubicBezTo>
                  <a:cubicBezTo>
                    <a:pt x="808" y="187"/>
                    <a:pt x="638" y="0"/>
                    <a:pt x="45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grpSp>
      <p:grpSp>
        <p:nvGrpSpPr>
          <p:cNvPr id="8" name="Google Shape;1484;p40"/>
          <p:cNvGrpSpPr/>
          <p:nvPr/>
        </p:nvGrpSpPr>
        <p:grpSpPr>
          <a:xfrm rot="-899952">
            <a:off x="9650476" y="-35339"/>
            <a:ext cx="2191361" cy="2282467"/>
            <a:chOff x="3776725" y="489400"/>
            <a:chExt cx="484625" cy="500050"/>
          </a:xfrm>
        </p:grpSpPr>
        <p:sp>
          <p:nvSpPr>
            <p:cNvPr id="9" name="Google Shape;1485;p40"/>
            <p:cNvSpPr/>
            <p:nvPr/>
          </p:nvSpPr>
          <p:spPr>
            <a:xfrm>
              <a:off x="3776725" y="489400"/>
              <a:ext cx="484625" cy="500050"/>
            </a:xfrm>
            <a:custGeom>
              <a:avLst/>
              <a:gdLst/>
              <a:ahLst/>
              <a:cxnLst/>
              <a:rect l="l" t="t" r="r" b="b"/>
              <a:pathLst>
                <a:path w="19385" h="20002" extrusionOk="0">
                  <a:moveTo>
                    <a:pt x="11855" y="731"/>
                  </a:moveTo>
                  <a:cubicBezTo>
                    <a:pt x="12207" y="731"/>
                    <a:pt x="12466" y="958"/>
                    <a:pt x="12669" y="1414"/>
                  </a:cubicBezTo>
                  <a:cubicBezTo>
                    <a:pt x="12978" y="2092"/>
                    <a:pt x="13062" y="2819"/>
                    <a:pt x="13145" y="3533"/>
                  </a:cubicBezTo>
                  <a:cubicBezTo>
                    <a:pt x="13217" y="4212"/>
                    <a:pt x="13240" y="4914"/>
                    <a:pt x="13324" y="5617"/>
                  </a:cubicBezTo>
                  <a:cubicBezTo>
                    <a:pt x="13359" y="6033"/>
                    <a:pt x="13479" y="6438"/>
                    <a:pt x="13562" y="6831"/>
                  </a:cubicBezTo>
                  <a:cubicBezTo>
                    <a:pt x="13645" y="7296"/>
                    <a:pt x="13943" y="7569"/>
                    <a:pt x="14348" y="7724"/>
                  </a:cubicBezTo>
                  <a:cubicBezTo>
                    <a:pt x="14836" y="7938"/>
                    <a:pt x="15360" y="8117"/>
                    <a:pt x="15848" y="8343"/>
                  </a:cubicBezTo>
                  <a:cubicBezTo>
                    <a:pt x="16360" y="8558"/>
                    <a:pt x="16848" y="8772"/>
                    <a:pt x="17324" y="9034"/>
                  </a:cubicBezTo>
                  <a:cubicBezTo>
                    <a:pt x="17765" y="9272"/>
                    <a:pt x="18146" y="9605"/>
                    <a:pt x="18110" y="10189"/>
                  </a:cubicBezTo>
                  <a:cubicBezTo>
                    <a:pt x="18086" y="10760"/>
                    <a:pt x="17741" y="11141"/>
                    <a:pt x="17229" y="11356"/>
                  </a:cubicBezTo>
                  <a:cubicBezTo>
                    <a:pt x="16836" y="11534"/>
                    <a:pt x="16431" y="11701"/>
                    <a:pt x="16015" y="11856"/>
                  </a:cubicBezTo>
                  <a:lnTo>
                    <a:pt x="14098" y="12475"/>
                  </a:lnTo>
                  <a:cubicBezTo>
                    <a:pt x="13824" y="12582"/>
                    <a:pt x="13562" y="12665"/>
                    <a:pt x="13300" y="12784"/>
                  </a:cubicBezTo>
                  <a:cubicBezTo>
                    <a:pt x="12871" y="12987"/>
                    <a:pt x="12586" y="13296"/>
                    <a:pt x="12502" y="13772"/>
                  </a:cubicBezTo>
                  <a:cubicBezTo>
                    <a:pt x="12371" y="14487"/>
                    <a:pt x="12252" y="15201"/>
                    <a:pt x="12086" y="15904"/>
                  </a:cubicBezTo>
                  <a:cubicBezTo>
                    <a:pt x="11931" y="16511"/>
                    <a:pt x="11788" y="17106"/>
                    <a:pt x="11597" y="17702"/>
                  </a:cubicBezTo>
                  <a:cubicBezTo>
                    <a:pt x="11431" y="18225"/>
                    <a:pt x="11097" y="18666"/>
                    <a:pt x="10657" y="18987"/>
                  </a:cubicBezTo>
                  <a:cubicBezTo>
                    <a:pt x="10463" y="19137"/>
                    <a:pt x="10292" y="19212"/>
                    <a:pt x="10126" y="19212"/>
                  </a:cubicBezTo>
                  <a:cubicBezTo>
                    <a:pt x="9936" y="19212"/>
                    <a:pt x="9753" y="19113"/>
                    <a:pt x="9549" y="18916"/>
                  </a:cubicBezTo>
                  <a:cubicBezTo>
                    <a:pt x="9395" y="18749"/>
                    <a:pt x="9252" y="18559"/>
                    <a:pt x="9121" y="18368"/>
                  </a:cubicBezTo>
                  <a:cubicBezTo>
                    <a:pt x="8657" y="17702"/>
                    <a:pt x="8383" y="16951"/>
                    <a:pt x="8109" y="16201"/>
                  </a:cubicBezTo>
                  <a:cubicBezTo>
                    <a:pt x="7918" y="15630"/>
                    <a:pt x="7728" y="15058"/>
                    <a:pt x="7502" y="14511"/>
                  </a:cubicBezTo>
                  <a:cubicBezTo>
                    <a:pt x="7332" y="14099"/>
                    <a:pt x="7115" y="13916"/>
                    <a:pt x="6775" y="13916"/>
                  </a:cubicBezTo>
                  <a:cubicBezTo>
                    <a:pt x="6663" y="13916"/>
                    <a:pt x="6537" y="13936"/>
                    <a:pt x="6394" y="13975"/>
                  </a:cubicBezTo>
                  <a:cubicBezTo>
                    <a:pt x="6001" y="14094"/>
                    <a:pt x="5620" y="14273"/>
                    <a:pt x="5239" y="14427"/>
                  </a:cubicBezTo>
                  <a:cubicBezTo>
                    <a:pt x="4596" y="14677"/>
                    <a:pt x="3942" y="14927"/>
                    <a:pt x="3287" y="15166"/>
                  </a:cubicBezTo>
                  <a:cubicBezTo>
                    <a:pt x="2938" y="15293"/>
                    <a:pt x="2571" y="15342"/>
                    <a:pt x="2199" y="15342"/>
                  </a:cubicBezTo>
                  <a:cubicBezTo>
                    <a:pt x="2050" y="15342"/>
                    <a:pt x="1901" y="15334"/>
                    <a:pt x="1751" y="15320"/>
                  </a:cubicBezTo>
                  <a:cubicBezTo>
                    <a:pt x="1179" y="15273"/>
                    <a:pt x="882" y="14963"/>
                    <a:pt x="822" y="14380"/>
                  </a:cubicBezTo>
                  <a:cubicBezTo>
                    <a:pt x="763" y="13796"/>
                    <a:pt x="870" y="13237"/>
                    <a:pt x="1060" y="12701"/>
                  </a:cubicBezTo>
                  <a:cubicBezTo>
                    <a:pt x="1489" y="11534"/>
                    <a:pt x="1941" y="10379"/>
                    <a:pt x="2620" y="9331"/>
                  </a:cubicBezTo>
                  <a:cubicBezTo>
                    <a:pt x="2715" y="9189"/>
                    <a:pt x="2799" y="9022"/>
                    <a:pt x="2870" y="8855"/>
                  </a:cubicBezTo>
                  <a:cubicBezTo>
                    <a:pt x="3084" y="8439"/>
                    <a:pt x="3049" y="8058"/>
                    <a:pt x="2787" y="7688"/>
                  </a:cubicBezTo>
                  <a:cubicBezTo>
                    <a:pt x="2549" y="7355"/>
                    <a:pt x="2275" y="7034"/>
                    <a:pt x="2072" y="6676"/>
                  </a:cubicBezTo>
                  <a:cubicBezTo>
                    <a:pt x="1894" y="6379"/>
                    <a:pt x="1703" y="6045"/>
                    <a:pt x="1608" y="5700"/>
                  </a:cubicBezTo>
                  <a:cubicBezTo>
                    <a:pt x="1358" y="4795"/>
                    <a:pt x="1799" y="4093"/>
                    <a:pt x="2715" y="3902"/>
                  </a:cubicBezTo>
                  <a:cubicBezTo>
                    <a:pt x="2965" y="3855"/>
                    <a:pt x="3227" y="3855"/>
                    <a:pt x="3311" y="3855"/>
                  </a:cubicBezTo>
                  <a:cubicBezTo>
                    <a:pt x="4358" y="3855"/>
                    <a:pt x="5180" y="4093"/>
                    <a:pt x="5966" y="4248"/>
                  </a:cubicBezTo>
                  <a:cubicBezTo>
                    <a:pt x="6144" y="4271"/>
                    <a:pt x="6323" y="4319"/>
                    <a:pt x="6490" y="4378"/>
                  </a:cubicBezTo>
                  <a:cubicBezTo>
                    <a:pt x="6698" y="4458"/>
                    <a:pt x="6890" y="4498"/>
                    <a:pt x="7069" y="4498"/>
                  </a:cubicBezTo>
                  <a:cubicBezTo>
                    <a:pt x="7502" y="4498"/>
                    <a:pt x="7853" y="4266"/>
                    <a:pt x="8156" y="3819"/>
                  </a:cubicBezTo>
                  <a:cubicBezTo>
                    <a:pt x="8692" y="3021"/>
                    <a:pt x="9359" y="2331"/>
                    <a:pt x="10085" y="1700"/>
                  </a:cubicBezTo>
                  <a:cubicBezTo>
                    <a:pt x="10442" y="1390"/>
                    <a:pt x="10859" y="1092"/>
                    <a:pt x="11300" y="878"/>
                  </a:cubicBezTo>
                  <a:cubicBezTo>
                    <a:pt x="11507" y="780"/>
                    <a:pt x="11691" y="731"/>
                    <a:pt x="11855" y="731"/>
                  </a:cubicBezTo>
                  <a:close/>
                  <a:moveTo>
                    <a:pt x="11952" y="1"/>
                  </a:moveTo>
                  <a:cubicBezTo>
                    <a:pt x="11727" y="1"/>
                    <a:pt x="11487" y="51"/>
                    <a:pt x="11240" y="152"/>
                  </a:cubicBezTo>
                  <a:cubicBezTo>
                    <a:pt x="10550" y="414"/>
                    <a:pt x="9954" y="830"/>
                    <a:pt x="9454" y="1354"/>
                  </a:cubicBezTo>
                  <a:cubicBezTo>
                    <a:pt x="8871" y="1938"/>
                    <a:pt x="8335" y="2581"/>
                    <a:pt x="7787" y="3188"/>
                  </a:cubicBezTo>
                  <a:cubicBezTo>
                    <a:pt x="7597" y="3402"/>
                    <a:pt x="7466" y="3676"/>
                    <a:pt x="7192" y="3759"/>
                  </a:cubicBezTo>
                  <a:cubicBezTo>
                    <a:pt x="6442" y="3593"/>
                    <a:pt x="5716" y="3402"/>
                    <a:pt x="4989" y="3259"/>
                  </a:cubicBezTo>
                  <a:cubicBezTo>
                    <a:pt x="4470" y="3162"/>
                    <a:pt x="3952" y="3076"/>
                    <a:pt x="3425" y="3076"/>
                  </a:cubicBezTo>
                  <a:cubicBezTo>
                    <a:pt x="3178" y="3076"/>
                    <a:pt x="2930" y="3095"/>
                    <a:pt x="2680" y="3140"/>
                  </a:cubicBezTo>
                  <a:cubicBezTo>
                    <a:pt x="1406" y="3378"/>
                    <a:pt x="298" y="4617"/>
                    <a:pt x="1048" y="6260"/>
                  </a:cubicBezTo>
                  <a:cubicBezTo>
                    <a:pt x="1263" y="6748"/>
                    <a:pt x="1596" y="7188"/>
                    <a:pt x="1882" y="7653"/>
                  </a:cubicBezTo>
                  <a:cubicBezTo>
                    <a:pt x="2025" y="7891"/>
                    <a:pt x="2191" y="8117"/>
                    <a:pt x="2322" y="8308"/>
                  </a:cubicBezTo>
                  <a:cubicBezTo>
                    <a:pt x="1918" y="9129"/>
                    <a:pt x="1513" y="9843"/>
                    <a:pt x="1179" y="10605"/>
                  </a:cubicBezTo>
                  <a:cubicBezTo>
                    <a:pt x="834" y="11379"/>
                    <a:pt x="525" y="12177"/>
                    <a:pt x="251" y="12987"/>
                  </a:cubicBezTo>
                  <a:cubicBezTo>
                    <a:pt x="60" y="13558"/>
                    <a:pt x="1" y="14189"/>
                    <a:pt x="144" y="14808"/>
                  </a:cubicBezTo>
                  <a:cubicBezTo>
                    <a:pt x="286" y="15368"/>
                    <a:pt x="596" y="15749"/>
                    <a:pt x="1120" y="15939"/>
                  </a:cubicBezTo>
                  <a:cubicBezTo>
                    <a:pt x="1374" y="16039"/>
                    <a:pt x="1679" y="16107"/>
                    <a:pt x="1959" y="16107"/>
                  </a:cubicBezTo>
                  <a:cubicBezTo>
                    <a:pt x="1981" y="16107"/>
                    <a:pt x="2003" y="16107"/>
                    <a:pt x="2025" y="16106"/>
                  </a:cubicBezTo>
                  <a:cubicBezTo>
                    <a:pt x="2561" y="16082"/>
                    <a:pt x="3108" y="16023"/>
                    <a:pt x="3620" y="15856"/>
                  </a:cubicBezTo>
                  <a:cubicBezTo>
                    <a:pt x="4335" y="15642"/>
                    <a:pt x="5013" y="15320"/>
                    <a:pt x="5716" y="15046"/>
                  </a:cubicBezTo>
                  <a:cubicBezTo>
                    <a:pt x="6031" y="14923"/>
                    <a:pt x="6325" y="14735"/>
                    <a:pt x="6778" y="14735"/>
                  </a:cubicBezTo>
                  <a:cubicBezTo>
                    <a:pt x="6805" y="14735"/>
                    <a:pt x="6831" y="14736"/>
                    <a:pt x="6859" y="14737"/>
                  </a:cubicBezTo>
                  <a:cubicBezTo>
                    <a:pt x="6954" y="15011"/>
                    <a:pt x="7037" y="15273"/>
                    <a:pt x="7156" y="15523"/>
                  </a:cubicBezTo>
                  <a:cubicBezTo>
                    <a:pt x="7454" y="16356"/>
                    <a:pt x="7740" y="17190"/>
                    <a:pt x="8085" y="17999"/>
                  </a:cubicBezTo>
                  <a:cubicBezTo>
                    <a:pt x="8335" y="18559"/>
                    <a:pt x="8680" y="19083"/>
                    <a:pt x="9145" y="19511"/>
                  </a:cubicBezTo>
                  <a:cubicBezTo>
                    <a:pt x="9493" y="19840"/>
                    <a:pt x="9824" y="20001"/>
                    <a:pt x="10161" y="20001"/>
                  </a:cubicBezTo>
                  <a:cubicBezTo>
                    <a:pt x="10459" y="20001"/>
                    <a:pt x="10762" y="19876"/>
                    <a:pt x="11085" y="19630"/>
                  </a:cubicBezTo>
                  <a:cubicBezTo>
                    <a:pt x="11681" y="19190"/>
                    <a:pt x="12086" y="18606"/>
                    <a:pt x="12359" y="17904"/>
                  </a:cubicBezTo>
                  <a:cubicBezTo>
                    <a:pt x="12752" y="16832"/>
                    <a:pt x="12967" y="15713"/>
                    <a:pt x="13109" y="14582"/>
                  </a:cubicBezTo>
                  <a:cubicBezTo>
                    <a:pt x="13252" y="13558"/>
                    <a:pt x="13264" y="13534"/>
                    <a:pt x="14264" y="13201"/>
                  </a:cubicBezTo>
                  <a:cubicBezTo>
                    <a:pt x="14895" y="12999"/>
                    <a:pt x="15538" y="12820"/>
                    <a:pt x="16181" y="12594"/>
                  </a:cubicBezTo>
                  <a:cubicBezTo>
                    <a:pt x="16717" y="12403"/>
                    <a:pt x="17241" y="12201"/>
                    <a:pt x="17753" y="11975"/>
                  </a:cubicBezTo>
                  <a:cubicBezTo>
                    <a:pt x="19110" y="11356"/>
                    <a:pt x="19384" y="9439"/>
                    <a:pt x="17991" y="8558"/>
                  </a:cubicBezTo>
                  <a:cubicBezTo>
                    <a:pt x="17479" y="8236"/>
                    <a:pt x="16908" y="7962"/>
                    <a:pt x="16348" y="7712"/>
                  </a:cubicBezTo>
                  <a:cubicBezTo>
                    <a:pt x="15884" y="7498"/>
                    <a:pt x="15395" y="7307"/>
                    <a:pt x="14895" y="7165"/>
                  </a:cubicBezTo>
                  <a:cubicBezTo>
                    <a:pt x="14419" y="7010"/>
                    <a:pt x="14229" y="6700"/>
                    <a:pt x="14181" y="6248"/>
                  </a:cubicBezTo>
                  <a:cubicBezTo>
                    <a:pt x="14121" y="5795"/>
                    <a:pt x="14086" y="5331"/>
                    <a:pt x="14038" y="4867"/>
                  </a:cubicBezTo>
                  <a:cubicBezTo>
                    <a:pt x="13979" y="4164"/>
                    <a:pt x="13931" y="3486"/>
                    <a:pt x="13860" y="2783"/>
                  </a:cubicBezTo>
                  <a:cubicBezTo>
                    <a:pt x="13788" y="2116"/>
                    <a:pt x="13621" y="1461"/>
                    <a:pt x="13276" y="866"/>
                  </a:cubicBezTo>
                  <a:cubicBezTo>
                    <a:pt x="12964" y="293"/>
                    <a:pt x="12498" y="1"/>
                    <a:pt x="1195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0" name="Google Shape;1486;p40"/>
            <p:cNvSpPr/>
            <p:nvPr/>
          </p:nvSpPr>
          <p:spPr>
            <a:xfrm>
              <a:off x="3795775" y="507650"/>
              <a:ext cx="434600" cy="462050"/>
            </a:xfrm>
            <a:custGeom>
              <a:avLst/>
              <a:gdLst/>
              <a:ahLst/>
              <a:cxnLst/>
              <a:rect l="l" t="t" r="r" b="b"/>
              <a:pathLst>
                <a:path w="17384" h="18482" extrusionOk="0">
                  <a:moveTo>
                    <a:pt x="11093" y="1"/>
                  </a:moveTo>
                  <a:cubicBezTo>
                    <a:pt x="10929" y="1"/>
                    <a:pt x="10745" y="50"/>
                    <a:pt x="10538" y="148"/>
                  </a:cubicBezTo>
                  <a:cubicBezTo>
                    <a:pt x="10097" y="362"/>
                    <a:pt x="9680" y="660"/>
                    <a:pt x="9323" y="970"/>
                  </a:cubicBezTo>
                  <a:cubicBezTo>
                    <a:pt x="8597" y="1601"/>
                    <a:pt x="7930" y="2291"/>
                    <a:pt x="7394" y="3089"/>
                  </a:cubicBezTo>
                  <a:cubicBezTo>
                    <a:pt x="7091" y="3536"/>
                    <a:pt x="6740" y="3768"/>
                    <a:pt x="6307" y="3768"/>
                  </a:cubicBezTo>
                  <a:cubicBezTo>
                    <a:pt x="6128" y="3768"/>
                    <a:pt x="5936" y="3728"/>
                    <a:pt x="5728" y="3648"/>
                  </a:cubicBezTo>
                  <a:cubicBezTo>
                    <a:pt x="5561" y="3589"/>
                    <a:pt x="5382" y="3541"/>
                    <a:pt x="5204" y="3518"/>
                  </a:cubicBezTo>
                  <a:cubicBezTo>
                    <a:pt x="4418" y="3363"/>
                    <a:pt x="3596" y="3125"/>
                    <a:pt x="2549" y="3125"/>
                  </a:cubicBezTo>
                  <a:cubicBezTo>
                    <a:pt x="2465" y="3125"/>
                    <a:pt x="2203" y="3125"/>
                    <a:pt x="1953" y="3172"/>
                  </a:cubicBezTo>
                  <a:cubicBezTo>
                    <a:pt x="1037" y="3363"/>
                    <a:pt x="596" y="4065"/>
                    <a:pt x="846" y="4970"/>
                  </a:cubicBezTo>
                  <a:cubicBezTo>
                    <a:pt x="941" y="5315"/>
                    <a:pt x="1132" y="5649"/>
                    <a:pt x="1310" y="5946"/>
                  </a:cubicBezTo>
                  <a:cubicBezTo>
                    <a:pt x="1513" y="6304"/>
                    <a:pt x="1787" y="6625"/>
                    <a:pt x="2025" y="6958"/>
                  </a:cubicBezTo>
                  <a:cubicBezTo>
                    <a:pt x="2287" y="7328"/>
                    <a:pt x="2322" y="7709"/>
                    <a:pt x="2108" y="8125"/>
                  </a:cubicBezTo>
                  <a:cubicBezTo>
                    <a:pt x="2037" y="8292"/>
                    <a:pt x="1953" y="8459"/>
                    <a:pt x="1858" y="8601"/>
                  </a:cubicBezTo>
                  <a:cubicBezTo>
                    <a:pt x="1179" y="9649"/>
                    <a:pt x="727" y="10804"/>
                    <a:pt x="298" y="11971"/>
                  </a:cubicBezTo>
                  <a:cubicBezTo>
                    <a:pt x="108" y="12507"/>
                    <a:pt x="1" y="13066"/>
                    <a:pt x="60" y="13650"/>
                  </a:cubicBezTo>
                  <a:cubicBezTo>
                    <a:pt x="120" y="14233"/>
                    <a:pt x="417" y="14543"/>
                    <a:pt x="989" y="14590"/>
                  </a:cubicBezTo>
                  <a:cubicBezTo>
                    <a:pt x="1139" y="14604"/>
                    <a:pt x="1288" y="14612"/>
                    <a:pt x="1437" y="14612"/>
                  </a:cubicBezTo>
                  <a:cubicBezTo>
                    <a:pt x="1809" y="14612"/>
                    <a:pt x="2176" y="14563"/>
                    <a:pt x="2525" y="14436"/>
                  </a:cubicBezTo>
                  <a:cubicBezTo>
                    <a:pt x="3180" y="14197"/>
                    <a:pt x="3834" y="13947"/>
                    <a:pt x="4477" y="13697"/>
                  </a:cubicBezTo>
                  <a:cubicBezTo>
                    <a:pt x="4858" y="13543"/>
                    <a:pt x="5239" y="13364"/>
                    <a:pt x="5632" y="13245"/>
                  </a:cubicBezTo>
                  <a:cubicBezTo>
                    <a:pt x="5775" y="13206"/>
                    <a:pt x="5901" y="13186"/>
                    <a:pt x="6013" y="13186"/>
                  </a:cubicBezTo>
                  <a:cubicBezTo>
                    <a:pt x="6353" y="13186"/>
                    <a:pt x="6570" y="13369"/>
                    <a:pt x="6740" y="13781"/>
                  </a:cubicBezTo>
                  <a:cubicBezTo>
                    <a:pt x="6966" y="14328"/>
                    <a:pt x="7156" y="14900"/>
                    <a:pt x="7347" y="15471"/>
                  </a:cubicBezTo>
                  <a:cubicBezTo>
                    <a:pt x="7621" y="16221"/>
                    <a:pt x="7895" y="16972"/>
                    <a:pt x="8359" y="17638"/>
                  </a:cubicBezTo>
                  <a:cubicBezTo>
                    <a:pt x="8490" y="17829"/>
                    <a:pt x="8633" y="18019"/>
                    <a:pt x="8787" y="18186"/>
                  </a:cubicBezTo>
                  <a:cubicBezTo>
                    <a:pt x="8991" y="18383"/>
                    <a:pt x="9174" y="18482"/>
                    <a:pt x="9364" y="18482"/>
                  </a:cubicBezTo>
                  <a:cubicBezTo>
                    <a:pt x="9530" y="18482"/>
                    <a:pt x="9701" y="18407"/>
                    <a:pt x="9895" y="18257"/>
                  </a:cubicBezTo>
                  <a:cubicBezTo>
                    <a:pt x="10335" y="17936"/>
                    <a:pt x="10669" y="17495"/>
                    <a:pt x="10835" y="16972"/>
                  </a:cubicBezTo>
                  <a:cubicBezTo>
                    <a:pt x="11026" y="16376"/>
                    <a:pt x="11169" y="15781"/>
                    <a:pt x="11324" y="15174"/>
                  </a:cubicBezTo>
                  <a:cubicBezTo>
                    <a:pt x="11490" y="14471"/>
                    <a:pt x="11609" y="13757"/>
                    <a:pt x="11740" y="13042"/>
                  </a:cubicBezTo>
                  <a:cubicBezTo>
                    <a:pt x="11824" y="12566"/>
                    <a:pt x="12109" y="12257"/>
                    <a:pt x="12538" y="12054"/>
                  </a:cubicBezTo>
                  <a:cubicBezTo>
                    <a:pt x="12800" y="11935"/>
                    <a:pt x="13062" y="11852"/>
                    <a:pt x="13336" y="11745"/>
                  </a:cubicBezTo>
                  <a:lnTo>
                    <a:pt x="15253" y="11126"/>
                  </a:lnTo>
                  <a:cubicBezTo>
                    <a:pt x="15669" y="10971"/>
                    <a:pt x="16074" y="10804"/>
                    <a:pt x="16467" y="10626"/>
                  </a:cubicBezTo>
                  <a:cubicBezTo>
                    <a:pt x="16979" y="10411"/>
                    <a:pt x="17324" y="10030"/>
                    <a:pt x="17348" y="9459"/>
                  </a:cubicBezTo>
                  <a:cubicBezTo>
                    <a:pt x="17384" y="8875"/>
                    <a:pt x="17003" y="8542"/>
                    <a:pt x="16562" y="8304"/>
                  </a:cubicBezTo>
                  <a:cubicBezTo>
                    <a:pt x="16086" y="8042"/>
                    <a:pt x="15598" y="7828"/>
                    <a:pt x="15086" y="7613"/>
                  </a:cubicBezTo>
                  <a:cubicBezTo>
                    <a:pt x="14598" y="7387"/>
                    <a:pt x="14074" y="7208"/>
                    <a:pt x="13586" y="6994"/>
                  </a:cubicBezTo>
                  <a:cubicBezTo>
                    <a:pt x="13181" y="6839"/>
                    <a:pt x="12883" y="6566"/>
                    <a:pt x="12800" y="6101"/>
                  </a:cubicBezTo>
                  <a:cubicBezTo>
                    <a:pt x="12717" y="5708"/>
                    <a:pt x="12597" y="5303"/>
                    <a:pt x="12562" y="4887"/>
                  </a:cubicBezTo>
                  <a:cubicBezTo>
                    <a:pt x="12478" y="4184"/>
                    <a:pt x="12455" y="3482"/>
                    <a:pt x="12383" y="2803"/>
                  </a:cubicBezTo>
                  <a:cubicBezTo>
                    <a:pt x="12300" y="2089"/>
                    <a:pt x="12216" y="1362"/>
                    <a:pt x="11907" y="684"/>
                  </a:cubicBezTo>
                  <a:cubicBezTo>
                    <a:pt x="11704" y="228"/>
                    <a:pt x="11445" y="1"/>
                    <a:pt x="110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1" name="Google Shape;1487;p40"/>
            <p:cNvSpPr/>
            <p:nvPr/>
          </p:nvSpPr>
          <p:spPr>
            <a:xfrm>
              <a:off x="3921100" y="741925"/>
              <a:ext cx="110450" cy="53825"/>
            </a:xfrm>
            <a:custGeom>
              <a:avLst/>
              <a:gdLst/>
              <a:ahLst/>
              <a:cxnLst/>
              <a:rect l="l" t="t" r="r" b="b"/>
              <a:pathLst>
                <a:path w="4418" h="2153" extrusionOk="0">
                  <a:moveTo>
                    <a:pt x="368" y="0"/>
                  </a:moveTo>
                  <a:cubicBezTo>
                    <a:pt x="294" y="0"/>
                    <a:pt x="226" y="29"/>
                    <a:pt x="167" y="88"/>
                  </a:cubicBezTo>
                  <a:cubicBezTo>
                    <a:pt x="36" y="219"/>
                    <a:pt x="0" y="421"/>
                    <a:pt x="131" y="647"/>
                  </a:cubicBezTo>
                  <a:cubicBezTo>
                    <a:pt x="191" y="754"/>
                    <a:pt x="274" y="862"/>
                    <a:pt x="357" y="957"/>
                  </a:cubicBezTo>
                  <a:cubicBezTo>
                    <a:pt x="1012" y="1719"/>
                    <a:pt x="1846" y="2124"/>
                    <a:pt x="2834" y="2147"/>
                  </a:cubicBezTo>
                  <a:cubicBezTo>
                    <a:pt x="2897" y="2147"/>
                    <a:pt x="2959" y="2152"/>
                    <a:pt x="3016" y="2152"/>
                  </a:cubicBezTo>
                  <a:cubicBezTo>
                    <a:pt x="3088" y="2152"/>
                    <a:pt x="3155" y="2145"/>
                    <a:pt x="3215" y="2112"/>
                  </a:cubicBezTo>
                  <a:cubicBezTo>
                    <a:pt x="3524" y="2005"/>
                    <a:pt x="3846" y="1897"/>
                    <a:pt x="4144" y="1755"/>
                  </a:cubicBezTo>
                  <a:cubicBezTo>
                    <a:pt x="4298" y="1671"/>
                    <a:pt x="4417" y="1481"/>
                    <a:pt x="4286" y="1302"/>
                  </a:cubicBezTo>
                  <a:cubicBezTo>
                    <a:pt x="4215" y="1195"/>
                    <a:pt x="4036" y="1159"/>
                    <a:pt x="3905" y="1135"/>
                  </a:cubicBezTo>
                  <a:cubicBezTo>
                    <a:pt x="3896" y="1135"/>
                    <a:pt x="3887" y="1134"/>
                    <a:pt x="3878" y="1134"/>
                  </a:cubicBezTo>
                  <a:cubicBezTo>
                    <a:pt x="3765" y="1134"/>
                    <a:pt x="3635" y="1198"/>
                    <a:pt x="3524" y="1231"/>
                  </a:cubicBezTo>
                  <a:cubicBezTo>
                    <a:pt x="3271" y="1296"/>
                    <a:pt x="3026" y="1329"/>
                    <a:pt x="2790" y="1329"/>
                  </a:cubicBezTo>
                  <a:cubicBezTo>
                    <a:pt x="2118" y="1329"/>
                    <a:pt x="1520" y="1063"/>
                    <a:pt x="1000" y="516"/>
                  </a:cubicBezTo>
                  <a:cubicBezTo>
                    <a:pt x="893" y="409"/>
                    <a:pt x="810" y="278"/>
                    <a:pt x="703" y="171"/>
                  </a:cubicBezTo>
                  <a:cubicBezTo>
                    <a:pt x="591" y="59"/>
                    <a:pt x="474" y="0"/>
                    <a:pt x="3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2" name="Google Shape;1488;p40"/>
            <p:cNvSpPr/>
            <p:nvPr/>
          </p:nvSpPr>
          <p:spPr>
            <a:xfrm>
              <a:off x="4043125" y="721175"/>
              <a:ext cx="20575" cy="21825"/>
            </a:xfrm>
            <a:custGeom>
              <a:avLst/>
              <a:gdLst/>
              <a:ahLst/>
              <a:cxnLst/>
              <a:rect l="l" t="t" r="r" b="b"/>
              <a:pathLst>
                <a:path w="823" h="873" extrusionOk="0">
                  <a:moveTo>
                    <a:pt x="468" y="0"/>
                  </a:moveTo>
                  <a:cubicBezTo>
                    <a:pt x="463" y="0"/>
                    <a:pt x="458" y="1"/>
                    <a:pt x="453" y="1"/>
                  </a:cubicBezTo>
                  <a:cubicBezTo>
                    <a:pt x="191" y="25"/>
                    <a:pt x="1" y="287"/>
                    <a:pt x="48" y="572"/>
                  </a:cubicBezTo>
                  <a:cubicBezTo>
                    <a:pt x="70" y="738"/>
                    <a:pt x="225" y="873"/>
                    <a:pt x="390" y="873"/>
                  </a:cubicBezTo>
                  <a:cubicBezTo>
                    <a:pt x="403" y="873"/>
                    <a:pt x="416" y="872"/>
                    <a:pt x="429" y="870"/>
                  </a:cubicBezTo>
                  <a:cubicBezTo>
                    <a:pt x="656" y="822"/>
                    <a:pt x="822" y="596"/>
                    <a:pt x="810" y="346"/>
                  </a:cubicBezTo>
                  <a:cubicBezTo>
                    <a:pt x="787" y="173"/>
                    <a:pt x="619" y="0"/>
                    <a:pt x="4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3" name="Google Shape;1489;p40"/>
            <p:cNvSpPr/>
            <p:nvPr/>
          </p:nvSpPr>
          <p:spPr>
            <a:xfrm>
              <a:off x="3935975" y="681800"/>
              <a:ext cx="20225" cy="20650"/>
            </a:xfrm>
            <a:custGeom>
              <a:avLst/>
              <a:gdLst/>
              <a:ahLst/>
              <a:cxnLst/>
              <a:rect l="l" t="t" r="r" b="b"/>
              <a:pathLst>
                <a:path w="809" h="826" extrusionOk="0">
                  <a:moveTo>
                    <a:pt x="453" y="0"/>
                  </a:moveTo>
                  <a:cubicBezTo>
                    <a:pt x="437" y="0"/>
                    <a:pt x="421" y="2"/>
                    <a:pt x="405" y="4"/>
                  </a:cubicBezTo>
                  <a:cubicBezTo>
                    <a:pt x="179" y="28"/>
                    <a:pt x="1" y="254"/>
                    <a:pt x="12" y="492"/>
                  </a:cubicBezTo>
                  <a:cubicBezTo>
                    <a:pt x="12" y="671"/>
                    <a:pt x="179" y="826"/>
                    <a:pt x="358" y="826"/>
                  </a:cubicBezTo>
                  <a:cubicBezTo>
                    <a:pt x="584" y="826"/>
                    <a:pt x="774" y="612"/>
                    <a:pt x="786" y="373"/>
                  </a:cubicBezTo>
                  <a:cubicBezTo>
                    <a:pt x="808" y="187"/>
                    <a:pt x="638" y="0"/>
                    <a:pt x="45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grpSp>
      <p:grpSp>
        <p:nvGrpSpPr>
          <p:cNvPr id="24" name="Group 23"/>
          <p:cNvGrpSpPr/>
          <p:nvPr/>
        </p:nvGrpSpPr>
        <p:grpSpPr>
          <a:xfrm>
            <a:off x="443556" y="633967"/>
            <a:ext cx="10451951" cy="823090"/>
            <a:chOff x="528101" y="187609"/>
            <a:chExt cx="10451951" cy="823090"/>
          </a:xfrm>
        </p:grpSpPr>
        <p:sp>
          <p:nvSpPr>
            <p:cNvPr id="14" name="Google Shape;275;p7"/>
            <p:cNvSpPr/>
            <p:nvPr/>
          </p:nvSpPr>
          <p:spPr>
            <a:xfrm>
              <a:off x="528101" y="187609"/>
              <a:ext cx="10451951" cy="82309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15" name="TextBox 14"/>
            <p:cNvSpPr txBox="1"/>
            <p:nvPr/>
          </p:nvSpPr>
          <p:spPr>
            <a:xfrm>
              <a:off x="612648" y="194753"/>
              <a:ext cx="10282858" cy="707886"/>
            </a:xfrm>
            <a:prstGeom prst="rect">
              <a:avLst/>
            </a:prstGeom>
            <a:noFill/>
          </p:spPr>
          <p:txBody>
            <a:bodyPr wrap="square">
              <a:spAutoFit/>
            </a:bodyPr>
            <a:lstStyle/>
            <a:p>
              <a:pPr lvl="0" algn="ctr">
                <a:defRPr/>
              </a:pP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2.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Tìm</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thông</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tin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nói</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về</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nội</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dung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của</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các</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vở</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ba</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2060"/>
                  </a:solidFill>
                  <a:latin typeface="Calibri" panose="020F0502020204030204" pitchFamily="34" charset="0"/>
                  <a:ea typeface="Times New Roman" panose="02020603050405020304" pitchFamily="18" charset="0"/>
                  <a:cs typeface="Calibri" panose="020F0502020204030204" pitchFamily="34" charset="0"/>
                </a:rPr>
                <a:t>lê</a:t>
              </a:r>
              <a:r>
                <a:rPr lang="en-US" sz="4000" dirty="0">
                  <a:solidFill>
                    <a:srgbClr val="002060"/>
                  </a:solidFill>
                  <a:latin typeface="Calibri" panose="020F0502020204030204" pitchFamily="34" charset="0"/>
                  <a:ea typeface="Times New Roman" panose="02020603050405020304" pitchFamily="18" charset="0"/>
                  <a:cs typeface="Calibri" panose="020F0502020204030204" pitchFamily="34" charset="0"/>
                </a:rPr>
                <a:t>.</a:t>
              </a:r>
              <a:endParaRPr kumimoji="0" lang="en-US"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sp>
        <p:nvSpPr>
          <p:cNvPr id="23" name="Speech Bubble: Rectangle with Corners Rounded 5"/>
          <p:cNvSpPr/>
          <p:nvPr/>
        </p:nvSpPr>
        <p:spPr>
          <a:xfrm>
            <a:off x="3620806" y="1782229"/>
            <a:ext cx="8193242" cy="3466427"/>
          </a:xfrm>
          <a:prstGeom prst="wedgeRoundRectCallout">
            <a:avLst>
              <a:gd name="adj1" fmla="val -61400"/>
              <a:gd name="adj2" fmla="val 37058"/>
              <a:gd name="adj3" fmla="val 16667"/>
            </a:avLst>
          </a:prstGeom>
          <a:solidFill>
            <a:srgbClr val="4285F4"/>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4000" dirty="0">
                <a:solidFill>
                  <a:srgbClr val="FFFFFF"/>
                </a:solidFill>
                <a:latin typeface="Calibri" panose="020F0502020204030204" pitchFamily="34" charset="0"/>
                <a:cs typeface="Calibri" panose="020F0502020204030204" pitchFamily="34" charset="0"/>
              </a:rPr>
              <a:t>Nội dung các vở ba lê (như Hồ thiên nga, Người đẹp ngủ trong rừng, Lọ Lem...) đều ca ngợi tình yêu, sự thánh thiện và ước mơ vươn tới những điều tốt đẹp của con người.</a:t>
            </a:r>
            <a:endParaRPr kumimoji="0" lang="vi-VN" sz="4000" b="0" i="0" u="none" strike="noStrike" kern="120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endParaRPr>
          </a:p>
        </p:txBody>
      </p:sp>
      <p:sp>
        <p:nvSpPr>
          <p:cNvPr id="25" name="TextBox 24"/>
          <p:cNvSpPr txBox="1"/>
          <p:nvPr/>
        </p:nvSpPr>
        <p:spPr>
          <a:xfrm>
            <a:off x="4078497" y="-27355"/>
            <a:ext cx="4663440" cy="584775"/>
          </a:xfrm>
          <a:prstGeom prst="rect">
            <a:avLst/>
          </a:prstGeom>
          <a:noFill/>
        </p:spPr>
        <p:txBody>
          <a:bodyPr wrap="square" rtlCol="0">
            <a:spAutoFit/>
          </a:bodyPr>
          <a:lstStyle/>
          <a:p>
            <a:r>
              <a:rPr lang="en-US" sz="3200" b="1" dirty="0" err="1" smtClean="0">
                <a:solidFill>
                  <a:schemeClr val="accent3">
                    <a:lumMod val="50000"/>
                  </a:schemeClr>
                </a:solidFill>
              </a:rPr>
              <a:t>Đọc</a:t>
            </a:r>
            <a:r>
              <a:rPr lang="en-US" sz="3200" b="1" dirty="0" smtClean="0">
                <a:solidFill>
                  <a:schemeClr val="accent3">
                    <a:lumMod val="50000"/>
                  </a:schemeClr>
                </a:solidFill>
              </a:rPr>
              <a:t> </a:t>
            </a:r>
            <a:r>
              <a:rPr lang="en-US" sz="3200" b="1" dirty="0" err="1" smtClean="0">
                <a:solidFill>
                  <a:schemeClr val="accent3">
                    <a:lumMod val="50000"/>
                  </a:schemeClr>
                </a:solidFill>
              </a:rPr>
              <a:t>thầm</a:t>
            </a:r>
            <a:r>
              <a:rPr lang="en-US" sz="3200" b="1" dirty="0" smtClean="0">
                <a:solidFill>
                  <a:schemeClr val="accent3">
                    <a:lumMod val="50000"/>
                  </a:schemeClr>
                </a:solidFill>
              </a:rPr>
              <a:t> </a:t>
            </a:r>
            <a:r>
              <a:rPr lang="en-US" sz="3200" b="1" dirty="0" err="1" smtClean="0">
                <a:solidFill>
                  <a:schemeClr val="accent3">
                    <a:lumMod val="50000"/>
                  </a:schemeClr>
                </a:solidFill>
              </a:rPr>
              <a:t>đoạn</a:t>
            </a:r>
            <a:r>
              <a:rPr lang="en-US" sz="3200" b="1" dirty="0" smtClean="0">
                <a:solidFill>
                  <a:schemeClr val="accent3">
                    <a:lumMod val="50000"/>
                  </a:schemeClr>
                </a:solidFill>
              </a:rPr>
              <a:t> 2</a:t>
            </a:r>
            <a:endParaRPr lang="en-US" sz="3200" b="1" dirty="0">
              <a:solidFill>
                <a:schemeClr val="accent3">
                  <a:lumMod val="50000"/>
                </a:schemeClr>
              </a:solidFill>
            </a:endParaRPr>
          </a:p>
        </p:txBody>
      </p:sp>
      <p:grpSp>
        <p:nvGrpSpPr>
          <p:cNvPr id="26" name="Group 25"/>
          <p:cNvGrpSpPr/>
          <p:nvPr/>
        </p:nvGrpSpPr>
        <p:grpSpPr>
          <a:xfrm>
            <a:off x="3865056" y="5646734"/>
            <a:ext cx="7818120" cy="706755"/>
            <a:chOff x="3364992" y="2841941"/>
            <a:chExt cx="7818120" cy="706755"/>
          </a:xfrm>
        </p:grpSpPr>
        <p:sp>
          <p:nvSpPr>
            <p:cNvPr id="27" name="Google Shape;275;p7"/>
            <p:cNvSpPr/>
            <p:nvPr/>
          </p:nvSpPr>
          <p:spPr>
            <a:xfrm>
              <a:off x="3364992" y="2841941"/>
              <a:ext cx="7818120" cy="706755"/>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28" name="TextBox 27"/>
            <p:cNvSpPr txBox="1"/>
            <p:nvPr/>
          </p:nvSpPr>
          <p:spPr>
            <a:xfrm>
              <a:off x="3364992" y="2841941"/>
              <a:ext cx="7818120" cy="706755"/>
            </a:xfrm>
            <a:prstGeom prst="rect">
              <a:avLst/>
            </a:prstGeom>
            <a:noFill/>
          </p:spPr>
          <p:txBody>
            <a:bodyPr wrap="square">
              <a:spAutoFit/>
            </a:bodyPr>
            <a:lstStyle/>
            <a:p>
              <a:pPr lvl="0" algn="ctr">
                <a:defRPr/>
              </a:pP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Ý 2: </a:t>
              </a:r>
              <a:r>
                <a:rPr kumimoji="0" lang="en-US" sz="4000" b="0" i="0" u="none" strike="noStrike" kern="1200" cap="none" spc="0" normalizeH="0" baseline="0" noProof="0" dirty="0" err="1" smtClean="0">
                  <a:ln>
                    <a:noFill/>
                  </a:ln>
                  <a:solidFill>
                    <a:srgbClr val="002060"/>
                  </a:solidFill>
                  <a:effectLst/>
                  <a:uLnTx/>
                  <a:uFillTx/>
                  <a:latin typeface="Calibri" panose="020F0502020204030204" pitchFamily="34" charset="0"/>
                  <a:cs typeface="Calibri" panose="020F0502020204030204" pitchFamily="34" charset="0"/>
                </a:rPr>
                <a:t>Giá</a:t>
              </a:r>
              <a:r>
                <a:rPr kumimoji="0" lang="en-US" sz="4000" b="0" i="0" u="none" strike="noStrike" kern="1200" cap="none" spc="0" normalizeH="0" noProof="0" dirty="0" smtClean="0">
                  <a:ln>
                    <a:noFill/>
                  </a:ln>
                  <a:solidFill>
                    <a:srgbClr val="00206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noProof="0" dirty="0" err="1" smtClean="0">
                  <a:ln>
                    <a:noFill/>
                  </a:ln>
                  <a:solidFill>
                    <a:srgbClr val="002060"/>
                  </a:solidFill>
                  <a:effectLst/>
                  <a:uLnTx/>
                  <a:uFillTx/>
                  <a:latin typeface="Calibri" panose="020F0502020204030204" pitchFamily="34" charset="0"/>
                  <a:cs typeface="Calibri" panose="020F0502020204030204" pitchFamily="34" charset="0"/>
                </a:rPr>
                <a:t>trị</a:t>
              </a:r>
              <a:r>
                <a:rPr kumimoji="0" lang="en-US" sz="4000" b="0" i="0" u="none" strike="noStrike" kern="1200" cap="none" spc="0" normalizeH="0" noProof="0" dirty="0" smtClean="0">
                  <a:ln>
                    <a:noFill/>
                  </a:ln>
                  <a:solidFill>
                    <a:srgbClr val="00206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noProof="0" dirty="0" err="1" smtClean="0">
                  <a:ln>
                    <a:noFill/>
                  </a:ln>
                  <a:solidFill>
                    <a:srgbClr val="002060"/>
                  </a:solidFill>
                  <a:effectLst/>
                  <a:uLnTx/>
                  <a:uFillTx/>
                  <a:latin typeface="Calibri" panose="020F0502020204030204" pitchFamily="34" charset="0"/>
                  <a:cs typeface="Calibri" panose="020F0502020204030204" pitchFamily="34" charset="0"/>
                </a:rPr>
                <a:t>nghệ</a:t>
              </a:r>
              <a:r>
                <a:rPr kumimoji="0" lang="en-US" sz="4000" b="0" i="0" u="none" strike="noStrike" kern="1200" cap="none" spc="0" normalizeH="0" noProof="0" dirty="0" smtClean="0">
                  <a:ln>
                    <a:noFill/>
                  </a:ln>
                  <a:solidFill>
                    <a:srgbClr val="00206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noProof="0" dirty="0" err="1" smtClean="0">
                  <a:ln>
                    <a:noFill/>
                  </a:ln>
                  <a:solidFill>
                    <a:srgbClr val="002060"/>
                  </a:solidFill>
                  <a:effectLst/>
                  <a:uLnTx/>
                  <a:uFillTx/>
                  <a:latin typeface="Calibri" panose="020F0502020204030204" pitchFamily="34" charset="0"/>
                  <a:cs typeface="Calibri" panose="020F0502020204030204" pitchFamily="34" charset="0"/>
                </a:rPr>
                <a:t>thuật</a:t>
              </a:r>
              <a:r>
                <a:rPr kumimoji="0" lang="en-US" sz="4000" b="0" i="0" u="none" strike="noStrike" kern="1200" cap="none" spc="0" normalizeH="0" noProof="0" dirty="0" smtClean="0">
                  <a:ln>
                    <a:noFill/>
                  </a:ln>
                  <a:solidFill>
                    <a:srgbClr val="00206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err="1" smtClean="0">
                  <a:ln>
                    <a:noFill/>
                  </a:ln>
                  <a:solidFill>
                    <a:srgbClr val="002060"/>
                  </a:solidFill>
                  <a:effectLst/>
                  <a:uLnTx/>
                  <a:uFillTx/>
                  <a:latin typeface="Calibri" panose="020F0502020204030204" pitchFamily="34" charset="0"/>
                  <a:cs typeface="Calibri" panose="020F0502020204030204" pitchFamily="34" charset="0"/>
                </a:rPr>
                <a:t>của</a:t>
              </a:r>
              <a:r>
                <a:rPr kumimoji="0" lang="en-US" sz="4000" b="0" i="0" u="none" strike="noStrike" kern="120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err="1" smtClean="0">
                  <a:ln>
                    <a:noFill/>
                  </a:ln>
                  <a:solidFill>
                    <a:srgbClr val="002060"/>
                  </a:solidFill>
                  <a:effectLst/>
                  <a:uLnTx/>
                  <a:uFillTx/>
                  <a:latin typeface="Calibri" panose="020F0502020204030204" pitchFamily="34" charset="0"/>
                  <a:cs typeface="Calibri" panose="020F0502020204030204" pitchFamily="34" charset="0"/>
                </a:rPr>
                <a:t>múa</a:t>
              </a:r>
              <a:r>
                <a:rPr kumimoji="0" lang="en-US" sz="4000" b="0" i="0" u="none" strike="noStrike" kern="120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rPr>
                <a:t> </a:t>
              </a:r>
              <a:r>
                <a:rPr kumimoji="0" lang="en-US"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ba lê.</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randombar(horizontal)">
                                      <p:cBhvr>
                                        <p:cTn id="1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a:off x="485337" y="1610214"/>
            <a:ext cx="11177273" cy="4342164"/>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grpSp>
        <p:nvGrpSpPr>
          <p:cNvPr id="7" name="Group 6"/>
          <p:cNvGrpSpPr/>
          <p:nvPr/>
        </p:nvGrpSpPr>
        <p:grpSpPr>
          <a:xfrm>
            <a:off x="1051559" y="471426"/>
            <a:ext cx="10693347" cy="974539"/>
            <a:chOff x="1069847" y="314929"/>
            <a:chExt cx="10693347" cy="974539"/>
          </a:xfrm>
        </p:grpSpPr>
        <p:sp>
          <p:nvSpPr>
            <p:cNvPr id="3" name="Google Shape;276;p7"/>
            <p:cNvSpPr/>
            <p:nvPr/>
          </p:nvSpPr>
          <p:spPr>
            <a:xfrm>
              <a:off x="1069847" y="342525"/>
              <a:ext cx="10693347" cy="946943"/>
            </a:xfrm>
            <a:prstGeom prst="roundRect">
              <a:avLst>
                <a:gd name="adj" fmla="val 50000"/>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4" name="Google Shape;1483;p40"/>
            <p:cNvSpPr txBox="1"/>
            <p:nvPr/>
          </p:nvSpPr>
          <p:spPr>
            <a:xfrm>
              <a:off x="1148715" y="314929"/>
              <a:ext cx="10323576" cy="64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lvl="0" algn="ctr">
                <a:defRPr/>
              </a:pPr>
              <a:r>
                <a:rPr lang="en-US" sz="2800" kern="0" dirty="0">
                  <a:solidFill>
                    <a:srgbClr val="FFFFFF"/>
                  </a:solidFill>
                  <a:latin typeface="Calibri" panose="020F0502020204030204" pitchFamily="34" charset="0"/>
                  <a:cs typeface="Calibri" panose="020F0502020204030204" pitchFamily="34" charset="0"/>
                </a:rPr>
                <a:t>3. </a:t>
              </a:r>
              <a:r>
                <a:rPr lang="vi-VN" sz="2800" kern="0" dirty="0">
                  <a:solidFill>
                    <a:srgbClr val="FFFFFF"/>
                  </a:solidFill>
                  <a:latin typeface="Calibri" panose="020F0502020204030204" pitchFamily="34" charset="0"/>
                  <a:cs typeface="Calibri" panose="020F0502020204030204" pitchFamily="34" charset="0"/>
                </a:rPr>
                <a:t>Trong các vở ba lê, người diễn viên thể hiện nội dung vở kịch bằng cách nào? Điều đó được thể hiện ra sao trong vở Hồ thiên nga?</a:t>
              </a:r>
              <a:endParaRPr kumimoji="0" lang="en-US" sz="28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endParaRPr>
            </a:p>
          </p:txBody>
        </p:sp>
      </p:grpSp>
      <p:sp>
        <p:nvSpPr>
          <p:cNvPr id="11" name="Speech Bubble: Rectangle with Corners Rounded 5"/>
          <p:cNvSpPr/>
          <p:nvPr/>
        </p:nvSpPr>
        <p:spPr>
          <a:xfrm>
            <a:off x="3705358" y="1666746"/>
            <a:ext cx="7874956" cy="4229100"/>
          </a:xfrm>
          <a:prstGeom prst="wedgeRoundRectCallout">
            <a:avLst>
              <a:gd name="adj1" fmla="val -62641"/>
              <a:gd name="adj2" fmla="val 29136"/>
              <a:gd name="adj3" fmla="val 16667"/>
            </a:avLst>
          </a:prstGeom>
          <a:solidFill>
            <a:schemeClr val="bg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2800" dirty="0">
                <a:solidFill>
                  <a:srgbClr val="F7A9BD">
                    <a:lumMod val="10000"/>
                  </a:srgbClr>
                </a:solidFill>
                <a:latin typeface="Calibri" panose="020F0502020204030204" pitchFamily="34" charset="0"/>
                <a:cs typeface="Calibri" panose="020F0502020204030204" pitchFamily="34" charset="0"/>
              </a:rPr>
              <a:t>Người diễn viên dùng động tác múa (vũ đạo) để thể hiện nội dung thay cho lời nói. Trong vở Hồ thiên nga, các diễn viên thực hiện </a:t>
            </a:r>
            <a:r>
              <a:rPr lang="vi-VN" sz="2800" b="1" dirty="0">
                <a:solidFill>
                  <a:srgbClr val="F7A9BD">
                    <a:lumMod val="10000"/>
                  </a:srgbClr>
                </a:solidFill>
                <a:latin typeface="Calibri" panose="020F0502020204030204" pitchFamily="34" charset="0"/>
                <a:cs typeface="Calibri" panose="020F0502020204030204" pitchFamily="34" charset="0"/>
              </a:rPr>
              <a:t>những cú xoay người đẹp mắt và chuẩn xác</a:t>
            </a:r>
            <a:r>
              <a:rPr lang="vi-VN" sz="2800" dirty="0">
                <a:solidFill>
                  <a:srgbClr val="F7A9BD">
                    <a:lumMod val="10000"/>
                  </a:srgbClr>
                </a:solidFill>
                <a:latin typeface="Calibri" panose="020F0502020204030204" pitchFamily="34" charset="0"/>
                <a:cs typeface="Calibri" panose="020F0502020204030204" pitchFamily="34" charset="0"/>
              </a:rPr>
              <a:t>, những </a:t>
            </a:r>
            <a:r>
              <a:rPr lang="vi-VN" sz="2800" b="1" dirty="0">
                <a:solidFill>
                  <a:srgbClr val="F7A9BD">
                    <a:lumMod val="10000"/>
                  </a:srgbClr>
                </a:solidFill>
                <a:latin typeface="Calibri" panose="020F0502020204030204" pitchFamily="34" charset="0"/>
                <a:cs typeface="Calibri" panose="020F0502020204030204" pitchFamily="34" charset="0"/>
              </a:rPr>
              <a:t>bước đi nhẹ như cánh hoa hé mở</a:t>
            </a:r>
            <a:r>
              <a:rPr lang="vi-VN" sz="2800" dirty="0">
                <a:solidFill>
                  <a:srgbClr val="F7A9BD">
                    <a:lumMod val="10000"/>
                  </a:srgbClr>
                </a:solidFill>
                <a:latin typeface="Calibri" panose="020F0502020204030204" pitchFamily="34" charset="0"/>
                <a:cs typeface="Calibri" panose="020F0502020204030204" pitchFamily="34" charset="0"/>
              </a:rPr>
              <a:t> để thể hiện cảnh đàn thiên nga đang lướt trên mặt hồ; diễn viên chính </a:t>
            </a:r>
            <a:r>
              <a:rPr lang="vi-VN" sz="2800" b="1" dirty="0">
                <a:solidFill>
                  <a:srgbClr val="F7A9BD">
                    <a:lumMod val="10000"/>
                  </a:srgbClr>
                </a:solidFill>
                <a:latin typeface="Calibri" panose="020F0502020204030204" pitchFamily="34" charset="0"/>
                <a:cs typeface="Calibri" panose="020F0502020204030204" pitchFamily="34" charset="0"/>
              </a:rPr>
              <a:t>đứng một chân xoay liên tục tới 32 vòng trên đầu mũi chân</a:t>
            </a:r>
            <a:r>
              <a:rPr lang="vi-VN" sz="2800" dirty="0">
                <a:solidFill>
                  <a:srgbClr val="F7A9BD">
                    <a:lumMod val="10000"/>
                  </a:srgbClr>
                </a:solidFill>
                <a:latin typeface="Calibri" panose="020F0502020204030204" pitchFamily="34" charset="0"/>
                <a:cs typeface="Calibri" panose="020F0502020204030204" pitchFamily="34" charset="0"/>
              </a:rPr>
              <a:t> để diễn tả nhân vật đang mong muốn thể hiện sức mạnh một cách mãnh liệt.</a:t>
            </a:r>
            <a:endParaRPr kumimoji="0" lang="en-US" sz="2800" b="0" i="0" u="none" strike="noStrike" kern="1200" cap="none" spc="0" normalizeH="0" baseline="0" noProof="0" dirty="0">
              <a:ln>
                <a:noFill/>
              </a:ln>
              <a:solidFill>
                <a:srgbClr val="F7A9BD">
                  <a:lumMod val="10000"/>
                </a:srgbClr>
              </a:solidFill>
              <a:effectLst/>
              <a:uLnTx/>
              <a:uFillTx/>
              <a:latin typeface="Calibri" panose="020F0502020204030204" pitchFamily="34" charset="0"/>
              <a:cs typeface="Calibri" panose="020F0502020204030204" pitchFamily="34" charset="0"/>
            </a:endParaRPr>
          </a:p>
        </p:txBody>
      </p:sp>
      <p:sp>
        <p:nvSpPr>
          <p:cNvPr id="6" name="Rectangle 5"/>
          <p:cNvSpPr/>
          <p:nvPr/>
        </p:nvSpPr>
        <p:spPr>
          <a:xfrm>
            <a:off x="4655607" y="-18288"/>
            <a:ext cx="3485249" cy="584775"/>
          </a:xfrm>
          <a:prstGeom prst="rect">
            <a:avLst/>
          </a:prstGeom>
        </p:spPr>
        <p:txBody>
          <a:bodyPr wrap="none">
            <a:spAutoFit/>
          </a:bodyPr>
          <a:lstStyle/>
          <a:p>
            <a:r>
              <a:rPr lang="en-US" sz="3200" b="1" dirty="0" err="1">
                <a:solidFill>
                  <a:schemeClr val="accent3">
                    <a:lumMod val="50000"/>
                  </a:schemeClr>
                </a:solidFill>
              </a:rPr>
              <a:t>Đọc</a:t>
            </a:r>
            <a:r>
              <a:rPr lang="en-US" sz="3200" b="1" dirty="0">
                <a:solidFill>
                  <a:schemeClr val="accent3">
                    <a:lumMod val="50000"/>
                  </a:schemeClr>
                </a:solidFill>
              </a:rPr>
              <a:t> </a:t>
            </a:r>
            <a:r>
              <a:rPr lang="en-US" sz="3200" b="1" dirty="0" err="1">
                <a:solidFill>
                  <a:schemeClr val="accent3">
                    <a:lumMod val="50000"/>
                  </a:schemeClr>
                </a:solidFill>
              </a:rPr>
              <a:t>thầm</a:t>
            </a:r>
            <a:r>
              <a:rPr lang="en-US" sz="3200" b="1" dirty="0">
                <a:solidFill>
                  <a:schemeClr val="accent3">
                    <a:lumMod val="50000"/>
                  </a:schemeClr>
                </a:solidFill>
              </a:rPr>
              <a:t> </a:t>
            </a:r>
            <a:r>
              <a:rPr lang="en-US" sz="3200" b="1" dirty="0" err="1">
                <a:solidFill>
                  <a:schemeClr val="accent3">
                    <a:lumMod val="50000"/>
                  </a:schemeClr>
                </a:solidFill>
              </a:rPr>
              <a:t>đoạn</a:t>
            </a:r>
            <a:r>
              <a:rPr lang="en-US" sz="3200" b="1" dirty="0">
                <a:solidFill>
                  <a:schemeClr val="accent3">
                    <a:lumMod val="50000"/>
                  </a:schemeClr>
                </a:solidFill>
              </a:rPr>
              <a:t> </a:t>
            </a:r>
            <a:r>
              <a:rPr lang="en-US" sz="3200" b="1" dirty="0" smtClean="0">
                <a:solidFill>
                  <a:schemeClr val="accent3">
                    <a:lumMod val="50000"/>
                  </a:schemeClr>
                </a:solidFill>
              </a:rPr>
              <a:t>3</a:t>
            </a:r>
            <a:endParaRPr lang="en-US" sz="3200" b="1" dirty="0">
              <a:solidFill>
                <a:schemeClr val="accent3">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a:off x="485337" y="1914256"/>
            <a:ext cx="11529879" cy="4669423"/>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 name="Google Shape;276;p7"/>
          <p:cNvSpPr/>
          <p:nvPr/>
        </p:nvSpPr>
        <p:spPr>
          <a:xfrm>
            <a:off x="485337" y="188653"/>
            <a:ext cx="11411488" cy="1303263"/>
          </a:xfrm>
          <a:prstGeom prst="roundRect">
            <a:avLst>
              <a:gd name="adj" fmla="val 50000"/>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4" name="Google Shape;1483;p40"/>
          <p:cNvSpPr txBox="1"/>
          <p:nvPr/>
        </p:nvSpPr>
        <p:spPr>
          <a:xfrm>
            <a:off x="1118997" y="133954"/>
            <a:ext cx="10509826" cy="6429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5"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defRPr/>
            </a:pPr>
            <a:r>
              <a:rPr kumimoji="0" lang="en-US" sz="4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rPr>
              <a:t>4. </a:t>
            </a:r>
            <a:r>
              <a:rPr kumimoji="0" lang="vi-VN" sz="4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rPr>
              <a:t>Theo em, vì sao diễn viên múa ba lê phải rất dày công khổ luyện?</a:t>
            </a:r>
            <a:endParaRPr kumimoji="0" lang="en-US" sz="4000" b="0" i="0" u="none" strike="noStrike" kern="0" cap="none" spc="0" normalizeH="0" baseline="0" noProof="0" dirty="0">
              <a:ln>
                <a:noFill/>
              </a:ln>
              <a:solidFill>
                <a:srgbClr val="FFFFFF"/>
              </a:solidFill>
              <a:effectLst/>
              <a:uLnTx/>
              <a:uFillTx/>
              <a:latin typeface="Calibri" panose="020F0502020204030204" pitchFamily="34" charset="0"/>
              <a:cs typeface="Calibri" panose="020F0502020204030204" pitchFamily="34" charset="0"/>
              <a:sym typeface="Arial" panose="020B0604020202020204"/>
            </a:endParaRPr>
          </a:p>
        </p:txBody>
      </p:sp>
      <p:sp>
        <p:nvSpPr>
          <p:cNvPr id="7" name="Speech Bubble: Rectangle with Corners Rounded 5"/>
          <p:cNvSpPr/>
          <p:nvPr/>
        </p:nvSpPr>
        <p:spPr>
          <a:xfrm>
            <a:off x="3616765" y="2010918"/>
            <a:ext cx="8280059" cy="3224400"/>
          </a:xfrm>
          <a:prstGeom prst="wedgeRoundRectCallout">
            <a:avLst>
              <a:gd name="adj1" fmla="val -61712"/>
              <a:gd name="adj2" fmla="val 35406"/>
              <a:gd name="adj3" fmla="val 16667"/>
            </a:avLst>
          </a:prstGeom>
          <a:solidFill>
            <a:schemeClr val="bg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2800" dirty="0">
                <a:solidFill>
                  <a:srgbClr val="F7A9BD">
                    <a:lumMod val="10000"/>
                  </a:srgbClr>
                </a:solidFill>
                <a:latin typeface="Calibri" panose="020F0502020204030204" pitchFamily="34" charset="0"/>
                <a:cs typeface="Calibri" panose="020F0502020204030204" pitchFamily="34" charset="0"/>
              </a:rPr>
              <a:t>Vì những động tác múa của ba lê rất đẹp mắt, tinh tế nhưng đồng thời cũng rất khó. Ví dụ như động tác xoay người thật chuẩn xác, thậm chí xoay đến 32 vòng, động tác đi nhẹ như lướt, động tác đứng trên đầu mũi chân,... Để thể hiện vừa chính xác vừa đẹp mắt những động tác đó, người diễn viên phải dày công khổ luyện trong thời gian dài.</a:t>
            </a:r>
            <a:endParaRPr kumimoji="0" lang="en-US" sz="2800" b="0" i="0" u="none" strike="noStrike" kern="1200" cap="none" spc="0" normalizeH="0" baseline="0" noProof="0" dirty="0">
              <a:ln>
                <a:noFill/>
              </a:ln>
              <a:solidFill>
                <a:srgbClr val="F7A9BD">
                  <a:lumMod val="10000"/>
                </a:srgbClr>
              </a:solidFill>
              <a:effectLst/>
              <a:uLnTx/>
              <a:uFillTx/>
              <a:latin typeface="Calibri" panose="020F0502020204030204" pitchFamily="34" charset="0"/>
              <a:cs typeface="Calibri" panose="020F0502020204030204" pitchFamily="34" charset="0"/>
            </a:endParaRPr>
          </a:p>
        </p:txBody>
      </p:sp>
      <p:sp>
        <p:nvSpPr>
          <p:cNvPr id="8" name="TextBox 7"/>
          <p:cNvSpPr txBox="1"/>
          <p:nvPr/>
        </p:nvSpPr>
        <p:spPr>
          <a:xfrm>
            <a:off x="4123944" y="5361663"/>
            <a:ext cx="6958584" cy="954107"/>
          </a:xfrm>
          <a:prstGeom prst="rect">
            <a:avLst/>
          </a:prstGeom>
          <a:noFill/>
        </p:spPr>
        <p:txBody>
          <a:bodyPr wrap="square">
            <a:spAutoFit/>
          </a:bodyPr>
          <a:lstStyle/>
          <a:p>
            <a:pPr lvl="0" algn="ctr">
              <a:defRPr/>
            </a:pPr>
            <a:r>
              <a:rPr kumimoji="0" lang="en-US" sz="2800" b="1" i="0" u="none" strike="noStrike" kern="1200" cap="none" spc="0" normalizeH="0" baseline="0" noProof="0" dirty="0">
                <a:ln>
                  <a:noFill/>
                </a:ln>
                <a:solidFill>
                  <a:schemeClr val="accent3">
                    <a:lumMod val="50000"/>
                  </a:schemeClr>
                </a:solidFill>
                <a:effectLst/>
                <a:uLnTx/>
                <a:uFillTx/>
                <a:latin typeface="Calibri" panose="020F0502020204030204" pitchFamily="34" charset="0"/>
                <a:cs typeface="Calibri" panose="020F0502020204030204" pitchFamily="34" charset="0"/>
              </a:rPr>
              <a:t>Ý 3: </a:t>
            </a:r>
            <a:r>
              <a:rPr kumimoji="0" lang="en-US" sz="2800" b="1" i="0" u="none" strike="noStrike" kern="1200" cap="none" spc="0" normalizeH="0" baseline="0" noProof="0" dirty="0" err="1" smtClean="0">
                <a:ln>
                  <a:noFill/>
                </a:ln>
                <a:solidFill>
                  <a:schemeClr val="accent3">
                    <a:lumMod val="50000"/>
                  </a:schemeClr>
                </a:solidFill>
                <a:effectLst/>
                <a:uLnTx/>
                <a:uFillTx/>
                <a:latin typeface="Calibri" panose="020F0502020204030204" pitchFamily="34" charset="0"/>
                <a:cs typeface="Calibri" panose="020F0502020204030204" pitchFamily="34" charset="0"/>
              </a:rPr>
              <a:t>Tả</a:t>
            </a:r>
            <a:r>
              <a:rPr kumimoji="0" lang="en-US" sz="2800" b="1" i="0" u="none" strike="noStrike" kern="1200" cap="none" spc="0" normalizeH="0" baseline="0" noProof="0" dirty="0" smtClean="0">
                <a:ln>
                  <a:noFill/>
                </a:ln>
                <a:solidFill>
                  <a:schemeClr val="accent3">
                    <a:lumMod val="50000"/>
                  </a:schemeClr>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smtClean="0">
                <a:ln>
                  <a:noFill/>
                </a:ln>
                <a:solidFill>
                  <a:schemeClr val="accent3">
                    <a:lumMod val="50000"/>
                  </a:schemeClr>
                </a:solidFill>
                <a:effectLst/>
                <a:uLnTx/>
                <a:uFillTx/>
                <a:latin typeface="Calibri" panose="020F0502020204030204" pitchFamily="34" charset="0"/>
                <a:cs typeface="Calibri" panose="020F0502020204030204" pitchFamily="34" charset="0"/>
              </a:rPr>
              <a:t>điệu</a:t>
            </a:r>
            <a:r>
              <a:rPr kumimoji="0" lang="en-US" sz="2800" b="1" i="0" u="none" strike="noStrike" kern="1200" cap="none" spc="0" normalizeH="0" baseline="0" noProof="0" dirty="0" smtClean="0">
                <a:ln>
                  <a:noFill/>
                </a:ln>
                <a:solidFill>
                  <a:schemeClr val="accent3">
                    <a:lumMod val="50000"/>
                  </a:schemeClr>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a:ln>
                  <a:noFill/>
                </a:ln>
                <a:solidFill>
                  <a:schemeClr val="accent3">
                    <a:lumMod val="50000"/>
                  </a:schemeClr>
                </a:solidFill>
                <a:effectLst/>
                <a:uLnTx/>
                <a:uFillTx/>
                <a:latin typeface="Calibri" panose="020F0502020204030204" pitchFamily="34" charset="0"/>
                <a:cs typeface="Calibri" panose="020F0502020204030204" pitchFamily="34" charset="0"/>
              </a:rPr>
              <a:t>múa Hồ thiên </a:t>
            </a:r>
            <a:r>
              <a:rPr kumimoji="0" lang="en-US" sz="2800" b="1" i="0" u="none" strike="noStrike" kern="1200" cap="none" spc="0" normalizeH="0" baseline="0" noProof="0" dirty="0" err="1">
                <a:ln>
                  <a:noFill/>
                </a:ln>
                <a:solidFill>
                  <a:schemeClr val="accent3">
                    <a:lumMod val="50000"/>
                  </a:schemeClr>
                </a:solidFill>
                <a:effectLst/>
                <a:uLnTx/>
                <a:uFillTx/>
                <a:latin typeface="Calibri" panose="020F0502020204030204" pitchFamily="34" charset="0"/>
                <a:cs typeface="Calibri" panose="020F0502020204030204" pitchFamily="34" charset="0"/>
              </a:rPr>
              <a:t>nga</a:t>
            </a:r>
            <a:r>
              <a:rPr kumimoji="0" lang="en-US" sz="2800" b="1" i="0" u="none" strike="noStrike" kern="1200" cap="none" spc="0" normalizeH="0" baseline="0" noProof="0" dirty="0">
                <a:ln>
                  <a:noFill/>
                </a:ln>
                <a:solidFill>
                  <a:schemeClr val="accent3">
                    <a:lumMod val="50000"/>
                  </a:schemeClr>
                </a:solidFill>
                <a:effectLst/>
                <a:uLnTx/>
                <a:uFillTx/>
                <a:latin typeface="Calibri" panose="020F0502020204030204" pitchFamily="34" charset="0"/>
                <a:cs typeface="Calibri" panose="020F0502020204030204" pitchFamily="34" charset="0"/>
              </a:rPr>
              <a:t> </a:t>
            </a:r>
            <a:endParaRPr kumimoji="0" lang="en-US" sz="2800" b="1" i="0" u="none" strike="noStrike" kern="1200" cap="none" spc="0" normalizeH="0" baseline="0" noProof="0" dirty="0" smtClean="0">
              <a:ln>
                <a:noFill/>
              </a:ln>
              <a:solidFill>
                <a:schemeClr val="accent3">
                  <a:lumMod val="50000"/>
                </a:schemeClr>
              </a:solidFill>
              <a:effectLst/>
              <a:uLnTx/>
              <a:uFillTx/>
              <a:latin typeface="Calibri" panose="020F0502020204030204" pitchFamily="34" charset="0"/>
              <a:cs typeface="Calibri" panose="020F0502020204030204" pitchFamily="34" charset="0"/>
            </a:endParaRPr>
          </a:p>
          <a:p>
            <a:pPr lvl="0" algn="ctr">
              <a:defRPr/>
            </a:pPr>
            <a:r>
              <a:rPr kumimoji="0" lang="en-US" sz="2800" b="1" i="0" u="none" strike="noStrike" kern="1200" cap="none" spc="0" normalizeH="0" baseline="0" noProof="0" dirty="0" err="1" smtClean="0">
                <a:ln>
                  <a:noFill/>
                </a:ln>
                <a:solidFill>
                  <a:schemeClr val="accent3">
                    <a:lumMod val="50000"/>
                  </a:schemeClr>
                </a:solidFill>
                <a:effectLst/>
                <a:uLnTx/>
                <a:uFillTx/>
                <a:latin typeface="Calibri" panose="020F0502020204030204" pitchFamily="34" charset="0"/>
                <a:cs typeface="Calibri" panose="020F0502020204030204" pitchFamily="34" charset="0"/>
              </a:rPr>
              <a:t>và</a:t>
            </a:r>
            <a:r>
              <a:rPr kumimoji="0" lang="en-US" sz="2800" b="1" i="0" u="none" strike="noStrike" kern="1200" cap="none" spc="0" normalizeH="0" baseline="0" noProof="0" dirty="0" smtClean="0">
                <a:ln>
                  <a:noFill/>
                </a:ln>
                <a:solidFill>
                  <a:schemeClr val="accent3">
                    <a:lumMod val="50000"/>
                  </a:schemeClr>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smtClean="0">
                <a:ln>
                  <a:noFill/>
                </a:ln>
                <a:solidFill>
                  <a:schemeClr val="accent3">
                    <a:lumMod val="50000"/>
                  </a:schemeClr>
                </a:solidFill>
                <a:effectLst/>
                <a:uLnTx/>
                <a:uFillTx/>
                <a:latin typeface="Calibri" panose="020F0502020204030204" pitchFamily="34" charset="0"/>
                <a:cs typeface="Calibri" panose="020F0502020204030204" pitchFamily="34" charset="0"/>
              </a:rPr>
              <a:t>sự</a:t>
            </a:r>
            <a:r>
              <a:rPr kumimoji="0" lang="en-US" sz="2800" b="1" i="0" u="none" strike="noStrike" kern="1200" cap="none" spc="0" normalizeH="0" baseline="0" noProof="0" dirty="0" smtClean="0">
                <a:ln>
                  <a:noFill/>
                </a:ln>
                <a:solidFill>
                  <a:schemeClr val="accent3">
                    <a:lumMod val="50000"/>
                  </a:schemeClr>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smtClean="0">
                <a:ln>
                  <a:noFill/>
                </a:ln>
                <a:solidFill>
                  <a:schemeClr val="accent3">
                    <a:lumMod val="50000"/>
                  </a:schemeClr>
                </a:solidFill>
                <a:effectLst/>
                <a:uLnTx/>
                <a:uFillTx/>
                <a:latin typeface="Calibri" panose="020F0502020204030204" pitchFamily="34" charset="0"/>
                <a:cs typeface="Calibri" panose="020F0502020204030204" pitchFamily="34" charset="0"/>
              </a:rPr>
              <a:t>khổ</a:t>
            </a:r>
            <a:r>
              <a:rPr kumimoji="0" lang="en-US" sz="2800" b="1" i="0" u="none" strike="noStrike" kern="1200" cap="none" spc="0" normalizeH="0" baseline="0" noProof="0" dirty="0" smtClean="0">
                <a:ln>
                  <a:noFill/>
                </a:ln>
                <a:solidFill>
                  <a:schemeClr val="accent3">
                    <a:lumMod val="50000"/>
                  </a:schemeClr>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a:ln>
                  <a:noFill/>
                </a:ln>
                <a:solidFill>
                  <a:schemeClr val="accent3">
                    <a:lumMod val="50000"/>
                  </a:schemeClr>
                </a:solidFill>
                <a:effectLst/>
                <a:uLnTx/>
                <a:uFillTx/>
                <a:latin typeface="Calibri" panose="020F0502020204030204" pitchFamily="34" charset="0"/>
                <a:cs typeface="Calibri" panose="020F0502020204030204" pitchFamily="34" charset="0"/>
              </a:rPr>
              <a:t>luyện của các </a:t>
            </a:r>
            <a:r>
              <a:rPr kumimoji="0" lang="en-US" sz="2800" b="1" i="0" u="none" strike="noStrike" kern="1200" cap="none" spc="0" normalizeH="0" baseline="0" noProof="0" dirty="0" err="1">
                <a:ln>
                  <a:noFill/>
                </a:ln>
                <a:solidFill>
                  <a:schemeClr val="accent3">
                    <a:lumMod val="50000"/>
                  </a:schemeClr>
                </a:solidFill>
                <a:effectLst/>
                <a:uLnTx/>
                <a:uFillTx/>
                <a:latin typeface="Calibri" panose="020F0502020204030204" pitchFamily="34" charset="0"/>
                <a:cs typeface="Calibri" panose="020F0502020204030204" pitchFamily="34" charset="0"/>
              </a:rPr>
              <a:t>diễn</a:t>
            </a:r>
            <a:r>
              <a:rPr kumimoji="0" lang="en-US" sz="2800" b="1" i="0" u="none" strike="noStrike" kern="1200" cap="none" spc="0" normalizeH="0" baseline="0" noProof="0" dirty="0">
                <a:ln>
                  <a:noFill/>
                </a:ln>
                <a:solidFill>
                  <a:schemeClr val="accent3">
                    <a:lumMod val="50000"/>
                  </a:schemeClr>
                </a:solidFill>
                <a:effectLst/>
                <a:uLnTx/>
                <a:uFillTx/>
                <a:latin typeface="Calibri" panose="020F0502020204030204" pitchFamily="34" charset="0"/>
                <a:cs typeface="Calibri" panose="020F0502020204030204" pitchFamily="34" charset="0"/>
              </a:rPr>
              <a:t> </a:t>
            </a:r>
            <a:r>
              <a:rPr kumimoji="0" lang="en-US" sz="2800" b="1" i="0" u="none" strike="noStrike" kern="1200" cap="none" spc="0" normalizeH="0" baseline="0" noProof="0" dirty="0" err="1" smtClean="0">
                <a:ln>
                  <a:noFill/>
                </a:ln>
                <a:solidFill>
                  <a:schemeClr val="accent3">
                    <a:lumMod val="50000"/>
                  </a:schemeClr>
                </a:solidFill>
                <a:effectLst/>
                <a:uLnTx/>
                <a:uFillTx/>
                <a:latin typeface="Calibri" panose="020F0502020204030204" pitchFamily="34" charset="0"/>
                <a:cs typeface="Calibri" panose="020F0502020204030204" pitchFamily="34" charset="0"/>
              </a:rPr>
              <a:t>viên</a:t>
            </a:r>
            <a:r>
              <a:rPr kumimoji="0" lang="en-US" sz="2800" b="1" i="0" u="none" strike="noStrike" kern="1200" cap="none" spc="0" normalizeH="0" baseline="0" noProof="0" dirty="0" smtClean="0">
                <a:ln>
                  <a:noFill/>
                </a:ln>
                <a:solidFill>
                  <a:schemeClr val="accent3">
                    <a:lumMod val="50000"/>
                  </a:schemeClr>
                </a:solidFill>
                <a:effectLst/>
                <a:uLnTx/>
                <a:uFillTx/>
                <a:latin typeface="Calibri" panose="020F0502020204030204" pitchFamily="34" charset="0"/>
                <a:cs typeface="Calibri" panose="020F0502020204030204" pitchFamily="34" charset="0"/>
              </a:rPr>
              <a:t>. </a:t>
            </a:r>
            <a:endParaRPr kumimoji="0" lang="en-US" sz="2800" b="1" i="0" u="none" strike="noStrike" kern="1200" cap="none" spc="0" normalizeH="0" baseline="0" noProof="0" dirty="0">
              <a:ln>
                <a:noFill/>
              </a:ln>
              <a:solidFill>
                <a:schemeClr val="accent3">
                  <a:lumMod val="50000"/>
                </a:schemeClr>
              </a:solidFill>
              <a:effectLst/>
              <a:uLnTx/>
              <a:uFillTx/>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a:off x="485337" y="1914257"/>
            <a:ext cx="11177273" cy="4342164"/>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7" name="Speech Bubble: Rectangle with Corners Rounded 5"/>
          <p:cNvSpPr/>
          <p:nvPr/>
        </p:nvSpPr>
        <p:spPr>
          <a:xfrm>
            <a:off x="3726494" y="285750"/>
            <a:ext cx="7874956" cy="3752850"/>
          </a:xfrm>
          <a:prstGeom prst="wedgeRoundRectCallout">
            <a:avLst>
              <a:gd name="adj1" fmla="val -61712"/>
              <a:gd name="adj2" fmla="val 35406"/>
              <a:gd name="adj3" fmla="val 16667"/>
            </a:avLst>
          </a:prstGeom>
          <a:solidFill>
            <a:schemeClr val="bg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3200" b="1">
                <a:solidFill>
                  <a:srgbClr val="F7A9BD">
                    <a:lumMod val="10000"/>
                  </a:srgbClr>
                </a:solidFill>
                <a:latin typeface="Calibri" panose="020F0502020204030204" pitchFamily="34" charset="0"/>
                <a:cs typeface="Calibri" panose="020F0502020204030204" pitchFamily="34" charset="0"/>
              </a:rPr>
              <a:t>Sắp xếp các thông tin dưới đây theo trật tự trong bài đọc.</a:t>
            </a:r>
          </a:p>
          <a:p>
            <a:pPr lvl="0" algn="just">
              <a:defRPr/>
            </a:pPr>
            <a:r>
              <a:rPr lang="vi-VN" sz="3200">
                <a:solidFill>
                  <a:srgbClr val="F7A9BD">
                    <a:lumMod val="10000"/>
                  </a:srgbClr>
                </a:solidFill>
                <a:latin typeface="Calibri" panose="020F0502020204030204" pitchFamily="34" charset="0"/>
                <a:cs typeface="Calibri" panose="020F0502020204030204" pitchFamily="34" charset="0"/>
              </a:rPr>
              <a:t>– Cách thể hiện nội dung trong các vở ba lê</a:t>
            </a:r>
          </a:p>
          <a:p>
            <a:pPr lvl="0" algn="just">
              <a:defRPr/>
            </a:pPr>
            <a:r>
              <a:rPr lang="vi-VN" sz="3200">
                <a:solidFill>
                  <a:srgbClr val="F7A9BD">
                    <a:lumMod val="10000"/>
                  </a:srgbClr>
                </a:solidFill>
                <a:latin typeface="Calibri" panose="020F0502020204030204" pitchFamily="34" charset="0"/>
                <a:cs typeface="Calibri" panose="020F0502020204030204" pitchFamily="34" charset="0"/>
              </a:rPr>
              <a:t>– Thông tin chung về nghệ thuật múa ba lê</a:t>
            </a:r>
          </a:p>
          <a:p>
            <a:pPr lvl="0" algn="just">
              <a:defRPr/>
            </a:pPr>
            <a:r>
              <a:rPr lang="vi-VN" sz="3200">
                <a:solidFill>
                  <a:srgbClr val="F7A9BD">
                    <a:lumMod val="10000"/>
                  </a:srgbClr>
                </a:solidFill>
                <a:latin typeface="Calibri" panose="020F0502020204030204" pitchFamily="34" charset="0"/>
                <a:cs typeface="Calibri" panose="020F0502020204030204" pitchFamily="34" charset="0"/>
              </a:rPr>
              <a:t>– Sự phổ biến của múa ba lê hiện nay</a:t>
            </a:r>
          </a:p>
          <a:p>
            <a:pPr lvl="0" algn="just">
              <a:defRPr/>
            </a:pPr>
            <a:r>
              <a:rPr lang="vi-VN" sz="3200">
                <a:solidFill>
                  <a:srgbClr val="F7A9BD">
                    <a:lumMod val="10000"/>
                  </a:srgbClr>
                </a:solidFill>
                <a:latin typeface="Calibri" panose="020F0502020204030204" pitchFamily="34" charset="0"/>
                <a:cs typeface="Calibri" panose="020F0502020204030204" pitchFamily="34" charset="0"/>
              </a:rPr>
              <a:t>– Nội dung các vở ba lê</a:t>
            </a:r>
            <a:endParaRPr kumimoji="0" lang="en-US" sz="3200" b="0" i="0" u="none" strike="noStrike" kern="1200" cap="none" spc="0" normalizeH="0" baseline="0" noProof="0" dirty="0">
              <a:ln>
                <a:noFill/>
              </a:ln>
              <a:solidFill>
                <a:srgbClr val="F7A9BD">
                  <a:lumMod val="10000"/>
                </a:srgbClr>
              </a:solidFill>
              <a:effectLst/>
              <a:uLnTx/>
              <a:uFillTx/>
              <a:latin typeface="Calibri" panose="020F0502020204030204" pitchFamily="34" charset="0"/>
              <a:cs typeface="Calibri" panose="020F0502020204030204" pitchFamily="34" charset="0"/>
            </a:endParaRPr>
          </a:p>
        </p:txBody>
      </p:sp>
      <p:sp>
        <p:nvSpPr>
          <p:cNvPr id="6" name="Speech Bubble: Rectangle with Corners Rounded 5"/>
          <p:cNvSpPr/>
          <p:nvPr/>
        </p:nvSpPr>
        <p:spPr>
          <a:xfrm>
            <a:off x="3726494" y="278892"/>
            <a:ext cx="7874956" cy="3752850"/>
          </a:xfrm>
          <a:prstGeom prst="wedgeRoundRectCallout">
            <a:avLst>
              <a:gd name="adj1" fmla="val -61712"/>
              <a:gd name="adj2" fmla="val 35406"/>
              <a:gd name="adj3" fmla="val 16667"/>
            </a:avLst>
          </a:prstGeom>
          <a:solidFill>
            <a:schemeClr val="bg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vi-VN" sz="3200" b="1" dirty="0">
                <a:solidFill>
                  <a:srgbClr val="F7A9BD">
                    <a:lumMod val="10000"/>
                  </a:srgbClr>
                </a:solidFill>
                <a:latin typeface="Calibri" panose="020F0502020204030204" pitchFamily="34" charset="0"/>
                <a:cs typeface="Calibri" panose="020F0502020204030204" pitchFamily="34" charset="0"/>
              </a:rPr>
              <a:t>Em sắp xếp các thông tin theo trật tự trong bài đọc như sau:</a:t>
            </a:r>
          </a:p>
          <a:p>
            <a:pPr lvl="0" algn="just">
              <a:defRPr/>
            </a:pPr>
            <a:r>
              <a:rPr lang="vi-VN" sz="3200" dirty="0">
                <a:solidFill>
                  <a:srgbClr val="F7A9BD">
                    <a:lumMod val="10000"/>
                  </a:srgbClr>
                </a:solidFill>
                <a:latin typeface="Calibri" panose="020F0502020204030204" pitchFamily="34" charset="0"/>
                <a:cs typeface="Calibri" panose="020F0502020204030204" pitchFamily="34" charset="0"/>
              </a:rPr>
              <a:t>– Thông tin chung về nghệ thuật múa ba lê</a:t>
            </a:r>
          </a:p>
          <a:p>
            <a:pPr lvl="0" algn="just">
              <a:defRPr/>
            </a:pPr>
            <a:r>
              <a:rPr lang="vi-VN" sz="3200" dirty="0">
                <a:solidFill>
                  <a:srgbClr val="F7A9BD">
                    <a:lumMod val="10000"/>
                  </a:srgbClr>
                </a:solidFill>
                <a:latin typeface="Calibri" panose="020F0502020204030204" pitchFamily="34" charset="0"/>
                <a:cs typeface="Calibri" panose="020F0502020204030204" pitchFamily="34" charset="0"/>
              </a:rPr>
              <a:t>– Nội dung các vở ba lê</a:t>
            </a:r>
          </a:p>
          <a:p>
            <a:pPr lvl="0" algn="just">
              <a:defRPr/>
            </a:pPr>
            <a:r>
              <a:rPr lang="vi-VN" sz="3200" dirty="0">
                <a:solidFill>
                  <a:srgbClr val="F7A9BD">
                    <a:lumMod val="10000"/>
                  </a:srgbClr>
                </a:solidFill>
                <a:latin typeface="Calibri" panose="020F0502020204030204" pitchFamily="34" charset="0"/>
                <a:cs typeface="Calibri" panose="020F0502020204030204" pitchFamily="34" charset="0"/>
              </a:rPr>
              <a:t>– Cách thể hiện nội dung trong các vở ba lê</a:t>
            </a:r>
          </a:p>
          <a:p>
            <a:pPr lvl="0" algn="just">
              <a:defRPr/>
            </a:pPr>
            <a:r>
              <a:rPr lang="vi-VN" sz="3200" dirty="0">
                <a:solidFill>
                  <a:srgbClr val="F7A9BD">
                    <a:lumMod val="10000"/>
                  </a:srgbClr>
                </a:solidFill>
                <a:latin typeface="Calibri" panose="020F0502020204030204" pitchFamily="34" charset="0"/>
                <a:cs typeface="Calibri" panose="020F0502020204030204" pitchFamily="34" charset="0"/>
              </a:rPr>
              <a:t>– Sự phổ biến của múa ba lê hiện nay</a:t>
            </a:r>
            <a:endParaRPr kumimoji="0" lang="en-US" sz="3200" i="0" u="none" strike="noStrike" kern="1200" cap="none" spc="0" normalizeH="0" baseline="0" noProof="0" dirty="0">
              <a:ln>
                <a:noFill/>
              </a:ln>
              <a:solidFill>
                <a:srgbClr val="F7A9BD">
                  <a:lumMod val="10000"/>
                </a:srgbClr>
              </a:solidFill>
              <a:effectLst/>
              <a:uLnTx/>
              <a:uFillTx/>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2843784" y="2096219"/>
            <a:ext cx="7699248" cy="2366053"/>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b="1" i="1" dirty="0">
                <a:solidFill>
                  <a:srgbClr val="7030A0"/>
                </a:solidFill>
                <a:latin typeface="Cambria" panose="02040503050406030204" pitchFamily="18" charset="0"/>
              </a:rPr>
              <a:t>   </a:t>
            </a:r>
            <a:r>
              <a:rPr lang="en-US" sz="4000" b="1" i="1" dirty="0" smtClean="0">
                <a:solidFill>
                  <a:srgbClr val="7030A0"/>
                </a:solidFill>
                <a:latin typeface="Cambria" panose="02040503050406030204" pitchFamily="18" charset="0"/>
              </a:rPr>
              <a:t>    </a:t>
            </a:r>
          </a:p>
          <a:p>
            <a:pPr algn="just"/>
            <a:r>
              <a:rPr lang="en-US" sz="4000" b="1" i="1" dirty="0">
                <a:solidFill>
                  <a:srgbClr val="7030A0"/>
                </a:solidFill>
                <a:latin typeface="Cambria" panose="02040503050406030204" pitchFamily="18" charset="0"/>
              </a:rPr>
              <a:t> </a:t>
            </a:r>
            <a:r>
              <a:rPr lang="en-US" sz="4000" b="1" i="1" dirty="0" smtClean="0">
                <a:solidFill>
                  <a:srgbClr val="7030A0"/>
                </a:solidFill>
                <a:latin typeface="Cambria" panose="02040503050406030204" pitchFamily="18" charset="0"/>
              </a:rPr>
              <a:t>      </a:t>
            </a:r>
            <a:r>
              <a:rPr lang="vi-VN" sz="4000" b="1" i="1" dirty="0" smtClean="0">
                <a:solidFill>
                  <a:srgbClr val="7030A0"/>
                </a:solidFill>
                <a:latin typeface="Cambria" panose="02040503050406030204" pitchFamily="18" charset="0"/>
              </a:rPr>
              <a:t>Múa </a:t>
            </a:r>
            <a:r>
              <a:rPr lang="vi-VN" sz="4000" b="1" i="1" dirty="0">
                <a:solidFill>
                  <a:srgbClr val="7030A0"/>
                </a:solidFill>
                <a:latin typeface="Cambria" panose="02040503050406030204" pitchFamily="18" charset="0"/>
              </a:rPr>
              <a:t>ba lê là một nghệ thuật do những diễn viên khổ luyện mới </a:t>
            </a:r>
            <a:r>
              <a:rPr lang="vi-VN" sz="4000" b="1" i="1" dirty="0" smtClean="0">
                <a:solidFill>
                  <a:srgbClr val="7030A0"/>
                </a:solidFill>
                <a:latin typeface="Cambria" panose="02040503050406030204" pitchFamily="18" charset="0"/>
              </a:rPr>
              <a:t>truyền </a:t>
            </a:r>
            <a:r>
              <a:rPr lang="vi-VN" sz="4000" b="1" i="1" dirty="0">
                <a:solidFill>
                  <a:srgbClr val="7030A0"/>
                </a:solidFill>
                <a:latin typeface="Cambria" panose="02040503050406030204" pitchFamily="18" charset="0"/>
              </a:rPr>
              <a:t>tải được ngôn ngữ </a:t>
            </a:r>
            <a:r>
              <a:rPr lang="en-US" sz="4000" b="1" i="1" dirty="0" err="1" smtClean="0">
                <a:solidFill>
                  <a:srgbClr val="7030A0"/>
                </a:solidFill>
                <a:latin typeface="Cambria" panose="02040503050406030204" pitchFamily="18" charset="0"/>
              </a:rPr>
              <a:t>của</a:t>
            </a:r>
            <a:r>
              <a:rPr lang="en-US" sz="4000" b="1" i="1" dirty="0" smtClean="0">
                <a:solidFill>
                  <a:srgbClr val="7030A0"/>
                </a:solidFill>
                <a:latin typeface="Cambria" panose="02040503050406030204" pitchFamily="18" charset="0"/>
              </a:rPr>
              <a:t> </a:t>
            </a:r>
            <a:r>
              <a:rPr lang="vi-VN" sz="4000" b="1" i="1" dirty="0" smtClean="0">
                <a:solidFill>
                  <a:srgbClr val="7030A0"/>
                </a:solidFill>
                <a:latin typeface="Cambria" panose="02040503050406030204" pitchFamily="18" charset="0"/>
              </a:rPr>
              <a:t>một </a:t>
            </a:r>
            <a:r>
              <a:rPr lang="vi-VN" sz="4000" b="1" i="1" dirty="0">
                <a:solidFill>
                  <a:srgbClr val="7030A0"/>
                </a:solidFill>
                <a:latin typeface="Cambria" panose="02040503050406030204" pitchFamily="18" charset="0"/>
              </a:rPr>
              <a:t>câu chuyện không </a:t>
            </a:r>
            <a:r>
              <a:rPr lang="vi-VN" sz="4000" b="1" i="1" dirty="0" smtClean="0">
                <a:solidFill>
                  <a:srgbClr val="7030A0"/>
                </a:solidFill>
                <a:latin typeface="Cambria" panose="02040503050406030204" pitchFamily="18" charset="0"/>
              </a:rPr>
              <a:t>lời.</a:t>
            </a:r>
            <a:endParaRPr lang="en-US" sz="4000" b="1" i="1" dirty="0">
              <a:solidFill>
                <a:srgbClr val="7030A0"/>
              </a:solidFill>
              <a:latin typeface="Cambria" panose="02040503050406030204" pitchFamily="18" charset="0"/>
            </a:endParaRPr>
          </a:p>
        </p:txBody>
      </p:sp>
      <p:pic>
        <p:nvPicPr>
          <p:cNvPr id="2" name="Picture 1"/>
          <p:cNvPicPr>
            <a:picLocks noChangeAspect="1"/>
          </p:cNvPicPr>
          <p:nvPr/>
        </p:nvPicPr>
        <p:blipFill>
          <a:blip r:embed="rId2"/>
          <a:stretch>
            <a:fillRect/>
          </a:stretch>
        </p:blipFill>
        <p:spPr>
          <a:xfrm>
            <a:off x="4083816" y="-127304"/>
            <a:ext cx="4462659" cy="192650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grpSp>
        <p:nvGrpSpPr>
          <p:cNvPr id="1449" name="Google Shape;1449;p39"/>
          <p:cNvGrpSpPr/>
          <p:nvPr/>
        </p:nvGrpSpPr>
        <p:grpSpPr>
          <a:xfrm>
            <a:off x="1812625" y="3684925"/>
            <a:ext cx="821432" cy="882640"/>
            <a:chOff x="4243450" y="1793000"/>
            <a:chExt cx="438175" cy="470825"/>
          </a:xfrm>
        </p:grpSpPr>
        <p:sp>
          <p:nvSpPr>
            <p:cNvPr id="1450" name="Google Shape;1450;p39"/>
            <p:cNvSpPr/>
            <p:nvPr/>
          </p:nvSpPr>
          <p:spPr>
            <a:xfrm>
              <a:off x="4243450" y="1793000"/>
              <a:ext cx="438175" cy="470825"/>
            </a:xfrm>
            <a:custGeom>
              <a:avLst/>
              <a:gdLst/>
              <a:ahLst/>
              <a:cxnLst/>
              <a:rect l="l" t="t" r="r" b="b"/>
              <a:pathLst>
                <a:path w="17527" h="18833" extrusionOk="0">
                  <a:moveTo>
                    <a:pt x="12221" y="799"/>
                  </a:moveTo>
                  <a:cubicBezTo>
                    <a:pt x="12525" y="799"/>
                    <a:pt x="12716" y="994"/>
                    <a:pt x="12776" y="1407"/>
                  </a:cubicBezTo>
                  <a:cubicBezTo>
                    <a:pt x="12812" y="1586"/>
                    <a:pt x="12824" y="1764"/>
                    <a:pt x="12824" y="1943"/>
                  </a:cubicBezTo>
                  <a:cubicBezTo>
                    <a:pt x="12848" y="2931"/>
                    <a:pt x="12871" y="3908"/>
                    <a:pt x="12919" y="4896"/>
                  </a:cubicBezTo>
                  <a:cubicBezTo>
                    <a:pt x="12931" y="5396"/>
                    <a:pt x="13002" y="5920"/>
                    <a:pt x="13098" y="6420"/>
                  </a:cubicBezTo>
                  <a:cubicBezTo>
                    <a:pt x="13169" y="6955"/>
                    <a:pt x="13431" y="7396"/>
                    <a:pt x="13848" y="7729"/>
                  </a:cubicBezTo>
                  <a:cubicBezTo>
                    <a:pt x="14205" y="8015"/>
                    <a:pt x="14574" y="8301"/>
                    <a:pt x="14931" y="8599"/>
                  </a:cubicBezTo>
                  <a:cubicBezTo>
                    <a:pt x="15348" y="8956"/>
                    <a:pt x="15753" y="9313"/>
                    <a:pt x="16122" y="9718"/>
                  </a:cubicBezTo>
                  <a:cubicBezTo>
                    <a:pt x="16455" y="10051"/>
                    <a:pt x="16705" y="10444"/>
                    <a:pt x="16705" y="11004"/>
                  </a:cubicBezTo>
                  <a:cubicBezTo>
                    <a:pt x="16407" y="11301"/>
                    <a:pt x="16050" y="11397"/>
                    <a:pt x="15729" y="11468"/>
                  </a:cubicBezTo>
                  <a:cubicBezTo>
                    <a:pt x="15122" y="11587"/>
                    <a:pt x="14502" y="11658"/>
                    <a:pt x="13895" y="11766"/>
                  </a:cubicBezTo>
                  <a:cubicBezTo>
                    <a:pt x="13740" y="11789"/>
                    <a:pt x="13586" y="11813"/>
                    <a:pt x="13431" y="11837"/>
                  </a:cubicBezTo>
                  <a:cubicBezTo>
                    <a:pt x="13014" y="11932"/>
                    <a:pt x="12740" y="12194"/>
                    <a:pt x="12657" y="12611"/>
                  </a:cubicBezTo>
                  <a:cubicBezTo>
                    <a:pt x="12586" y="13075"/>
                    <a:pt x="12526" y="13540"/>
                    <a:pt x="12502" y="14004"/>
                  </a:cubicBezTo>
                  <a:cubicBezTo>
                    <a:pt x="12419" y="14909"/>
                    <a:pt x="12395" y="15814"/>
                    <a:pt x="12300" y="16707"/>
                  </a:cubicBezTo>
                  <a:cubicBezTo>
                    <a:pt x="12264" y="17183"/>
                    <a:pt x="12205" y="17671"/>
                    <a:pt x="11812" y="18076"/>
                  </a:cubicBezTo>
                  <a:cubicBezTo>
                    <a:pt x="11781" y="18079"/>
                    <a:pt x="11750" y="18080"/>
                    <a:pt x="11720" y="18080"/>
                  </a:cubicBezTo>
                  <a:cubicBezTo>
                    <a:pt x="11379" y="18080"/>
                    <a:pt x="11090" y="17899"/>
                    <a:pt x="10871" y="17647"/>
                  </a:cubicBezTo>
                  <a:cubicBezTo>
                    <a:pt x="10514" y="17231"/>
                    <a:pt x="10181" y="16790"/>
                    <a:pt x="9859" y="16361"/>
                  </a:cubicBezTo>
                  <a:cubicBezTo>
                    <a:pt x="9466" y="15802"/>
                    <a:pt x="9073" y="15218"/>
                    <a:pt x="8668" y="14647"/>
                  </a:cubicBezTo>
                  <a:cubicBezTo>
                    <a:pt x="8514" y="14433"/>
                    <a:pt x="8335" y="14206"/>
                    <a:pt x="8133" y="14004"/>
                  </a:cubicBezTo>
                  <a:cubicBezTo>
                    <a:pt x="7811" y="13623"/>
                    <a:pt x="7406" y="13480"/>
                    <a:pt x="6906" y="13480"/>
                  </a:cubicBezTo>
                  <a:cubicBezTo>
                    <a:pt x="5990" y="13480"/>
                    <a:pt x="5120" y="13718"/>
                    <a:pt x="4227" y="13861"/>
                  </a:cubicBezTo>
                  <a:cubicBezTo>
                    <a:pt x="3608" y="13968"/>
                    <a:pt x="3001" y="14099"/>
                    <a:pt x="2394" y="14194"/>
                  </a:cubicBezTo>
                  <a:cubicBezTo>
                    <a:pt x="2285" y="14212"/>
                    <a:pt x="2171" y="14220"/>
                    <a:pt x="2055" y="14220"/>
                  </a:cubicBezTo>
                  <a:cubicBezTo>
                    <a:pt x="1856" y="14220"/>
                    <a:pt x="1654" y="14196"/>
                    <a:pt x="1465" y="14159"/>
                  </a:cubicBezTo>
                  <a:cubicBezTo>
                    <a:pt x="1048" y="14087"/>
                    <a:pt x="917" y="13837"/>
                    <a:pt x="1037" y="13421"/>
                  </a:cubicBezTo>
                  <a:cubicBezTo>
                    <a:pt x="1108" y="13171"/>
                    <a:pt x="1227" y="12932"/>
                    <a:pt x="1370" y="12718"/>
                  </a:cubicBezTo>
                  <a:cubicBezTo>
                    <a:pt x="1644" y="12301"/>
                    <a:pt x="1965" y="11885"/>
                    <a:pt x="2275" y="11468"/>
                  </a:cubicBezTo>
                  <a:cubicBezTo>
                    <a:pt x="2834" y="10694"/>
                    <a:pt x="3394" y="9920"/>
                    <a:pt x="3989" y="9158"/>
                  </a:cubicBezTo>
                  <a:cubicBezTo>
                    <a:pt x="4489" y="8503"/>
                    <a:pt x="4489" y="7848"/>
                    <a:pt x="4180" y="7122"/>
                  </a:cubicBezTo>
                  <a:cubicBezTo>
                    <a:pt x="3870" y="6384"/>
                    <a:pt x="3596" y="5634"/>
                    <a:pt x="3334" y="4872"/>
                  </a:cubicBezTo>
                  <a:cubicBezTo>
                    <a:pt x="3275" y="4681"/>
                    <a:pt x="3239" y="4479"/>
                    <a:pt x="3227" y="4265"/>
                  </a:cubicBezTo>
                  <a:cubicBezTo>
                    <a:pt x="3192" y="3646"/>
                    <a:pt x="3358" y="3467"/>
                    <a:pt x="3965" y="3467"/>
                  </a:cubicBezTo>
                  <a:cubicBezTo>
                    <a:pt x="4180" y="3467"/>
                    <a:pt x="4382" y="3479"/>
                    <a:pt x="4585" y="3527"/>
                  </a:cubicBezTo>
                  <a:cubicBezTo>
                    <a:pt x="5013" y="3622"/>
                    <a:pt x="5430" y="3729"/>
                    <a:pt x="5859" y="3836"/>
                  </a:cubicBezTo>
                  <a:cubicBezTo>
                    <a:pt x="6204" y="3919"/>
                    <a:pt x="6561" y="4015"/>
                    <a:pt x="6894" y="4122"/>
                  </a:cubicBezTo>
                  <a:cubicBezTo>
                    <a:pt x="7104" y="4189"/>
                    <a:pt x="7301" y="4221"/>
                    <a:pt x="7487" y="4221"/>
                  </a:cubicBezTo>
                  <a:cubicBezTo>
                    <a:pt x="7998" y="4221"/>
                    <a:pt x="8424" y="3974"/>
                    <a:pt x="8799" y="3503"/>
                  </a:cubicBezTo>
                  <a:cubicBezTo>
                    <a:pt x="9311" y="2895"/>
                    <a:pt x="9895" y="2324"/>
                    <a:pt x="10466" y="1776"/>
                  </a:cubicBezTo>
                  <a:cubicBezTo>
                    <a:pt x="10728" y="1526"/>
                    <a:pt x="11050" y="1348"/>
                    <a:pt x="11347" y="1133"/>
                  </a:cubicBezTo>
                  <a:cubicBezTo>
                    <a:pt x="11502" y="1038"/>
                    <a:pt x="11669" y="943"/>
                    <a:pt x="11824" y="883"/>
                  </a:cubicBezTo>
                  <a:cubicBezTo>
                    <a:pt x="11972" y="827"/>
                    <a:pt x="12105" y="799"/>
                    <a:pt x="12221" y="799"/>
                  </a:cubicBezTo>
                  <a:close/>
                  <a:moveTo>
                    <a:pt x="12280" y="1"/>
                  </a:moveTo>
                  <a:cubicBezTo>
                    <a:pt x="12068" y="1"/>
                    <a:pt x="11832" y="53"/>
                    <a:pt x="11574" y="157"/>
                  </a:cubicBezTo>
                  <a:cubicBezTo>
                    <a:pt x="11324" y="264"/>
                    <a:pt x="11050" y="395"/>
                    <a:pt x="10835" y="562"/>
                  </a:cubicBezTo>
                  <a:cubicBezTo>
                    <a:pt x="10395" y="871"/>
                    <a:pt x="9954" y="1205"/>
                    <a:pt x="9561" y="1574"/>
                  </a:cubicBezTo>
                  <a:cubicBezTo>
                    <a:pt x="9073" y="2062"/>
                    <a:pt x="8609" y="2586"/>
                    <a:pt x="8168" y="3122"/>
                  </a:cubicBezTo>
                  <a:cubicBezTo>
                    <a:pt x="7962" y="3355"/>
                    <a:pt x="7756" y="3487"/>
                    <a:pt x="7494" y="3487"/>
                  </a:cubicBezTo>
                  <a:cubicBezTo>
                    <a:pt x="7408" y="3487"/>
                    <a:pt x="7316" y="3473"/>
                    <a:pt x="7216" y="3443"/>
                  </a:cubicBezTo>
                  <a:cubicBezTo>
                    <a:pt x="6704" y="3300"/>
                    <a:pt x="6216" y="3169"/>
                    <a:pt x="5716" y="3050"/>
                  </a:cubicBezTo>
                  <a:cubicBezTo>
                    <a:pt x="5132" y="2907"/>
                    <a:pt x="4549" y="2788"/>
                    <a:pt x="4168" y="2705"/>
                  </a:cubicBezTo>
                  <a:cubicBezTo>
                    <a:pt x="4152" y="2705"/>
                    <a:pt x="4135" y="2705"/>
                    <a:pt x="4119" y="2705"/>
                  </a:cubicBezTo>
                  <a:cubicBezTo>
                    <a:pt x="3246" y="2705"/>
                    <a:pt x="2477" y="3022"/>
                    <a:pt x="2477" y="4062"/>
                  </a:cubicBezTo>
                  <a:cubicBezTo>
                    <a:pt x="2501" y="4419"/>
                    <a:pt x="2501" y="4789"/>
                    <a:pt x="2596" y="5134"/>
                  </a:cubicBezTo>
                  <a:cubicBezTo>
                    <a:pt x="2834" y="5884"/>
                    <a:pt x="3108" y="6646"/>
                    <a:pt x="3430" y="7372"/>
                  </a:cubicBezTo>
                  <a:cubicBezTo>
                    <a:pt x="3644" y="7872"/>
                    <a:pt x="3644" y="8289"/>
                    <a:pt x="3358" y="8706"/>
                  </a:cubicBezTo>
                  <a:cubicBezTo>
                    <a:pt x="3108" y="9087"/>
                    <a:pt x="2858" y="9480"/>
                    <a:pt x="2572" y="9849"/>
                  </a:cubicBezTo>
                  <a:cubicBezTo>
                    <a:pt x="2049" y="10551"/>
                    <a:pt x="1489" y="11230"/>
                    <a:pt x="977" y="11944"/>
                  </a:cubicBezTo>
                  <a:cubicBezTo>
                    <a:pt x="727" y="12337"/>
                    <a:pt x="501" y="12754"/>
                    <a:pt x="334" y="13182"/>
                  </a:cubicBezTo>
                  <a:cubicBezTo>
                    <a:pt x="1" y="14075"/>
                    <a:pt x="632" y="14778"/>
                    <a:pt x="1322" y="14861"/>
                  </a:cubicBezTo>
                  <a:cubicBezTo>
                    <a:pt x="1567" y="14886"/>
                    <a:pt x="1815" y="14902"/>
                    <a:pt x="2060" y="14902"/>
                  </a:cubicBezTo>
                  <a:cubicBezTo>
                    <a:pt x="2279" y="14902"/>
                    <a:pt x="2495" y="14889"/>
                    <a:pt x="2703" y="14861"/>
                  </a:cubicBezTo>
                  <a:cubicBezTo>
                    <a:pt x="3465" y="14754"/>
                    <a:pt x="4227" y="14564"/>
                    <a:pt x="4977" y="14421"/>
                  </a:cubicBezTo>
                  <a:cubicBezTo>
                    <a:pt x="5537" y="14314"/>
                    <a:pt x="6097" y="14242"/>
                    <a:pt x="6668" y="14147"/>
                  </a:cubicBezTo>
                  <a:cubicBezTo>
                    <a:pt x="6728" y="14138"/>
                    <a:pt x="6787" y="14134"/>
                    <a:pt x="6843" y="14134"/>
                  </a:cubicBezTo>
                  <a:cubicBezTo>
                    <a:pt x="7186" y="14134"/>
                    <a:pt x="7455" y="14289"/>
                    <a:pt x="7680" y="14575"/>
                  </a:cubicBezTo>
                  <a:cubicBezTo>
                    <a:pt x="8014" y="15040"/>
                    <a:pt x="8359" y="15504"/>
                    <a:pt x="8692" y="15969"/>
                  </a:cubicBezTo>
                  <a:cubicBezTo>
                    <a:pt x="9121" y="16540"/>
                    <a:pt x="9538" y="17135"/>
                    <a:pt x="9966" y="17719"/>
                  </a:cubicBezTo>
                  <a:cubicBezTo>
                    <a:pt x="10311" y="18147"/>
                    <a:pt x="10740" y="18481"/>
                    <a:pt x="11252" y="18707"/>
                  </a:cubicBezTo>
                  <a:cubicBezTo>
                    <a:pt x="11446" y="18791"/>
                    <a:pt x="11625" y="18833"/>
                    <a:pt x="11789" y="18833"/>
                  </a:cubicBezTo>
                  <a:cubicBezTo>
                    <a:pt x="12139" y="18833"/>
                    <a:pt x="12419" y="18640"/>
                    <a:pt x="12621" y="18243"/>
                  </a:cubicBezTo>
                  <a:cubicBezTo>
                    <a:pt x="12800" y="17897"/>
                    <a:pt x="12919" y="17516"/>
                    <a:pt x="12978" y="17135"/>
                  </a:cubicBezTo>
                  <a:cubicBezTo>
                    <a:pt x="13062" y="16457"/>
                    <a:pt x="13109" y="15754"/>
                    <a:pt x="13157" y="15052"/>
                  </a:cubicBezTo>
                  <a:cubicBezTo>
                    <a:pt x="13193" y="14385"/>
                    <a:pt x="13229" y="13718"/>
                    <a:pt x="13288" y="13051"/>
                  </a:cubicBezTo>
                  <a:cubicBezTo>
                    <a:pt x="13336" y="12647"/>
                    <a:pt x="13419" y="12551"/>
                    <a:pt x="13812" y="12492"/>
                  </a:cubicBezTo>
                  <a:cubicBezTo>
                    <a:pt x="14264" y="12432"/>
                    <a:pt x="14729" y="12409"/>
                    <a:pt x="15193" y="12313"/>
                  </a:cubicBezTo>
                  <a:cubicBezTo>
                    <a:pt x="15681" y="12230"/>
                    <a:pt x="16157" y="12111"/>
                    <a:pt x="16622" y="11956"/>
                  </a:cubicBezTo>
                  <a:cubicBezTo>
                    <a:pt x="17241" y="11742"/>
                    <a:pt x="17527" y="11266"/>
                    <a:pt x="17348" y="10456"/>
                  </a:cubicBezTo>
                  <a:cubicBezTo>
                    <a:pt x="17241" y="10015"/>
                    <a:pt x="17039" y="9611"/>
                    <a:pt x="16741" y="9301"/>
                  </a:cubicBezTo>
                  <a:cubicBezTo>
                    <a:pt x="16312" y="8849"/>
                    <a:pt x="15848" y="8432"/>
                    <a:pt x="15384" y="8015"/>
                  </a:cubicBezTo>
                  <a:cubicBezTo>
                    <a:pt x="15098" y="7753"/>
                    <a:pt x="14776" y="7539"/>
                    <a:pt x="14467" y="7301"/>
                  </a:cubicBezTo>
                  <a:cubicBezTo>
                    <a:pt x="14026" y="6979"/>
                    <a:pt x="13752" y="6574"/>
                    <a:pt x="13717" y="6003"/>
                  </a:cubicBezTo>
                  <a:cubicBezTo>
                    <a:pt x="13693" y="5622"/>
                    <a:pt x="13633" y="5229"/>
                    <a:pt x="13610" y="4848"/>
                  </a:cubicBezTo>
                  <a:cubicBezTo>
                    <a:pt x="13598" y="4098"/>
                    <a:pt x="13610" y="3348"/>
                    <a:pt x="13586" y="2598"/>
                  </a:cubicBezTo>
                  <a:cubicBezTo>
                    <a:pt x="13550" y="2098"/>
                    <a:pt x="13490" y="1574"/>
                    <a:pt x="13395" y="1062"/>
                  </a:cubicBezTo>
                  <a:cubicBezTo>
                    <a:pt x="13231" y="362"/>
                    <a:pt x="12841" y="1"/>
                    <a:pt x="12280"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1" name="Google Shape;1451;p39"/>
            <p:cNvSpPr/>
            <p:nvPr/>
          </p:nvSpPr>
          <p:spPr>
            <a:xfrm>
              <a:off x="4266375" y="1812950"/>
              <a:ext cx="394725" cy="432075"/>
            </a:xfrm>
            <a:custGeom>
              <a:avLst/>
              <a:gdLst/>
              <a:ahLst/>
              <a:cxnLst/>
              <a:rect l="l" t="t" r="r" b="b"/>
              <a:pathLst>
                <a:path w="15789" h="17283" extrusionOk="0">
                  <a:moveTo>
                    <a:pt x="11304" y="1"/>
                  </a:moveTo>
                  <a:cubicBezTo>
                    <a:pt x="11188" y="1"/>
                    <a:pt x="11055" y="29"/>
                    <a:pt x="10907" y="85"/>
                  </a:cubicBezTo>
                  <a:cubicBezTo>
                    <a:pt x="10752" y="145"/>
                    <a:pt x="10585" y="240"/>
                    <a:pt x="10430" y="335"/>
                  </a:cubicBezTo>
                  <a:cubicBezTo>
                    <a:pt x="10133" y="550"/>
                    <a:pt x="9811" y="728"/>
                    <a:pt x="9549" y="978"/>
                  </a:cubicBezTo>
                  <a:cubicBezTo>
                    <a:pt x="8978" y="1526"/>
                    <a:pt x="8394" y="2097"/>
                    <a:pt x="7882" y="2705"/>
                  </a:cubicBezTo>
                  <a:cubicBezTo>
                    <a:pt x="7507" y="3176"/>
                    <a:pt x="7081" y="3423"/>
                    <a:pt x="6570" y="3423"/>
                  </a:cubicBezTo>
                  <a:cubicBezTo>
                    <a:pt x="6384" y="3423"/>
                    <a:pt x="6187" y="3391"/>
                    <a:pt x="5977" y="3324"/>
                  </a:cubicBezTo>
                  <a:cubicBezTo>
                    <a:pt x="5644" y="3217"/>
                    <a:pt x="5287" y="3121"/>
                    <a:pt x="4942" y="3038"/>
                  </a:cubicBezTo>
                  <a:cubicBezTo>
                    <a:pt x="4513" y="2931"/>
                    <a:pt x="4096" y="2824"/>
                    <a:pt x="3668" y="2729"/>
                  </a:cubicBezTo>
                  <a:cubicBezTo>
                    <a:pt x="3465" y="2681"/>
                    <a:pt x="3263" y="2669"/>
                    <a:pt x="3048" y="2669"/>
                  </a:cubicBezTo>
                  <a:cubicBezTo>
                    <a:pt x="2441" y="2669"/>
                    <a:pt x="2275" y="2848"/>
                    <a:pt x="2310" y="3467"/>
                  </a:cubicBezTo>
                  <a:cubicBezTo>
                    <a:pt x="2322" y="3681"/>
                    <a:pt x="2358" y="3883"/>
                    <a:pt x="2417" y="4074"/>
                  </a:cubicBezTo>
                  <a:cubicBezTo>
                    <a:pt x="2679" y="4836"/>
                    <a:pt x="2953" y="5586"/>
                    <a:pt x="3263" y="6324"/>
                  </a:cubicBezTo>
                  <a:cubicBezTo>
                    <a:pt x="3572" y="7050"/>
                    <a:pt x="3572" y="7705"/>
                    <a:pt x="3072" y="8360"/>
                  </a:cubicBezTo>
                  <a:cubicBezTo>
                    <a:pt x="2477" y="9122"/>
                    <a:pt x="1917" y="9896"/>
                    <a:pt x="1358" y="10670"/>
                  </a:cubicBezTo>
                  <a:cubicBezTo>
                    <a:pt x="1048" y="11087"/>
                    <a:pt x="727" y="11503"/>
                    <a:pt x="453" y="11920"/>
                  </a:cubicBezTo>
                  <a:cubicBezTo>
                    <a:pt x="310" y="12134"/>
                    <a:pt x="191" y="12373"/>
                    <a:pt x="120" y="12623"/>
                  </a:cubicBezTo>
                  <a:cubicBezTo>
                    <a:pt x="0" y="13039"/>
                    <a:pt x="131" y="13289"/>
                    <a:pt x="548" y="13361"/>
                  </a:cubicBezTo>
                  <a:cubicBezTo>
                    <a:pt x="737" y="13398"/>
                    <a:pt x="939" y="13422"/>
                    <a:pt x="1138" y="13422"/>
                  </a:cubicBezTo>
                  <a:cubicBezTo>
                    <a:pt x="1254" y="13422"/>
                    <a:pt x="1368" y="13414"/>
                    <a:pt x="1477" y="13396"/>
                  </a:cubicBezTo>
                  <a:cubicBezTo>
                    <a:pt x="2084" y="13301"/>
                    <a:pt x="2691" y="13170"/>
                    <a:pt x="3310" y="13063"/>
                  </a:cubicBezTo>
                  <a:cubicBezTo>
                    <a:pt x="4203" y="12920"/>
                    <a:pt x="5073" y="12682"/>
                    <a:pt x="5989" y="12682"/>
                  </a:cubicBezTo>
                  <a:cubicBezTo>
                    <a:pt x="6489" y="12682"/>
                    <a:pt x="6894" y="12825"/>
                    <a:pt x="7216" y="13206"/>
                  </a:cubicBezTo>
                  <a:cubicBezTo>
                    <a:pt x="7418" y="13408"/>
                    <a:pt x="7597" y="13635"/>
                    <a:pt x="7751" y="13849"/>
                  </a:cubicBezTo>
                  <a:cubicBezTo>
                    <a:pt x="8156" y="14420"/>
                    <a:pt x="8549" y="15004"/>
                    <a:pt x="8942" y="15563"/>
                  </a:cubicBezTo>
                  <a:cubicBezTo>
                    <a:pt x="9264" y="15992"/>
                    <a:pt x="9597" y="16433"/>
                    <a:pt x="9954" y="16849"/>
                  </a:cubicBezTo>
                  <a:cubicBezTo>
                    <a:pt x="10173" y="17101"/>
                    <a:pt x="10462" y="17282"/>
                    <a:pt x="10803" y="17282"/>
                  </a:cubicBezTo>
                  <a:cubicBezTo>
                    <a:pt x="10833" y="17282"/>
                    <a:pt x="10864" y="17281"/>
                    <a:pt x="10895" y="17278"/>
                  </a:cubicBezTo>
                  <a:cubicBezTo>
                    <a:pt x="11288" y="16873"/>
                    <a:pt x="11347" y="16385"/>
                    <a:pt x="11383" y="15909"/>
                  </a:cubicBezTo>
                  <a:cubicBezTo>
                    <a:pt x="11478" y="15016"/>
                    <a:pt x="11502" y="14111"/>
                    <a:pt x="11585" y="13206"/>
                  </a:cubicBezTo>
                  <a:cubicBezTo>
                    <a:pt x="11609" y="12742"/>
                    <a:pt x="11669" y="12277"/>
                    <a:pt x="11740" y="11813"/>
                  </a:cubicBezTo>
                  <a:cubicBezTo>
                    <a:pt x="11823" y="11396"/>
                    <a:pt x="12097" y="11134"/>
                    <a:pt x="12514" y="11039"/>
                  </a:cubicBezTo>
                  <a:cubicBezTo>
                    <a:pt x="12669" y="11015"/>
                    <a:pt x="12823" y="10991"/>
                    <a:pt x="12978" y="10968"/>
                  </a:cubicBezTo>
                  <a:cubicBezTo>
                    <a:pt x="13585" y="10860"/>
                    <a:pt x="14205" y="10789"/>
                    <a:pt x="14812" y="10670"/>
                  </a:cubicBezTo>
                  <a:cubicBezTo>
                    <a:pt x="15133" y="10599"/>
                    <a:pt x="15490" y="10503"/>
                    <a:pt x="15788" y="10206"/>
                  </a:cubicBezTo>
                  <a:cubicBezTo>
                    <a:pt x="15788" y="9646"/>
                    <a:pt x="15538" y="9253"/>
                    <a:pt x="15205" y="8920"/>
                  </a:cubicBezTo>
                  <a:cubicBezTo>
                    <a:pt x="14836" y="8515"/>
                    <a:pt x="14431" y="8158"/>
                    <a:pt x="14014" y="7801"/>
                  </a:cubicBezTo>
                  <a:cubicBezTo>
                    <a:pt x="13657" y="7503"/>
                    <a:pt x="13288" y="7217"/>
                    <a:pt x="12931" y="6931"/>
                  </a:cubicBezTo>
                  <a:cubicBezTo>
                    <a:pt x="12514" y="6598"/>
                    <a:pt x="12252" y="6157"/>
                    <a:pt x="12181" y="5622"/>
                  </a:cubicBezTo>
                  <a:cubicBezTo>
                    <a:pt x="12085" y="5122"/>
                    <a:pt x="12014" y="4598"/>
                    <a:pt x="12002" y="4098"/>
                  </a:cubicBezTo>
                  <a:cubicBezTo>
                    <a:pt x="11954" y="3110"/>
                    <a:pt x="11931" y="2133"/>
                    <a:pt x="11907" y="1145"/>
                  </a:cubicBezTo>
                  <a:cubicBezTo>
                    <a:pt x="11907" y="966"/>
                    <a:pt x="11895" y="788"/>
                    <a:pt x="11859" y="609"/>
                  </a:cubicBezTo>
                  <a:cubicBezTo>
                    <a:pt x="11799" y="196"/>
                    <a:pt x="11608" y="1"/>
                    <a:pt x="11304"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2" name="Google Shape;1452;p39"/>
            <p:cNvSpPr/>
            <p:nvPr/>
          </p:nvSpPr>
          <p:spPr>
            <a:xfrm>
              <a:off x="4421750" y="2020850"/>
              <a:ext cx="73550" cy="47250"/>
            </a:xfrm>
            <a:custGeom>
              <a:avLst/>
              <a:gdLst/>
              <a:ahLst/>
              <a:cxnLst/>
              <a:rect l="l" t="t" r="r" b="b"/>
              <a:pathLst>
                <a:path w="2942" h="1890" extrusionOk="0">
                  <a:moveTo>
                    <a:pt x="335" y="0"/>
                  </a:moveTo>
                  <a:cubicBezTo>
                    <a:pt x="290" y="0"/>
                    <a:pt x="245" y="14"/>
                    <a:pt x="203" y="44"/>
                  </a:cubicBezTo>
                  <a:cubicBezTo>
                    <a:pt x="96" y="127"/>
                    <a:pt x="1" y="306"/>
                    <a:pt x="1" y="425"/>
                  </a:cubicBezTo>
                  <a:cubicBezTo>
                    <a:pt x="1" y="604"/>
                    <a:pt x="96" y="782"/>
                    <a:pt x="179" y="925"/>
                  </a:cubicBezTo>
                  <a:cubicBezTo>
                    <a:pt x="560" y="1568"/>
                    <a:pt x="1167" y="1806"/>
                    <a:pt x="1882" y="1890"/>
                  </a:cubicBezTo>
                  <a:cubicBezTo>
                    <a:pt x="2191" y="1866"/>
                    <a:pt x="2537" y="1806"/>
                    <a:pt x="2787" y="1568"/>
                  </a:cubicBezTo>
                  <a:cubicBezTo>
                    <a:pt x="2882" y="1473"/>
                    <a:pt x="2941" y="1294"/>
                    <a:pt x="2929" y="1163"/>
                  </a:cubicBezTo>
                  <a:cubicBezTo>
                    <a:pt x="2909" y="1020"/>
                    <a:pt x="2774" y="956"/>
                    <a:pt x="2631" y="956"/>
                  </a:cubicBezTo>
                  <a:cubicBezTo>
                    <a:pt x="2607" y="956"/>
                    <a:pt x="2584" y="958"/>
                    <a:pt x="2560" y="961"/>
                  </a:cubicBezTo>
                  <a:cubicBezTo>
                    <a:pt x="2489" y="973"/>
                    <a:pt x="2417" y="997"/>
                    <a:pt x="2346" y="1020"/>
                  </a:cubicBezTo>
                  <a:cubicBezTo>
                    <a:pt x="2145" y="1065"/>
                    <a:pt x="1973" y="1089"/>
                    <a:pt x="1820" y="1089"/>
                  </a:cubicBezTo>
                  <a:cubicBezTo>
                    <a:pt x="1357" y="1089"/>
                    <a:pt x="1073" y="870"/>
                    <a:pt x="715" y="342"/>
                  </a:cubicBezTo>
                  <a:cubicBezTo>
                    <a:pt x="679" y="282"/>
                    <a:pt x="643" y="211"/>
                    <a:pt x="596" y="151"/>
                  </a:cubicBezTo>
                  <a:cubicBezTo>
                    <a:pt x="531" y="62"/>
                    <a:pt x="433" y="0"/>
                    <a:pt x="335"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3" name="Google Shape;1453;p39"/>
            <p:cNvSpPr/>
            <p:nvPr/>
          </p:nvSpPr>
          <p:spPr>
            <a:xfrm>
              <a:off x="4419675" y="1964775"/>
              <a:ext cx="18775" cy="18200"/>
            </a:xfrm>
            <a:custGeom>
              <a:avLst/>
              <a:gdLst/>
              <a:ahLst/>
              <a:cxnLst/>
              <a:rect l="l" t="t" r="r" b="b"/>
              <a:pathLst>
                <a:path w="751" h="728" extrusionOk="0">
                  <a:moveTo>
                    <a:pt x="401" y="1"/>
                  </a:moveTo>
                  <a:cubicBezTo>
                    <a:pt x="226" y="1"/>
                    <a:pt x="35" y="185"/>
                    <a:pt x="12" y="370"/>
                  </a:cubicBezTo>
                  <a:cubicBezTo>
                    <a:pt x="0" y="537"/>
                    <a:pt x="179" y="716"/>
                    <a:pt x="345" y="727"/>
                  </a:cubicBezTo>
                  <a:cubicBezTo>
                    <a:pt x="351" y="728"/>
                    <a:pt x="357" y="728"/>
                    <a:pt x="363" y="728"/>
                  </a:cubicBezTo>
                  <a:cubicBezTo>
                    <a:pt x="548" y="728"/>
                    <a:pt x="739" y="543"/>
                    <a:pt x="750" y="370"/>
                  </a:cubicBezTo>
                  <a:cubicBezTo>
                    <a:pt x="750" y="204"/>
                    <a:pt x="584" y="13"/>
                    <a:pt x="417" y="1"/>
                  </a:cubicBezTo>
                  <a:cubicBezTo>
                    <a:pt x="412" y="1"/>
                    <a:pt x="406" y="1"/>
                    <a:pt x="401"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4" name="Google Shape;1454;p39"/>
            <p:cNvSpPr/>
            <p:nvPr/>
          </p:nvSpPr>
          <p:spPr>
            <a:xfrm>
              <a:off x="4518775" y="2013550"/>
              <a:ext cx="18200" cy="17350"/>
            </a:xfrm>
            <a:custGeom>
              <a:avLst/>
              <a:gdLst/>
              <a:ahLst/>
              <a:cxnLst/>
              <a:rect l="l" t="t" r="r" b="b"/>
              <a:pathLst>
                <a:path w="728" h="694" extrusionOk="0">
                  <a:moveTo>
                    <a:pt x="374" y="0"/>
                  </a:moveTo>
                  <a:cubicBezTo>
                    <a:pt x="361" y="0"/>
                    <a:pt x="347" y="1"/>
                    <a:pt x="334" y="3"/>
                  </a:cubicBezTo>
                  <a:cubicBezTo>
                    <a:pt x="132" y="27"/>
                    <a:pt x="1" y="217"/>
                    <a:pt x="37" y="443"/>
                  </a:cubicBezTo>
                  <a:cubicBezTo>
                    <a:pt x="72" y="610"/>
                    <a:pt x="168" y="693"/>
                    <a:pt x="346" y="693"/>
                  </a:cubicBezTo>
                  <a:cubicBezTo>
                    <a:pt x="572" y="693"/>
                    <a:pt x="727" y="515"/>
                    <a:pt x="715" y="300"/>
                  </a:cubicBezTo>
                  <a:cubicBezTo>
                    <a:pt x="693" y="135"/>
                    <a:pt x="538" y="0"/>
                    <a:pt x="374"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grpSp>
        <p:nvGrpSpPr>
          <p:cNvPr id="1455" name="Google Shape;1455;p39"/>
          <p:cNvGrpSpPr/>
          <p:nvPr/>
        </p:nvGrpSpPr>
        <p:grpSpPr>
          <a:xfrm>
            <a:off x="10381549" y="2359255"/>
            <a:ext cx="468815" cy="457300"/>
            <a:chOff x="1959000" y="1291425"/>
            <a:chExt cx="286025" cy="279000"/>
          </a:xfrm>
        </p:grpSpPr>
        <p:sp>
          <p:nvSpPr>
            <p:cNvPr id="1456" name="Google Shape;1456;p39"/>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7" name="Google Shape;1457;p39"/>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8" name="Google Shape;1458;p39"/>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9" name="Google Shape;1459;p39"/>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0" name="Google Shape;1460;p39"/>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grpSp>
        <p:nvGrpSpPr>
          <p:cNvPr id="1461" name="Google Shape;1461;p39"/>
          <p:cNvGrpSpPr/>
          <p:nvPr/>
        </p:nvGrpSpPr>
        <p:grpSpPr>
          <a:xfrm>
            <a:off x="10156726" y="3834525"/>
            <a:ext cx="1311224" cy="827808"/>
            <a:chOff x="6096075" y="734650"/>
            <a:chExt cx="709025" cy="447625"/>
          </a:xfrm>
        </p:grpSpPr>
        <p:sp>
          <p:nvSpPr>
            <p:cNvPr id="1462" name="Google Shape;1462;p39"/>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3" name="Google Shape;1463;p39"/>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4" name="Google Shape;1464;p39"/>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5" name="Google Shape;1465;p39"/>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6" name="Google Shape;1466;p39"/>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grpSp>
        <p:nvGrpSpPr>
          <p:cNvPr id="1467" name="Google Shape;1467;p39"/>
          <p:cNvGrpSpPr/>
          <p:nvPr/>
        </p:nvGrpSpPr>
        <p:grpSpPr>
          <a:xfrm>
            <a:off x="3032751" y="1597418"/>
            <a:ext cx="364367" cy="392433"/>
            <a:chOff x="713250" y="2576650"/>
            <a:chExt cx="273275" cy="294325"/>
          </a:xfrm>
        </p:grpSpPr>
        <p:sp>
          <p:nvSpPr>
            <p:cNvPr id="1468" name="Google Shape;1468;p39"/>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9" name="Google Shape;1469;p39"/>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pic>
        <p:nvPicPr>
          <p:cNvPr id="2" name="Picture 1"/>
          <p:cNvPicPr>
            <a:picLocks noChangeAspect="1"/>
          </p:cNvPicPr>
          <p:nvPr/>
        </p:nvPicPr>
        <p:blipFill>
          <a:blip r:embed="rId3"/>
          <a:stretch>
            <a:fillRect/>
          </a:stretch>
        </p:blipFill>
        <p:spPr>
          <a:xfrm>
            <a:off x="2968428" y="2833815"/>
            <a:ext cx="7474344" cy="145707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275;p7"/>
          <p:cNvSpPr/>
          <p:nvPr/>
        </p:nvSpPr>
        <p:spPr>
          <a:xfrm>
            <a:off x="139700" y="262172"/>
            <a:ext cx="12052300" cy="6494228"/>
          </a:xfrm>
          <a:prstGeom prst="roundRect">
            <a:avLst>
              <a:gd name="adj" fmla="val 6471"/>
            </a:avLst>
          </a:prstGeom>
          <a:solidFill>
            <a:srgbClr val="FFFFFF">
              <a:alpha val="90000"/>
            </a:srgb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272604" y="755392"/>
            <a:ext cx="11786300" cy="6000750"/>
          </a:xfrm>
          <a:prstGeom prst="rect">
            <a:avLst/>
          </a:prstGeom>
        </p:spPr>
        <p:style>
          <a:lnRef idx="3">
            <a:schemeClr val="accent2"/>
          </a:lnRef>
          <a:fillRef idx="0">
            <a:srgbClr val="FFFFFF"/>
          </a:fillRef>
          <a:effectRef idx="0">
            <a:srgbClr val="FFFFFF"/>
          </a:effectRef>
          <a:fontRef idx="minor">
            <a:schemeClr val="tx1"/>
          </a:fontRef>
        </p:style>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Ba lê là môn nghệ thuật múa có nguồn gốc từ châu Âu. Nghệ thuật múa ba lê được biết đến rộng rãi thông qua những vở ba lê – một thể loại vũ kịch có sự kết hợp giữa kịch, âm nhạc và vũ đạo.</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Những vở ba lê nổi tiếng thế giới có thể kể đến như </a:t>
            </a:r>
            <a:r>
              <a:rPr lang="vi-VN" sz="2400" i="1" dirty="0">
                <a:latin typeface="Cambria" panose="02040503050406030204" pitchFamily="18" charset="0"/>
                <a:ea typeface="Cambria" panose="02040503050406030204" pitchFamily="18" charset="0"/>
              </a:rPr>
              <a:t>Hồ thiên nga, Người đẹp ngủ trong rừng, Lọ Lem,...</a:t>
            </a:r>
            <a:r>
              <a:rPr lang="vi-VN" sz="2400" dirty="0">
                <a:latin typeface="Cambria" panose="02040503050406030204" pitchFamily="18" charset="0"/>
                <a:ea typeface="Cambria" panose="02040503050406030204" pitchFamily="18" charset="0"/>
              </a:rPr>
              <a:t> Mỗi vở kịch là một câu chuyện ca ngợi tình yêu, sự thánh thiện và ước mơ vươn tới những điều tốt đẹp của con người trong cuộc sống.</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Trong các vở ba lê, người diễn viên dùng động tác múa để thể hiện nội dung thay cho lời nói. Như trong vở </a:t>
            </a:r>
            <a:r>
              <a:rPr lang="vi-VN" sz="2400" i="1" dirty="0">
                <a:latin typeface="Cambria" panose="02040503050406030204" pitchFamily="18" charset="0"/>
                <a:ea typeface="Cambria" panose="02040503050406030204" pitchFamily="18" charset="0"/>
              </a:rPr>
              <a:t>Hồ thiên nga</a:t>
            </a:r>
            <a:r>
              <a:rPr lang="vi-VN" sz="2400" dirty="0">
                <a:latin typeface="Cambria" panose="02040503050406030204" pitchFamily="18" charset="0"/>
                <a:ea typeface="Cambria" panose="02040503050406030204" pitchFamily="18" charset="0"/>
              </a:rPr>
              <a:t>, các diễn viên thực hiện những cú xoay người đẹp mắt và chuẩn xác, những bước đi nhẹ như cánh hoa hé mở khiến khán giả có cảm giác được ngắm nhìn một đàn thiên nga đang lướt trên mặt hồ. Khi diễn viên chính đứng một chân xoay liên tục tới 32 vòng trên đầu mũi chân, khán giả cũng cảm nhận được nhân vật đang mong muốn thể hiện sức mạnh một cách mãnh liệt. Để thực hiện được những kĩ thuật rất khó này, người diễn viên phải dày công khổ luyện trong một thời gian dài.</a:t>
            </a:r>
          </a:p>
          <a:p>
            <a:pPr algn="just"/>
            <a:r>
              <a:rPr lang="en-US" sz="2400" dirty="0">
                <a:latin typeface="Cambria" panose="02040503050406030204" pitchFamily="18" charset="0"/>
                <a:ea typeface="Cambria" panose="02040503050406030204" pitchFamily="18" charset="0"/>
              </a:rPr>
              <a:t>  	 </a:t>
            </a:r>
            <a:r>
              <a:rPr lang="vi-VN" sz="2400" dirty="0">
                <a:latin typeface="Cambria" panose="02040503050406030204" pitchFamily="18" charset="0"/>
                <a:ea typeface="Cambria" panose="02040503050406030204" pitchFamily="18" charset="0"/>
              </a:rPr>
              <a:t>Hiện nay, ba lê là môn nghệ thuật được nhiều người yêu thích và được dạy ở các trường múa trên khắp thế giới.</a:t>
            </a:r>
          </a:p>
          <a:p>
            <a:pPr algn="r"/>
            <a:r>
              <a:rPr lang="vi-VN" sz="2400" dirty="0">
                <a:latin typeface="Cambria" panose="02040503050406030204" pitchFamily="18" charset="0"/>
                <a:ea typeface="Cambria" panose="02040503050406030204" pitchFamily="18" charset="0"/>
              </a:rPr>
              <a:t>(Tuệ Nhi </a:t>
            </a:r>
            <a:r>
              <a:rPr lang="vi-VN" sz="2400" i="1" dirty="0">
                <a:latin typeface="Cambria" panose="02040503050406030204" pitchFamily="18" charset="0"/>
                <a:ea typeface="Cambria" panose="02040503050406030204" pitchFamily="18" charset="0"/>
              </a:rPr>
              <a:t>tổng hợp</a:t>
            </a:r>
            <a:r>
              <a:rPr lang="vi-VN" sz="2400" dirty="0">
                <a:latin typeface="Cambria" panose="02040503050406030204" pitchFamily="18" charset="0"/>
                <a:ea typeface="Cambria" panose="02040503050406030204" pitchFamily="18" charset="0"/>
              </a:rPr>
              <a:t>)</a:t>
            </a:r>
          </a:p>
        </p:txBody>
      </p:sp>
      <p:pic>
        <p:nvPicPr>
          <p:cNvPr id="3" name="Picture 2"/>
          <p:cNvPicPr>
            <a:picLocks noChangeAspect="1"/>
          </p:cNvPicPr>
          <p:nvPr/>
        </p:nvPicPr>
        <p:blipFill>
          <a:blip r:embed="rId2"/>
          <a:stretch>
            <a:fillRect/>
          </a:stretch>
        </p:blipFill>
        <p:spPr>
          <a:xfrm>
            <a:off x="3622168" y="155923"/>
            <a:ext cx="5840474" cy="749873"/>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71800" y="2288667"/>
            <a:ext cx="7410831" cy="2862322"/>
          </a:xfrm>
          <a:prstGeom prst="rect">
            <a:avLst/>
          </a:prstGeom>
          <a:noFill/>
        </p:spPr>
        <p:txBody>
          <a:bodyPr wrap="square" rtlCol="0">
            <a:spAutoFit/>
          </a:bodyPr>
          <a:lstStyle/>
          <a:p>
            <a:pPr algn="just"/>
            <a:r>
              <a:rPr lang="en-US" sz="3600" kern="100" dirty="0" smtClean="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smtClean="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Đọc</a:t>
            </a:r>
            <a:r>
              <a:rPr lang="en-US" sz="3600" kern="100" dirty="0" smtClean="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smtClean="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cả</a:t>
            </a:r>
            <a:r>
              <a:rPr lang="en-US" sz="3600" kern="100" dirty="0" smtClean="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smtClean="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bài</a:t>
            </a:r>
            <a:r>
              <a:rPr lang="en-US" sz="3600" kern="100" dirty="0" smtClean="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với</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ngữ</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điệu</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smtClean="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chậm</a:t>
            </a:r>
            <a:r>
              <a:rPr lang="en-US" sz="3600" kern="100" dirty="0" smtClean="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rãi</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tình</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cảm</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giọng</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đọc</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phù</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hợp</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nhấn</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giọng</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vào</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những</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từ</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ngữ</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smtClean="0">
                <a:solidFill>
                  <a:srgbClr val="002060"/>
                </a:solidFill>
                <a:latin typeface="Cambria" panose="02040503050406030204" pitchFamily="18" charset="0"/>
                <a:ea typeface="Cambria" panose="02040503050406030204" pitchFamily="18" charset="0"/>
                <a:cs typeface="Times New Roman" panose="02020603050405020304" pitchFamily="18" charset="0"/>
              </a:rPr>
              <a:t>thể</a:t>
            </a:r>
            <a:r>
              <a:rPr lang="en-US" sz="3600" kern="100" dirty="0" smtClean="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hiện</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tâm</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trạng</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cảm</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xúc</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của</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nhân</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 </a:t>
            </a:r>
            <a:r>
              <a:rPr lang="en-US" sz="3600" kern="100" dirty="0" err="1">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vật</a:t>
            </a:r>
            <a:r>
              <a:rPr lang="en-US" sz="36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rPr>
              <a:t>.</a:t>
            </a:r>
          </a:p>
          <a:p>
            <a:pPr algn="just"/>
            <a:endParaRPr lang="en-US" sz="3600" dirty="0">
              <a:solidFill>
                <a:srgbClr val="002060"/>
              </a:solidFill>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275;p7"/>
          <p:cNvSpPr/>
          <p:nvPr/>
        </p:nvSpPr>
        <p:spPr>
          <a:xfrm>
            <a:off x="272415" y="262255"/>
            <a:ext cx="11919585" cy="6494145"/>
          </a:xfrm>
          <a:prstGeom prst="roundRect">
            <a:avLst>
              <a:gd name="adj" fmla="val 6471"/>
            </a:avLst>
          </a:prstGeom>
          <a:solidFill>
            <a:srgbClr val="FFFFFF">
              <a:alpha val="90000"/>
            </a:srgb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272604" y="755392"/>
            <a:ext cx="11786300" cy="5507990"/>
          </a:xfrm>
          <a:prstGeom prst="rect">
            <a:avLst/>
          </a:prstGeom>
        </p:spPr>
        <p:style>
          <a:lnRef idx="3">
            <a:schemeClr val="accent2"/>
          </a:lnRef>
          <a:fillRef idx="0">
            <a:srgbClr val="FFFFFF"/>
          </a:fillRef>
          <a:effectRef idx="0">
            <a:srgbClr val="FFFFFF"/>
          </a:effectRef>
          <a:fontRef idx="minor">
            <a:schemeClr val="tx1"/>
          </a:fontRef>
        </p:style>
        <p:txBody>
          <a:bodyPr wrap="square" rtlCol="0">
            <a:spAutoFit/>
          </a:bodyPr>
          <a:lstStyle/>
          <a:p>
            <a:r>
              <a:rPr lang="en-US" sz="3200" dirty="0">
                <a:latin typeface="Cambria" panose="02040503050406030204" pitchFamily="18" charset="0"/>
                <a:ea typeface="Cambria" panose="02040503050406030204" pitchFamily="18" charset="0"/>
              </a:rPr>
              <a:t>   	</a:t>
            </a:r>
            <a:r>
              <a:rPr lang="vi-VN" sz="3200" dirty="0" smtClean="0">
                <a:latin typeface="Cambria" panose="02040503050406030204" pitchFamily="18" charset="0"/>
                <a:ea typeface="Cambria" panose="02040503050406030204" pitchFamily="18" charset="0"/>
              </a:rPr>
              <a:t>Trong </a:t>
            </a:r>
            <a:r>
              <a:rPr lang="vi-VN" sz="3200" dirty="0">
                <a:latin typeface="Cambria" panose="02040503050406030204" pitchFamily="18" charset="0"/>
                <a:ea typeface="Cambria" panose="02040503050406030204" pitchFamily="18" charset="0"/>
              </a:rPr>
              <a:t>các vở ba lê, người diễn viên dùng động tác múa để thể hiện nội dung thay cho lời nói. Như trong vở </a:t>
            </a:r>
            <a:r>
              <a:rPr lang="vi-VN" sz="3200" i="1" dirty="0">
                <a:latin typeface="Cambria" panose="02040503050406030204" pitchFamily="18" charset="0"/>
                <a:ea typeface="Cambria" panose="02040503050406030204" pitchFamily="18" charset="0"/>
              </a:rPr>
              <a:t>Hồ thiên nga</a:t>
            </a:r>
            <a:r>
              <a:rPr lang="vi-VN" sz="3200" dirty="0">
                <a:latin typeface="Cambria" panose="02040503050406030204" pitchFamily="18" charset="0"/>
                <a:ea typeface="Cambria" panose="02040503050406030204" pitchFamily="18" charset="0"/>
              </a:rPr>
              <a:t>, các diễn viên thực hiện những cú xoay người đẹp mắt và chuẩn xác, những bước đi nhẹ như cánh hoa hé mở khiến khán giả có cảm giác được ngắm nhìn một đàn thiên nga đang lướt trên mặt hồ. Khi diễn viên chính đứng một chân xoay liên tục tới 32 vòng trên đầu mũi chân, khán giả cũng cảm nhận được nhân vật đang mong muốn thể hiện sức mạnh một cách mãnh liệt. Để thực hiện được những kĩ thuật rất khó này, người diễn viên phải dày công khổ luyện trong một thời gian dài.</a:t>
            </a:r>
          </a:p>
          <a:p>
            <a:r>
              <a:rPr lang="en-US" sz="3200" dirty="0">
                <a:latin typeface="Cambria" panose="02040503050406030204" pitchFamily="18" charset="0"/>
                <a:ea typeface="Cambria" panose="02040503050406030204" pitchFamily="18" charset="0"/>
              </a:rPr>
              <a:t>  	 </a:t>
            </a:r>
          </a:p>
        </p:txBody>
      </p:sp>
      <p:sp>
        <p:nvSpPr>
          <p:cNvPr id="2" name="TextBox 1"/>
          <p:cNvSpPr txBox="1"/>
          <p:nvPr/>
        </p:nvSpPr>
        <p:spPr>
          <a:xfrm>
            <a:off x="4032504" y="262255"/>
            <a:ext cx="3227832" cy="461665"/>
          </a:xfrm>
          <a:prstGeom prst="rect">
            <a:avLst/>
          </a:prstGeom>
          <a:noFill/>
        </p:spPr>
        <p:txBody>
          <a:bodyPr wrap="square" rtlCol="0">
            <a:spAutoFit/>
          </a:bodyPr>
          <a:lstStyle/>
          <a:p>
            <a:pPr algn="ctr"/>
            <a:r>
              <a:rPr lang="en-US" sz="2400" b="1" dirty="0" err="1" smtClean="0">
                <a:solidFill>
                  <a:srgbClr val="0070C0"/>
                </a:solidFill>
                <a:latin typeface="Times New Roman" panose="02020603050405020304" pitchFamily="18" charset="0"/>
                <a:cs typeface="Times New Roman" panose="02020603050405020304" pitchFamily="18" charset="0"/>
              </a:rPr>
              <a:t>LUYỆN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ĐỌC</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ĐOẠN</a:t>
            </a:r>
            <a:r>
              <a:rPr lang="en-US" sz="2400" b="1" dirty="0" smtClean="0">
                <a:solidFill>
                  <a:srgbClr val="0070C0"/>
                </a:solidFill>
                <a:latin typeface="Times New Roman" panose="02020603050405020304" pitchFamily="18" charset="0"/>
                <a:cs typeface="Times New Roman" panose="02020603050405020304" pitchFamily="18" charset="0"/>
              </a:rPr>
              <a:t> 3</a:t>
            </a:r>
            <a:endParaRPr lang="en-US" sz="2400" b="1"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275;p7"/>
          <p:cNvSpPr/>
          <p:nvPr/>
        </p:nvSpPr>
        <p:spPr>
          <a:xfrm>
            <a:off x="272415" y="262255"/>
            <a:ext cx="11919585" cy="6494145"/>
          </a:xfrm>
          <a:prstGeom prst="roundRect">
            <a:avLst>
              <a:gd name="adj" fmla="val 6471"/>
            </a:avLst>
          </a:prstGeom>
          <a:solidFill>
            <a:srgbClr val="FFFFFF">
              <a:alpha val="90000"/>
            </a:srgb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272604" y="755392"/>
            <a:ext cx="11786300" cy="5507990"/>
          </a:xfrm>
          <a:prstGeom prst="rect">
            <a:avLst/>
          </a:prstGeom>
        </p:spPr>
        <p:style>
          <a:lnRef idx="3">
            <a:schemeClr val="accent2"/>
          </a:lnRef>
          <a:fillRef idx="0">
            <a:srgbClr val="FFFFFF"/>
          </a:fillRef>
          <a:effectRef idx="0">
            <a:srgbClr val="FFFFFF"/>
          </a:effectRef>
          <a:fontRef idx="minor">
            <a:schemeClr val="tx1"/>
          </a:fontRef>
        </p:style>
        <p:txBody>
          <a:bodyPr wrap="square" rtlCol="0">
            <a:spAutoFit/>
          </a:bodyPr>
          <a:lstStyle/>
          <a:p>
            <a:r>
              <a:rPr lang="en-US" sz="3200" dirty="0">
                <a:latin typeface="Cambria" panose="02040503050406030204" pitchFamily="18" charset="0"/>
                <a:ea typeface="Cambria" panose="02040503050406030204" pitchFamily="18" charset="0"/>
              </a:rPr>
              <a:t>   	</a:t>
            </a:r>
            <a:r>
              <a:rPr lang="vi-VN" sz="3200" dirty="0" smtClean="0">
                <a:latin typeface="Cambria" panose="02040503050406030204" pitchFamily="18" charset="0"/>
                <a:ea typeface="Cambria" panose="02040503050406030204" pitchFamily="18" charset="0"/>
              </a:rPr>
              <a:t>Trong </a:t>
            </a:r>
            <a:r>
              <a:rPr lang="vi-VN" sz="3200" dirty="0">
                <a:latin typeface="Cambria" panose="02040503050406030204" pitchFamily="18" charset="0"/>
                <a:ea typeface="Cambria" panose="02040503050406030204" pitchFamily="18" charset="0"/>
              </a:rPr>
              <a:t>các vở ba lê, người diễn viên dùng</a:t>
            </a:r>
            <a:r>
              <a:rPr lang="vi-VN" sz="3200" dirty="0">
                <a:solidFill>
                  <a:srgbClr val="C00000"/>
                </a:solidFill>
                <a:latin typeface="Cambria" panose="02040503050406030204" pitchFamily="18" charset="0"/>
                <a:ea typeface="Cambria" panose="02040503050406030204" pitchFamily="18" charset="0"/>
              </a:rPr>
              <a:t> động tác múa </a:t>
            </a:r>
            <a:r>
              <a:rPr lang="vi-VN" sz="3200" dirty="0">
                <a:latin typeface="Cambria" panose="02040503050406030204" pitchFamily="18" charset="0"/>
                <a:ea typeface="Cambria" panose="02040503050406030204" pitchFamily="18" charset="0"/>
              </a:rPr>
              <a:t>để thể hiện nội dung </a:t>
            </a:r>
            <a:r>
              <a:rPr lang="vi-VN" sz="3200" dirty="0">
                <a:solidFill>
                  <a:srgbClr val="C00000"/>
                </a:solidFill>
                <a:latin typeface="Cambria" panose="02040503050406030204" pitchFamily="18" charset="0"/>
                <a:ea typeface="Cambria" panose="02040503050406030204" pitchFamily="18" charset="0"/>
              </a:rPr>
              <a:t>thay cho lời nói</a:t>
            </a:r>
            <a:r>
              <a:rPr lang="vi-VN" sz="3200" dirty="0">
                <a:latin typeface="Cambria" panose="02040503050406030204" pitchFamily="18" charset="0"/>
                <a:ea typeface="Cambria" panose="02040503050406030204" pitchFamily="18" charset="0"/>
              </a:rPr>
              <a:t>. Như trong vở </a:t>
            </a:r>
            <a:r>
              <a:rPr lang="vi-VN" sz="3200" i="1" dirty="0">
                <a:solidFill>
                  <a:srgbClr val="C00000"/>
                </a:solidFill>
                <a:latin typeface="Cambria" panose="02040503050406030204" pitchFamily="18" charset="0"/>
                <a:ea typeface="Cambria" panose="02040503050406030204" pitchFamily="18" charset="0"/>
              </a:rPr>
              <a:t>Hồ thiên nga</a:t>
            </a:r>
            <a:r>
              <a:rPr lang="vi-VN" sz="3200" dirty="0">
                <a:latin typeface="Cambria" panose="02040503050406030204" pitchFamily="18" charset="0"/>
                <a:ea typeface="Cambria" panose="02040503050406030204" pitchFamily="18" charset="0"/>
              </a:rPr>
              <a:t>, các diễn viên thực hiện những cú </a:t>
            </a:r>
            <a:r>
              <a:rPr lang="vi-VN" sz="3200" dirty="0">
                <a:solidFill>
                  <a:srgbClr val="C00000"/>
                </a:solidFill>
                <a:latin typeface="Cambria" panose="02040503050406030204" pitchFamily="18" charset="0"/>
                <a:ea typeface="Cambria" panose="02040503050406030204" pitchFamily="18" charset="0"/>
              </a:rPr>
              <a:t>xoay người đẹp mắt </a:t>
            </a:r>
            <a:r>
              <a:rPr lang="vi-VN" sz="3200" dirty="0">
                <a:latin typeface="Cambria" panose="02040503050406030204" pitchFamily="18" charset="0"/>
                <a:ea typeface="Cambria" panose="02040503050406030204" pitchFamily="18" charset="0"/>
              </a:rPr>
              <a:t>và </a:t>
            </a:r>
            <a:r>
              <a:rPr lang="vi-VN" sz="3200" dirty="0">
                <a:solidFill>
                  <a:srgbClr val="C00000"/>
                </a:solidFill>
                <a:latin typeface="Cambria" panose="02040503050406030204" pitchFamily="18" charset="0"/>
                <a:ea typeface="Cambria" panose="02040503050406030204" pitchFamily="18" charset="0"/>
              </a:rPr>
              <a:t>chuẩn xác</a:t>
            </a:r>
            <a:r>
              <a:rPr lang="vi-VN" sz="3200" dirty="0">
                <a:latin typeface="Cambria" panose="02040503050406030204" pitchFamily="18" charset="0"/>
                <a:ea typeface="Cambria" panose="02040503050406030204" pitchFamily="18" charset="0"/>
              </a:rPr>
              <a:t>, những bước đi </a:t>
            </a:r>
            <a:r>
              <a:rPr lang="vi-VN" sz="3200" dirty="0">
                <a:solidFill>
                  <a:srgbClr val="C00000"/>
                </a:solidFill>
                <a:latin typeface="Cambria" panose="02040503050406030204" pitchFamily="18" charset="0"/>
                <a:ea typeface="Cambria" panose="02040503050406030204" pitchFamily="18" charset="0"/>
              </a:rPr>
              <a:t>nhẹ như cánh hoa hé mở </a:t>
            </a:r>
            <a:r>
              <a:rPr lang="vi-VN" sz="3200" dirty="0">
                <a:latin typeface="Cambria" panose="02040503050406030204" pitchFamily="18" charset="0"/>
                <a:ea typeface="Cambria" panose="02040503050406030204" pitchFamily="18" charset="0"/>
              </a:rPr>
              <a:t>khiến khán giả có cảm giác được </a:t>
            </a:r>
            <a:r>
              <a:rPr lang="vi-VN" sz="3200" dirty="0">
                <a:solidFill>
                  <a:srgbClr val="C00000"/>
                </a:solidFill>
                <a:latin typeface="Cambria" panose="02040503050406030204" pitchFamily="18" charset="0"/>
                <a:ea typeface="Cambria" panose="02040503050406030204" pitchFamily="18" charset="0"/>
              </a:rPr>
              <a:t>ngắm nhìn </a:t>
            </a:r>
            <a:r>
              <a:rPr lang="vi-VN" sz="3200" dirty="0">
                <a:latin typeface="Cambria" panose="02040503050406030204" pitchFamily="18" charset="0"/>
                <a:ea typeface="Cambria" panose="02040503050406030204" pitchFamily="18" charset="0"/>
              </a:rPr>
              <a:t>một đàn thiên nga đang </a:t>
            </a:r>
            <a:r>
              <a:rPr lang="vi-VN" sz="3200" dirty="0">
                <a:solidFill>
                  <a:srgbClr val="C00000"/>
                </a:solidFill>
                <a:latin typeface="Cambria" panose="02040503050406030204" pitchFamily="18" charset="0"/>
                <a:ea typeface="Cambria" panose="02040503050406030204" pitchFamily="18" charset="0"/>
              </a:rPr>
              <a:t>lướt </a:t>
            </a:r>
            <a:r>
              <a:rPr lang="vi-VN" sz="3200" dirty="0">
                <a:latin typeface="Cambria" panose="02040503050406030204" pitchFamily="18" charset="0"/>
                <a:ea typeface="Cambria" panose="02040503050406030204" pitchFamily="18" charset="0"/>
              </a:rPr>
              <a:t>trên mặt hồ. Khi diễn viên chính đứng một chân </a:t>
            </a:r>
            <a:r>
              <a:rPr lang="vi-VN" sz="3200" dirty="0">
                <a:solidFill>
                  <a:srgbClr val="C00000"/>
                </a:solidFill>
                <a:latin typeface="Cambria" panose="02040503050406030204" pitchFamily="18" charset="0"/>
                <a:ea typeface="Cambria" panose="02040503050406030204" pitchFamily="18" charset="0"/>
              </a:rPr>
              <a:t>xoay liên tục </a:t>
            </a:r>
            <a:r>
              <a:rPr lang="vi-VN" sz="3200" dirty="0">
                <a:latin typeface="Cambria" panose="02040503050406030204" pitchFamily="18" charset="0"/>
                <a:ea typeface="Cambria" panose="02040503050406030204" pitchFamily="18" charset="0"/>
              </a:rPr>
              <a:t>tới 32 vòng trên </a:t>
            </a:r>
            <a:r>
              <a:rPr lang="vi-VN" sz="3200" dirty="0">
                <a:solidFill>
                  <a:srgbClr val="C00000"/>
                </a:solidFill>
                <a:latin typeface="Cambria" panose="02040503050406030204" pitchFamily="18" charset="0"/>
                <a:ea typeface="Cambria" panose="02040503050406030204" pitchFamily="18" charset="0"/>
              </a:rPr>
              <a:t>đầu mũi chân</a:t>
            </a:r>
            <a:r>
              <a:rPr lang="vi-VN" sz="3200" dirty="0">
                <a:latin typeface="Cambria" panose="02040503050406030204" pitchFamily="18" charset="0"/>
                <a:ea typeface="Cambria" panose="02040503050406030204" pitchFamily="18" charset="0"/>
              </a:rPr>
              <a:t>, khán giả cũng </a:t>
            </a:r>
            <a:r>
              <a:rPr lang="vi-VN" sz="3200" dirty="0">
                <a:solidFill>
                  <a:srgbClr val="C00000"/>
                </a:solidFill>
                <a:latin typeface="Cambria" panose="02040503050406030204" pitchFamily="18" charset="0"/>
                <a:ea typeface="Cambria" panose="02040503050406030204" pitchFamily="18" charset="0"/>
              </a:rPr>
              <a:t>cảm nhận </a:t>
            </a:r>
            <a:r>
              <a:rPr lang="vi-VN" sz="3200" dirty="0">
                <a:latin typeface="Cambria" panose="02040503050406030204" pitchFamily="18" charset="0"/>
                <a:ea typeface="Cambria" panose="02040503050406030204" pitchFamily="18" charset="0"/>
              </a:rPr>
              <a:t>được nhân vật đang </a:t>
            </a:r>
            <a:r>
              <a:rPr lang="vi-VN" sz="3200" dirty="0">
                <a:solidFill>
                  <a:srgbClr val="C00000"/>
                </a:solidFill>
                <a:latin typeface="Cambria" panose="02040503050406030204" pitchFamily="18" charset="0"/>
                <a:ea typeface="Cambria" panose="02040503050406030204" pitchFamily="18" charset="0"/>
              </a:rPr>
              <a:t>mong muốn </a:t>
            </a:r>
            <a:r>
              <a:rPr lang="vi-VN" sz="3200" dirty="0">
                <a:latin typeface="Cambria" panose="02040503050406030204" pitchFamily="18" charset="0"/>
                <a:ea typeface="Cambria" panose="02040503050406030204" pitchFamily="18" charset="0"/>
              </a:rPr>
              <a:t>thể hiện sức mạnh một cách </a:t>
            </a:r>
            <a:r>
              <a:rPr lang="vi-VN" sz="3200" dirty="0">
                <a:solidFill>
                  <a:srgbClr val="C00000"/>
                </a:solidFill>
                <a:latin typeface="Cambria" panose="02040503050406030204" pitchFamily="18" charset="0"/>
                <a:ea typeface="Cambria" panose="02040503050406030204" pitchFamily="18" charset="0"/>
              </a:rPr>
              <a:t>mãnh liệt</a:t>
            </a:r>
            <a:r>
              <a:rPr lang="vi-VN" sz="3200" dirty="0">
                <a:latin typeface="Cambria" panose="02040503050406030204" pitchFamily="18" charset="0"/>
                <a:ea typeface="Cambria" panose="02040503050406030204" pitchFamily="18" charset="0"/>
              </a:rPr>
              <a:t>. Để thực hiện được những </a:t>
            </a:r>
            <a:r>
              <a:rPr lang="vi-VN" sz="3200" dirty="0">
                <a:solidFill>
                  <a:srgbClr val="C00000"/>
                </a:solidFill>
                <a:latin typeface="Cambria" panose="02040503050406030204" pitchFamily="18" charset="0"/>
                <a:ea typeface="Cambria" panose="02040503050406030204" pitchFamily="18" charset="0"/>
              </a:rPr>
              <a:t>kĩ thuật </a:t>
            </a:r>
            <a:r>
              <a:rPr lang="vi-VN" sz="3200" dirty="0">
                <a:latin typeface="Cambria" panose="02040503050406030204" pitchFamily="18" charset="0"/>
                <a:ea typeface="Cambria" panose="02040503050406030204" pitchFamily="18" charset="0"/>
              </a:rPr>
              <a:t>rất </a:t>
            </a:r>
            <a:r>
              <a:rPr lang="vi-VN" sz="3200" dirty="0">
                <a:solidFill>
                  <a:srgbClr val="C00000"/>
                </a:solidFill>
                <a:latin typeface="Cambria" panose="02040503050406030204" pitchFamily="18" charset="0"/>
                <a:ea typeface="Cambria" panose="02040503050406030204" pitchFamily="18" charset="0"/>
              </a:rPr>
              <a:t>khó</a:t>
            </a:r>
            <a:r>
              <a:rPr lang="vi-VN" sz="3200" dirty="0">
                <a:latin typeface="Cambria" panose="02040503050406030204" pitchFamily="18" charset="0"/>
                <a:ea typeface="Cambria" panose="02040503050406030204" pitchFamily="18" charset="0"/>
              </a:rPr>
              <a:t> này, người diễn viên phải </a:t>
            </a:r>
            <a:r>
              <a:rPr lang="vi-VN" sz="3200" dirty="0">
                <a:solidFill>
                  <a:srgbClr val="C00000"/>
                </a:solidFill>
                <a:latin typeface="Cambria" panose="02040503050406030204" pitchFamily="18" charset="0"/>
                <a:ea typeface="Cambria" panose="02040503050406030204" pitchFamily="18" charset="0"/>
              </a:rPr>
              <a:t>dày công khổ luyện </a:t>
            </a:r>
            <a:r>
              <a:rPr lang="vi-VN" sz="3200" dirty="0">
                <a:latin typeface="Cambria" panose="02040503050406030204" pitchFamily="18" charset="0"/>
                <a:ea typeface="Cambria" panose="02040503050406030204" pitchFamily="18" charset="0"/>
              </a:rPr>
              <a:t>trong một </a:t>
            </a:r>
            <a:r>
              <a:rPr lang="vi-VN" sz="3200" dirty="0">
                <a:solidFill>
                  <a:srgbClr val="C00000"/>
                </a:solidFill>
                <a:latin typeface="Cambria" panose="02040503050406030204" pitchFamily="18" charset="0"/>
                <a:ea typeface="Cambria" panose="02040503050406030204" pitchFamily="18" charset="0"/>
              </a:rPr>
              <a:t>thời gian dài</a:t>
            </a:r>
            <a:r>
              <a:rPr lang="vi-VN" sz="3200" dirty="0">
                <a:latin typeface="Cambria" panose="02040503050406030204" pitchFamily="18" charset="0"/>
                <a:ea typeface="Cambria" panose="02040503050406030204" pitchFamily="18" charset="0"/>
              </a:rPr>
              <a:t>.</a:t>
            </a:r>
          </a:p>
          <a:p>
            <a:r>
              <a:rPr lang="en-US" sz="3200" dirty="0">
                <a:latin typeface="Cambria" panose="02040503050406030204" pitchFamily="18" charset="0"/>
                <a:ea typeface="Cambria" panose="02040503050406030204" pitchFamily="18" charset="0"/>
              </a:rPr>
              <a:t>  	 </a:t>
            </a:r>
          </a:p>
        </p:txBody>
      </p:sp>
      <p:sp>
        <p:nvSpPr>
          <p:cNvPr id="2" name="TextBox 1"/>
          <p:cNvSpPr txBox="1"/>
          <p:nvPr/>
        </p:nvSpPr>
        <p:spPr>
          <a:xfrm>
            <a:off x="4032504" y="262255"/>
            <a:ext cx="3227832" cy="461665"/>
          </a:xfrm>
          <a:prstGeom prst="rect">
            <a:avLst/>
          </a:prstGeom>
          <a:noFill/>
        </p:spPr>
        <p:txBody>
          <a:bodyPr wrap="square" rtlCol="0">
            <a:spAutoFit/>
          </a:bodyPr>
          <a:lstStyle/>
          <a:p>
            <a:pPr algn="ctr"/>
            <a:r>
              <a:rPr lang="en-US" sz="2400" b="1" dirty="0" err="1" smtClean="0">
                <a:solidFill>
                  <a:srgbClr val="0070C0"/>
                </a:solidFill>
                <a:latin typeface="Times New Roman" panose="02020603050405020304" pitchFamily="18" charset="0"/>
                <a:cs typeface="Times New Roman" panose="02020603050405020304" pitchFamily="18" charset="0"/>
              </a:rPr>
              <a:t>LUYỆN</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ĐỌC</a:t>
            </a:r>
            <a:r>
              <a:rPr lang="en-US" sz="2400" b="1" dirty="0" smtClean="0">
                <a:solidFill>
                  <a:srgbClr val="0070C0"/>
                </a:solidFill>
                <a:latin typeface="Times New Roman" panose="02020603050405020304" pitchFamily="18" charset="0"/>
                <a:cs typeface="Times New Roman" panose="02020603050405020304" pitchFamily="18" charset="0"/>
              </a:rPr>
              <a:t> </a:t>
            </a:r>
            <a:r>
              <a:rPr lang="en-US" sz="2400" b="1" dirty="0" err="1" smtClean="0">
                <a:solidFill>
                  <a:srgbClr val="0070C0"/>
                </a:solidFill>
                <a:latin typeface="Times New Roman" panose="02020603050405020304" pitchFamily="18" charset="0"/>
                <a:cs typeface="Times New Roman" panose="02020603050405020304" pitchFamily="18" charset="0"/>
              </a:rPr>
              <a:t>ĐOẠN</a:t>
            </a:r>
            <a:r>
              <a:rPr lang="en-US" sz="2400" b="1" dirty="0" smtClean="0">
                <a:solidFill>
                  <a:srgbClr val="0070C0"/>
                </a:solidFill>
                <a:latin typeface="Times New Roman" panose="02020603050405020304" pitchFamily="18" charset="0"/>
                <a:cs typeface="Times New Roman" panose="02020603050405020304" pitchFamily="18" charset="0"/>
              </a:rPr>
              <a:t> 3</a:t>
            </a:r>
            <a:endParaRPr lang="en-US" sz="24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0440857"/>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grpSp>
        <p:nvGrpSpPr>
          <p:cNvPr id="1449" name="Google Shape;1449;p39"/>
          <p:cNvGrpSpPr/>
          <p:nvPr/>
        </p:nvGrpSpPr>
        <p:grpSpPr>
          <a:xfrm>
            <a:off x="1812625" y="3684925"/>
            <a:ext cx="821432" cy="882640"/>
            <a:chOff x="4243450" y="1793000"/>
            <a:chExt cx="438175" cy="470825"/>
          </a:xfrm>
        </p:grpSpPr>
        <p:sp>
          <p:nvSpPr>
            <p:cNvPr id="1450" name="Google Shape;1450;p39"/>
            <p:cNvSpPr/>
            <p:nvPr/>
          </p:nvSpPr>
          <p:spPr>
            <a:xfrm>
              <a:off x="4243450" y="1793000"/>
              <a:ext cx="438175" cy="470825"/>
            </a:xfrm>
            <a:custGeom>
              <a:avLst/>
              <a:gdLst/>
              <a:ahLst/>
              <a:cxnLst/>
              <a:rect l="l" t="t" r="r" b="b"/>
              <a:pathLst>
                <a:path w="17527" h="18833" extrusionOk="0">
                  <a:moveTo>
                    <a:pt x="12221" y="799"/>
                  </a:moveTo>
                  <a:cubicBezTo>
                    <a:pt x="12525" y="799"/>
                    <a:pt x="12716" y="994"/>
                    <a:pt x="12776" y="1407"/>
                  </a:cubicBezTo>
                  <a:cubicBezTo>
                    <a:pt x="12812" y="1586"/>
                    <a:pt x="12824" y="1764"/>
                    <a:pt x="12824" y="1943"/>
                  </a:cubicBezTo>
                  <a:cubicBezTo>
                    <a:pt x="12848" y="2931"/>
                    <a:pt x="12871" y="3908"/>
                    <a:pt x="12919" y="4896"/>
                  </a:cubicBezTo>
                  <a:cubicBezTo>
                    <a:pt x="12931" y="5396"/>
                    <a:pt x="13002" y="5920"/>
                    <a:pt x="13098" y="6420"/>
                  </a:cubicBezTo>
                  <a:cubicBezTo>
                    <a:pt x="13169" y="6955"/>
                    <a:pt x="13431" y="7396"/>
                    <a:pt x="13848" y="7729"/>
                  </a:cubicBezTo>
                  <a:cubicBezTo>
                    <a:pt x="14205" y="8015"/>
                    <a:pt x="14574" y="8301"/>
                    <a:pt x="14931" y="8599"/>
                  </a:cubicBezTo>
                  <a:cubicBezTo>
                    <a:pt x="15348" y="8956"/>
                    <a:pt x="15753" y="9313"/>
                    <a:pt x="16122" y="9718"/>
                  </a:cubicBezTo>
                  <a:cubicBezTo>
                    <a:pt x="16455" y="10051"/>
                    <a:pt x="16705" y="10444"/>
                    <a:pt x="16705" y="11004"/>
                  </a:cubicBezTo>
                  <a:cubicBezTo>
                    <a:pt x="16407" y="11301"/>
                    <a:pt x="16050" y="11397"/>
                    <a:pt x="15729" y="11468"/>
                  </a:cubicBezTo>
                  <a:cubicBezTo>
                    <a:pt x="15122" y="11587"/>
                    <a:pt x="14502" y="11658"/>
                    <a:pt x="13895" y="11766"/>
                  </a:cubicBezTo>
                  <a:cubicBezTo>
                    <a:pt x="13740" y="11789"/>
                    <a:pt x="13586" y="11813"/>
                    <a:pt x="13431" y="11837"/>
                  </a:cubicBezTo>
                  <a:cubicBezTo>
                    <a:pt x="13014" y="11932"/>
                    <a:pt x="12740" y="12194"/>
                    <a:pt x="12657" y="12611"/>
                  </a:cubicBezTo>
                  <a:cubicBezTo>
                    <a:pt x="12586" y="13075"/>
                    <a:pt x="12526" y="13540"/>
                    <a:pt x="12502" y="14004"/>
                  </a:cubicBezTo>
                  <a:cubicBezTo>
                    <a:pt x="12419" y="14909"/>
                    <a:pt x="12395" y="15814"/>
                    <a:pt x="12300" y="16707"/>
                  </a:cubicBezTo>
                  <a:cubicBezTo>
                    <a:pt x="12264" y="17183"/>
                    <a:pt x="12205" y="17671"/>
                    <a:pt x="11812" y="18076"/>
                  </a:cubicBezTo>
                  <a:cubicBezTo>
                    <a:pt x="11781" y="18079"/>
                    <a:pt x="11750" y="18080"/>
                    <a:pt x="11720" y="18080"/>
                  </a:cubicBezTo>
                  <a:cubicBezTo>
                    <a:pt x="11379" y="18080"/>
                    <a:pt x="11090" y="17899"/>
                    <a:pt x="10871" y="17647"/>
                  </a:cubicBezTo>
                  <a:cubicBezTo>
                    <a:pt x="10514" y="17231"/>
                    <a:pt x="10181" y="16790"/>
                    <a:pt x="9859" y="16361"/>
                  </a:cubicBezTo>
                  <a:cubicBezTo>
                    <a:pt x="9466" y="15802"/>
                    <a:pt x="9073" y="15218"/>
                    <a:pt x="8668" y="14647"/>
                  </a:cubicBezTo>
                  <a:cubicBezTo>
                    <a:pt x="8514" y="14433"/>
                    <a:pt x="8335" y="14206"/>
                    <a:pt x="8133" y="14004"/>
                  </a:cubicBezTo>
                  <a:cubicBezTo>
                    <a:pt x="7811" y="13623"/>
                    <a:pt x="7406" y="13480"/>
                    <a:pt x="6906" y="13480"/>
                  </a:cubicBezTo>
                  <a:cubicBezTo>
                    <a:pt x="5990" y="13480"/>
                    <a:pt x="5120" y="13718"/>
                    <a:pt x="4227" y="13861"/>
                  </a:cubicBezTo>
                  <a:cubicBezTo>
                    <a:pt x="3608" y="13968"/>
                    <a:pt x="3001" y="14099"/>
                    <a:pt x="2394" y="14194"/>
                  </a:cubicBezTo>
                  <a:cubicBezTo>
                    <a:pt x="2285" y="14212"/>
                    <a:pt x="2171" y="14220"/>
                    <a:pt x="2055" y="14220"/>
                  </a:cubicBezTo>
                  <a:cubicBezTo>
                    <a:pt x="1856" y="14220"/>
                    <a:pt x="1654" y="14196"/>
                    <a:pt x="1465" y="14159"/>
                  </a:cubicBezTo>
                  <a:cubicBezTo>
                    <a:pt x="1048" y="14087"/>
                    <a:pt x="917" y="13837"/>
                    <a:pt x="1037" y="13421"/>
                  </a:cubicBezTo>
                  <a:cubicBezTo>
                    <a:pt x="1108" y="13171"/>
                    <a:pt x="1227" y="12932"/>
                    <a:pt x="1370" y="12718"/>
                  </a:cubicBezTo>
                  <a:cubicBezTo>
                    <a:pt x="1644" y="12301"/>
                    <a:pt x="1965" y="11885"/>
                    <a:pt x="2275" y="11468"/>
                  </a:cubicBezTo>
                  <a:cubicBezTo>
                    <a:pt x="2834" y="10694"/>
                    <a:pt x="3394" y="9920"/>
                    <a:pt x="3989" y="9158"/>
                  </a:cubicBezTo>
                  <a:cubicBezTo>
                    <a:pt x="4489" y="8503"/>
                    <a:pt x="4489" y="7848"/>
                    <a:pt x="4180" y="7122"/>
                  </a:cubicBezTo>
                  <a:cubicBezTo>
                    <a:pt x="3870" y="6384"/>
                    <a:pt x="3596" y="5634"/>
                    <a:pt x="3334" y="4872"/>
                  </a:cubicBezTo>
                  <a:cubicBezTo>
                    <a:pt x="3275" y="4681"/>
                    <a:pt x="3239" y="4479"/>
                    <a:pt x="3227" y="4265"/>
                  </a:cubicBezTo>
                  <a:cubicBezTo>
                    <a:pt x="3192" y="3646"/>
                    <a:pt x="3358" y="3467"/>
                    <a:pt x="3965" y="3467"/>
                  </a:cubicBezTo>
                  <a:cubicBezTo>
                    <a:pt x="4180" y="3467"/>
                    <a:pt x="4382" y="3479"/>
                    <a:pt x="4585" y="3527"/>
                  </a:cubicBezTo>
                  <a:cubicBezTo>
                    <a:pt x="5013" y="3622"/>
                    <a:pt x="5430" y="3729"/>
                    <a:pt x="5859" y="3836"/>
                  </a:cubicBezTo>
                  <a:cubicBezTo>
                    <a:pt x="6204" y="3919"/>
                    <a:pt x="6561" y="4015"/>
                    <a:pt x="6894" y="4122"/>
                  </a:cubicBezTo>
                  <a:cubicBezTo>
                    <a:pt x="7104" y="4189"/>
                    <a:pt x="7301" y="4221"/>
                    <a:pt x="7487" y="4221"/>
                  </a:cubicBezTo>
                  <a:cubicBezTo>
                    <a:pt x="7998" y="4221"/>
                    <a:pt x="8424" y="3974"/>
                    <a:pt x="8799" y="3503"/>
                  </a:cubicBezTo>
                  <a:cubicBezTo>
                    <a:pt x="9311" y="2895"/>
                    <a:pt x="9895" y="2324"/>
                    <a:pt x="10466" y="1776"/>
                  </a:cubicBezTo>
                  <a:cubicBezTo>
                    <a:pt x="10728" y="1526"/>
                    <a:pt x="11050" y="1348"/>
                    <a:pt x="11347" y="1133"/>
                  </a:cubicBezTo>
                  <a:cubicBezTo>
                    <a:pt x="11502" y="1038"/>
                    <a:pt x="11669" y="943"/>
                    <a:pt x="11824" y="883"/>
                  </a:cubicBezTo>
                  <a:cubicBezTo>
                    <a:pt x="11972" y="827"/>
                    <a:pt x="12105" y="799"/>
                    <a:pt x="12221" y="799"/>
                  </a:cubicBezTo>
                  <a:close/>
                  <a:moveTo>
                    <a:pt x="12280" y="1"/>
                  </a:moveTo>
                  <a:cubicBezTo>
                    <a:pt x="12068" y="1"/>
                    <a:pt x="11832" y="53"/>
                    <a:pt x="11574" y="157"/>
                  </a:cubicBezTo>
                  <a:cubicBezTo>
                    <a:pt x="11324" y="264"/>
                    <a:pt x="11050" y="395"/>
                    <a:pt x="10835" y="562"/>
                  </a:cubicBezTo>
                  <a:cubicBezTo>
                    <a:pt x="10395" y="871"/>
                    <a:pt x="9954" y="1205"/>
                    <a:pt x="9561" y="1574"/>
                  </a:cubicBezTo>
                  <a:cubicBezTo>
                    <a:pt x="9073" y="2062"/>
                    <a:pt x="8609" y="2586"/>
                    <a:pt x="8168" y="3122"/>
                  </a:cubicBezTo>
                  <a:cubicBezTo>
                    <a:pt x="7962" y="3355"/>
                    <a:pt x="7756" y="3487"/>
                    <a:pt x="7494" y="3487"/>
                  </a:cubicBezTo>
                  <a:cubicBezTo>
                    <a:pt x="7408" y="3487"/>
                    <a:pt x="7316" y="3473"/>
                    <a:pt x="7216" y="3443"/>
                  </a:cubicBezTo>
                  <a:cubicBezTo>
                    <a:pt x="6704" y="3300"/>
                    <a:pt x="6216" y="3169"/>
                    <a:pt x="5716" y="3050"/>
                  </a:cubicBezTo>
                  <a:cubicBezTo>
                    <a:pt x="5132" y="2907"/>
                    <a:pt x="4549" y="2788"/>
                    <a:pt x="4168" y="2705"/>
                  </a:cubicBezTo>
                  <a:cubicBezTo>
                    <a:pt x="4152" y="2705"/>
                    <a:pt x="4135" y="2705"/>
                    <a:pt x="4119" y="2705"/>
                  </a:cubicBezTo>
                  <a:cubicBezTo>
                    <a:pt x="3246" y="2705"/>
                    <a:pt x="2477" y="3022"/>
                    <a:pt x="2477" y="4062"/>
                  </a:cubicBezTo>
                  <a:cubicBezTo>
                    <a:pt x="2501" y="4419"/>
                    <a:pt x="2501" y="4789"/>
                    <a:pt x="2596" y="5134"/>
                  </a:cubicBezTo>
                  <a:cubicBezTo>
                    <a:pt x="2834" y="5884"/>
                    <a:pt x="3108" y="6646"/>
                    <a:pt x="3430" y="7372"/>
                  </a:cubicBezTo>
                  <a:cubicBezTo>
                    <a:pt x="3644" y="7872"/>
                    <a:pt x="3644" y="8289"/>
                    <a:pt x="3358" y="8706"/>
                  </a:cubicBezTo>
                  <a:cubicBezTo>
                    <a:pt x="3108" y="9087"/>
                    <a:pt x="2858" y="9480"/>
                    <a:pt x="2572" y="9849"/>
                  </a:cubicBezTo>
                  <a:cubicBezTo>
                    <a:pt x="2049" y="10551"/>
                    <a:pt x="1489" y="11230"/>
                    <a:pt x="977" y="11944"/>
                  </a:cubicBezTo>
                  <a:cubicBezTo>
                    <a:pt x="727" y="12337"/>
                    <a:pt x="501" y="12754"/>
                    <a:pt x="334" y="13182"/>
                  </a:cubicBezTo>
                  <a:cubicBezTo>
                    <a:pt x="1" y="14075"/>
                    <a:pt x="632" y="14778"/>
                    <a:pt x="1322" y="14861"/>
                  </a:cubicBezTo>
                  <a:cubicBezTo>
                    <a:pt x="1567" y="14886"/>
                    <a:pt x="1815" y="14902"/>
                    <a:pt x="2060" y="14902"/>
                  </a:cubicBezTo>
                  <a:cubicBezTo>
                    <a:pt x="2279" y="14902"/>
                    <a:pt x="2495" y="14889"/>
                    <a:pt x="2703" y="14861"/>
                  </a:cubicBezTo>
                  <a:cubicBezTo>
                    <a:pt x="3465" y="14754"/>
                    <a:pt x="4227" y="14564"/>
                    <a:pt x="4977" y="14421"/>
                  </a:cubicBezTo>
                  <a:cubicBezTo>
                    <a:pt x="5537" y="14314"/>
                    <a:pt x="6097" y="14242"/>
                    <a:pt x="6668" y="14147"/>
                  </a:cubicBezTo>
                  <a:cubicBezTo>
                    <a:pt x="6728" y="14138"/>
                    <a:pt x="6787" y="14134"/>
                    <a:pt x="6843" y="14134"/>
                  </a:cubicBezTo>
                  <a:cubicBezTo>
                    <a:pt x="7186" y="14134"/>
                    <a:pt x="7455" y="14289"/>
                    <a:pt x="7680" y="14575"/>
                  </a:cubicBezTo>
                  <a:cubicBezTo>
                    <a:pt x="8014" y="15040"/>
                    <a:pt x="8359" y="15504"/>
                    <a:pt x="8692" y="15969"/>
                  </a:cubicBezTo>
                  <a:cubicBezTo>
                    <a:pt x="9121" y="16540"/>
                    <a:pt x="9538" y="17135"/>
                    <a:pt x="9966" y="17719"/>
                  </a:cubicBezTo>
                  <a:cubicBezTo>
                    <a:pt x="10311" y="18147"/>
                    <a:pt x="10740" y="18481"/>
                    <a:pt x="11252" y="18707"/>
                  </a:cubicBezTo>
                  <a:cubicBezTo>
                    <a:pt x="11446" y="18791"/>
                    <a:pt x="11625" y="18833"/>
                    <a:pt x="11789" y="18833"/>
                  </a:cubicBezTo>
                  <a:cubicBezTo>
                    <a:pt x="12139" y="18833"/>
                    <a:pt x="12419" y="18640"/>
                    <a:pt x="12621" y="18243"/>
                  </a:cubicBezTo>
                  <a:cubicBezTo>
                    <a:pt x="12800" y="17897"/>
                    <a:pt x="12919" y="17516"/>
                    <a:pt x="12978" y="17135"/>
                  </a:cubicBezTo>
                  <a:cubicBezTo>
                    <a:pt x="13062" y="16457"/>
                    <a:pt x="13109" y="15754"/>
                    <a:pt x="13157" y="15052"/>
                  </a:cubicBezTo>
                  <a:cubicBezTo>
                    <a:pt x="13193" y="14385"/>
                    <a:pt x="13229" y="13718"/>
                    <a:pt x="13288" y="13051"/>
                  </a:cubicBezTo>
                  <a:cubicBezTo>
                    <a:pt x="13336" y="12647"/>
                    <a:pt x="13419" y="12551"/>
                    <a:pt x="13812" y="12492"/>
                  </a:cubicBezTo>
                  <a:cubicBezTo>
                    <a:pt x="14264" y="12432"/>
                    <a:pt x="14729" y="12409"/>
                    <a:pt x="15193" y="12313"/>
                  </a:cubicBezTo>
                  <a:cubicBezTo>
                    <a:pt x="15681" y="12230"/>
                    <a:pt x="16157" y="12111"/>
                    <a:pt x="16622" y="11956"/>
                  </a:cubicBezTo>
                  <a:cubicBezTo>
                    <a:pt x="17241" y="11742"/>
                    <a:pt x="17527" y="11266"/>
                    <a:pt x="17348" y="10456"/>
                  </a:cubicBezTo>
                  <a:cubicBezTo>
                    <a:pt x="17241" y="10015"/>
                    <a:pt x="17039" y="9611"/>
                    <a:pt x="16741" y="9301"/>
                  </a:cubicBezTo>
                  <a:cubicBezTo>
                    <a:pt x="16312" y="8849"/>
                    <a:pt x="15848" y="8432"/>
                    <a:pt x="15384" y="8015"/>
                  </a:cubicBezTo>
                  <a:cubicBezTo>
                    <a:pt x="15098" y="7753"/>
                    <a:pt x="14776" y="7539"/>
                    <a:pt x="14467" y="7301"/>
                  </a:cubicBezTo>
                  <a:cubicBezTo>
                    <a:pt x="14026" y="6979"/>
                    <a:pt x="13752" y="6574"/>
                    <a:pt x="13717" y="6003"/>
                  </a:cubicBezTo>
                  <a:cubicBezTo>
                    <a:pt x="13693" y="5622"/>
                    <a:pt x="13633" y="5229"/>
                    <a:pt x="13610" y="4848"/>
                  </a:cubicBezTo>
                  <a:cubicBezTo>
                    <a:pt x="13598" y="4098"/>
                    <a:pt x="13610" y="3348"/>
                    <a:pt x="13586" y="2598"/>
                  </a:cubicBezTo>
                  <a:cubicBezTo>
                    <a:pt x="13550" y="2098"/>
                    <a:pt x="13490" y="1574"/>
                    <a:pt x="13395" y="1062"/>
                  </a:cubicBezTo>
                  <a:cubicBezTo>
                    <a:pt x="13231" y="362"/>
                    <a:pt x="12841" y="1"/>
                    <a:pt x="12280"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1" name="Google Shape;1451;p39"/>
            <p:cNvSpPr/>
            <p:nvPr/>
          </p:nvSpPr>
          <p:spPr>
            <a:xfrm>
              <a:off x="4266375" y="1812950"/>
              <a:ext cx="394725" cy="432075"/>
            </a:xfrm>
            <a:custGeom>
              <a:avLst/>
              <a:gdLst/>
              <a:ahLst/>
              <a:cxnLst/>
              <a:rect l="l" t="t" r="r" b="b"/>
              <a:pathLst>
                <a:path w="15789" h="17283" extrusionOk="0">
                  <a:moveTo>
                    <a:pt x="11304" y="1"/>
                  </a:moveTo>
                  <a:cubicBezTo>
                    <a:pt x="11188" y="1"/>
                    <a:pt x="11055" y="29"/>
                    <a:pt x="10907" y="85"/>
                  </a:cubicBezTo>
                  <a:cubicBezTo>
                    <a:pt x="10752" y="145"/>
                    <a:pt x="10585" y="240"/>
                    <a:pt x="10430" y="335"/>
                  </a:cubicBezTo>
                  <a:cubicBezTo>
                    <a:pt x="10133" y="550"/>
                    <a:pt x="9811" y="728"/>
                    <a:pt x="9549" y="978"/>
                  </a:cubicBezTo>
                  <a:cubicBezTo>
                    <a:pt x="8978" y="1526"/>
                    <a:pt x="8394" y="2097"/>
                    <a:pt x="7882" y="2705"/>
                  </a:cubicBezTo>
                  <a:cubicBezTo>
                    <a:pt x="7507" y="3176"/>
                    <a:pt x="7081" y="3423"/>
                    <a:pt x="6570" y="3423"/>
                  </a:cubicBezTo>
                  <a:cubicBezTo>
                    <a:pt x="6384" y="3423"/>
                    <a:pt x="6187" y="3391"/>
                    <a:pt x="5977" y="3324"/>
                  </a:cubicBezTo>
                  <a:cubicBezTo>
                    <a:pt x="5644" y="3217"/>
                    <a:pt x="5287" y="3121"/>
                    <a:pt x="4942" y="3038"/>
                  </a:cubicBezTo>
                  <a:cubicBezTo>
                    <a:pt x="4513" y="2931"/>
                    <a:pt x="4096" y="2824"/>
                    <a:pt x="3668" y="2729"/>
                  </a:cubicBezTo>
                  <a:cubicBezTo>
                    <a:pt x="3465" y="2681"/>
                    <a:pt x="3263" y="2669"/>
                    <a:pt x="3048" y="2669"/>
                  </a:cubicBezTo>
                  <a:cubicBezTo>
                    <a:pt x="2441" y="2669"/>
                    <a:pt x="2275" y="2848"/>
                    <a:pt x="2310" y="3467"/>
                  </a:cubicBezTo>
                  <a:cubicBezTo>
                    <a:pt x="2322" y="3681"/>
                    <a:pt x="2358" y="3883"/>
                    <a:pt x="2417" y="4074"/>
                  </a:cubicBezTo>
                  <a:cubicBezTo>
                    <a:pt x="2679" y="4836"/>
                    <a:pt x="2953" y="5586"/>
                    <a:pt x="3263" y="6324"/>
                  </a:cubicBezTo>
                  <a:cubicBezTo>
                    <a:pt x="3572" y="7050"/>
                    <a:pt x="3572" y="7705"/>
                    <a:pt x="3072" y="8360"/>
                  </a:cubicBezTo>
                  <a:cubicBezTo>
                    <a:pt x="2477" y="9122"/>
                    <a:pt x="1917" y="9896"/>
                    <a:pt x="1358" y="10670"/>
                  </a:cubicBezTo>
                  <a:cubicBezTo>
                    <a:pt x="1048" y="11087"/>
                    <a:pt x="727" y="11503"/>
                    <a:pt x="453" y="11920"/>
                  </a:cubicBezTo>
                  <a:cubicBezTo>
                    <a:pt x="310" y="12134"/>
                    <a:pt x="191" y="12373"/>
                    <a:pt x="120" y="12623"/>
                  </a:cubicBezTo>
                  <a:cubicBezTo>
                    <a:pt x="0" y="13039"/>
                    <a:pt x="131" y="13289"/>
                    <a:pt x="548" y="13361"/>
                  </a:cubicBezTo>
                  <a:cubicBezTo>
                    <a:pt x="737" y="13398"/>
                    <a:pt x="939" y="13422"/>
                    <a:pt x="1138" y="13422"/>
                  </a:cubicBezTo>
                  <a:cubicBezTo>
                    <a:pt x="1254" y="13422"/>
                    <a:pt x="1368" y="13414"/>
                    <a:pt x="1477" y="13396"/>
                  </a:cubicBezTo>
                  <a:cubicBezTo>
                    <a:pt x="2084" y="13301"/>
                    <a:pt x="2691" y="13170"/>
                    <a:pt x="3310" y="13063"/>
                  </a:cubicBezTo>
                  <a:cubicBezTo>
                    <a:pt x="4203" y="12920"/>
                    <a:pt x="5073" y="12682"/>
                    <a:pt x="5989" y="12682"/>
                  </a:cubicBezTo>
                  <a:cubicBezTo>
                    <a:pt x="6489" y="12682"/>
                    <a:pt x="6894" y="12825"/>
                    <a:pt x="7216" y="13206"/>
                  </a:cubicBezTo>
                  <a:cubicBezTo>
                    <a:pt x="7418" y="13408"/>
                    <a:pt x="7597" y="13635"/>
                    <a:pt x="7751" y="13849"/>
                  </a:cubicBezTo>
                  <a:cubicBezTo>
                    <a:pt x="8156" y="14420"/>
                    <a:pt x="8549" y="15004"/>
                    <a:pt x="8942" y="15563"/>
                  </a:cubicBezTo>
                  <a:cubicBezTo>
                    <a:pt x="9264" y="15992"/>
                    <a:pt x="9597" y="16433"/>
                    <a:pt x="9954" y="16849"/>
                  </a:cubicBezTo>
                  <a:cubicBezTo>
                    <a:pt x="10173" y="17101"/>
                    <a:pt x="10462" y="17282"/>
                    <a:pt x="10803" y="17282"/>
                  </a:cubicBezTo>
                  <a:cubicBezTo>
                    <a:pt x="10833" y="17282"/>
                    <a:pt x="10864" y="17281"/>
                    <a:pt x="10895" y="17278"/>
                  </a:cubicBezTo>
                  <a:cubicBezTo>
                    <a:pt x="11288" y="16873"/>
                    <a:pt x="11347" y="16385"/>
                    <a:pt x="11383" y="15909"/>
                  </a:cubicBezTo>
                  <a:cubicBezTo>
                    <a:pt x="11478" y="15016"/>
                    <a:pt x="11502" y="14111"/>
                    <a:pt x="11585" y="13206"/>
                  </a:cubicBezTo>
                  <a:cubicBezTo>
                    <a:pt x="11609" y="12742"/>
                    <a:pt x="11669" y="12277"/>
                    <a:pt x="11740" y="11813"/>
                  </a:cubicBezTo>
                  <a:cubicBezTo>
                    <a:pt x="11823" y="11396"/>
                    <a:pt x="12097" y="11134"/>
                    <a:pt x="12514" y="11039"/>
                  </a:cubicBezTo>
                  <a:cubicBezTo>
                    <a:pt x="12669" y="11015"/>
                    <a:pt x="12823" y="10991"/>
                    <a:pt x="12978" y="10968"/>
                  </a:cubicBezTo>
                  <a:cubicBezTo>
                    <a:pt x="13585" y="10860"/>
                    <a:pt x="14205" y="10789"/>
                    <a:pt x="14812" y="10670"/>
                  </a:cubicBezTo>
                  <a:cubicBezTo>
                    <a:pt x="15133" y="10599"/>
                    <a:pt x="15490" y="10503"/>
                    <a:pt x="15788" y="10206"/>
                  </a:cubicBezTo>
                  <a:cubicBezTo>
                    <a:pt x="15788" y="9646"/>
                    <a:pt x="15538" y="9253"/>
                    <a:pt x="15205" y="8920"/>
                  </a:cubicBezTo>
                  <a:cubicBezTo>
                    <a:pt x="14836" y="8515"/>
                    <a:pt x="14431" y="8158"/>
                    <a:pt x="14014" y="7801"/>
                  </a:cubicBezTo>
                  <a:cubicBezTo>
                    <a:pt x="13657" y="7503"/>
                    <a:pt x="13288" y="7217"/>
                    <a:pt x="12931" y="6931"/>
                  </a:cubicBezTo>
                  <a:cubicBezTo>
                    <a:pt x="12514" y="6598"/>
                    <a:pt x="12252" y="6157"/>
                    <a:pt x="12181" y="5622"/>
                  </a:cubicBezTo>
                  <a:cubicBezTo>
                    <a:pt x="12085" y="5122"/>
                    <a:pt x="12014" y="4598"/>
                    <a:pt x="12002" y="4098"/>
                  </a:cubicBezTo>
                  <a:cubicBezTo>
                    <a:pt x="11954" y="3110"/>
                    <a:pt x="11931" y="2133"/>
                    <a:pt x="11907" y="1145"/>
                  </a:cubicBezTo>
                  <a:cubicBezTo>
                    <a:pt x="11907" y="966"/>
                    <a:pt x="11895" y="788"/>
                    <a:pt x="11859" y="609"/>
                  </a:cubicBezTo>
                  <a:cubicBezTo>
                    <a:pt x="11799" y="196"/>
                    <a:pt x="11608" y="1"/>
                    <a:pt x="11304" y="1"/>
                  </a:cubicBezTo>
                  <a:close/>
                </a:path>
              </a:pathLst>
            </a:custGeom>
            <a:solidFill>
              <a:schemeClr val="accent3"/>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2" name="Google Shape;1452;p39"/>
            <p:cNvSpPr/>
            <p:nvPr/>
          </p:nvSpPr>
          <p:spPr>
            <a:xfrm>
              <a:off x="4421750" y="2020850"/>
              <a:ext cx="73550" cy="47250"/>
            </a:xfrm>
            <a:custGeom>
              <a:avLst/>
              <a:gdLst/>
              <a:ahLst/>
              <a:cxnLst/>
              <a:rect l="l" t="t" r="r" b="b"/>
              <a:pathLst>
                <a:path w="2942" h="1890" extrusionOk="0">
                  <a:moveTo>
                    <a:pt x="335" y="0"/>
                  </a:moveTo>
                  <a:cubicBezTo>
                    <a:pt x="290" y="0"/>
                    <a:pt x="245" y="14"/>
                    <a:pt x="203" y="44"/>
                  </a:cubicBezTo>
                  <a:cubicBezTo>
                    <a:pt x="96" y="127"/>
                    <a:pt x="1" y="306"/>
                    <a:pt x="1" y="425"/>
                  </a:cubicBezTo>
                  <a:cubicBezTo>
                    <a:pt x="1" y="604"/>
                    <a:pt x="96" y="782"/>
                    <a:pt x="179" y="925"/>
                  </a:cubicBezTo>
                  <a:cubicBezTo>
                    <a:pt x="560" y="1568"/>
                    <a:pt x="1167" y="1806"/>
                    <a:pt x="1882" y="1890"/>
                  </a:cubicBezTo>
                  <a:cubicBezTo>
                    <a:pt x="2191" y="1866"/>
                    <a:pt x="2537" y="1806"/>
                    <a:pt x="2787" y="1568"/>
                  </a:cubicBezTo>
                  <a:cubicBezTo>
                    <a:pt x="2882" y="1473"/>
                    <a:pt x="2941" y="1294"/>
                    <a:pt x="2929" y="1163"/>
                  </a:cubicBezTo>
                  <a:cubicBezTo>
                    <a:pt x="2909" y="1020"/>
                    <a:pt x="2774" y="956"/>
                    <a:pt x="2631" y="956"/>
                  </a:cubicBezTo>
                  <a:cubicBezTo>
                    <a:pt x="2607" y="956"/>
                    <a:pt x="2584" y="958"/>
                    <a:pt x="2560" y="961"/>
                  </a:cubicBezTo>
                  <a:cubicBezTo>
                    <a:pt x="2489" y="973"/>
                    <a:pt x="2417" y="997"/>
                    <a:pt x="2346" y="1020"/>
                  </a:cubicBezTo>
                  <a:cubicBezTo>
                    <a:pt x="2145" y="1065"/>
                    <a:pt x="1973" y="1089"/>
                    <a:pt x="1820" y="1089"/>
                  </a:cubicBezTo>
                  <a:cubicBezTo>
                    <a:pt x="1357" y="1089"/>
                    <a:pt x="1073" y="870"/>
                    <a:pt x="715" y="342"/>
                  </a:cubicBezTo>
                  <a:cubicBezTo>
                    <a:pt x="679" y="282"/>
                    <a:pt x="643" y="211"/>
                    <a:pt x="596" y="151"/>
                  </a:cubicBezTo>
                  <a:cubicBezTo>
                    <a:pt x="531" y="62"/>
                    <a:pt x="433" y="0"/>
                    <a:pt x="335"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3" name="Google Shape;1453;p39"/>
            <p:cNvSpPr/>
            <p:nvPr/>
          </p:nvSpPr>
          <p:spPr>
            <a:xfrm>
              <a:off x="4419675" y="1964775"/>
              <a:ext cx="18775" cy="18200"/>
            </a:xfrm>
            <a:custGeom>
              <a:avLst/>
              <a:gdLst/>
              <a:ahLst/>
              <a:cxnLst/>
              <a:rect l="l" t="t" r="r" b="b"/>
              <a:pathLst>
                <a:path w="751" h="728" extrusionOk="0">
                  <a:moveTo>
                    <a:pt x="401" y="1"/>
                  </a:moveTo>
                  <a:cubicBezTo>
                    <a:pt x="226" y="1"/>
                    <a:pt x="35" y="185"/>
                    <a:pt x="12" y="370"/>
                  </a:cubicBezTo>
                  <a:cubicBezTo>
                    <a:pt x="0" y="537"/>
                    <a:pt x="179" y="716"/>
                    <a:pt x="345" y="727"/>
                  </a:cubicBezTo>
                  <a:cubicBezTo>
                    <a:pt x="351" y="728"/>
                    <a:pt x="357" y="728"/>
                    <a:pt x="363" y="728"/>
                  </a:cubicBezTo>
                  <a:cubicBezTo>
                    <a:pt x="548" y="728"/>
                    <a:pt x="739" y="543"/>
                    <a:pt x="750" y="370"/>
                  </a:cubicBezTo>
                  <a:cubicBezTo>
                    <a:pt x="750" y="204"/>
                    <a:pt x="584" y="13"/>
                    <a:pt x="417" y="1"/>
                  </a:cubicBezTo>
                  <a:cubicBezTo>
                    <a:pt x="412" y="1"/>
                    <a:pt x="406" y="1"/>
                    <a:pt x="401"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4" name="Google Shape;1454;p39"/>
            <p:cNvSpPr/>
            <p:nvPr/>
          </p:nvSpPr>
          <p:spPr>
            <a:xfrm>
              <a:off x="4518775" y="2013550"/>
              <a:ext cx="18200" cy="17350"/>
            </a:xfrm>
            <a:custGeom>
              <a:avLst/>
              <a:gdLst/>
              <a:ahLst/>
              <a:cxnLst/>
              <a:rect l="l" t="t" r="r" b="b"/>
              <a:pathLst>
                <a:path w="728" h="694" extrusionOk="0">
                  <a:moveTo>
                    <a:pt x="374" y="0"/>
                  </a:moveTo>
                  <a:cubicBezTo>
                    <a:pt x="361" y="0"/>
                    <a:pt x="347" y="1"/>
                    <a:pt x="334" y="3"/>
                  </a:cubicBezTo>
                  <a:cubicBezTo>
                    <a:pt x="132" y="27"/>
                    <a:pt x="1" y="217"/>
                    <a:pt x="37" y="443"/>
                  </a:cubicBezTo>
                  <a:cubicBezTo>
                    <a:pt x="72" y="610"/>
                    <a:pt x="168" y="693"/>
                    <a:pt x="346" y="693"/>
                  </a:cubicBezTo>
                  <a:cubicBezTo>
                    <a:pt x="572" y="693"/>
                    <a:pt x="727" y="515"/>
                    <a:pt x="715" y="300"/>
                  </a:cubicBezTo>
                  <a:cubicBezTo>
                    <a:pt x="693" y="135"/>
                    <a:pt x="538" y="0"/>
                    <a:pt x="374"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grpSp>
        <p:nvGrpSpPr>
          <p:cNvPr id="1455" name="Google Shape;1455;p39"/>
          <p:cNvGrpSpPr/>
          <p:nvPr/>
        </p:nvGrpSpPr>
        <p:grpSpPr>
          <a:xfrm>
            <a:off x="10381549" y="2359255"/>
            <a:ext cx="468815" cy="457300"/>
            <a:chOff x="1959000" y="1291425"/>
            <a:chExt cx="286025" cy="279000"/>
          </a:xfrm>
        </p:grpSpPr>
        <p:sp>
          <p:nvSpPr>
            <p:cNvPr id="1456" name="Google Shape;1456;p39"/>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7" name="Google Shape;1457;p39"/>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8" name="Google Shape;1458;p39"/>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59" name="Google Shape;1459;p39"/>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0" name="Google Shape;1460;p39"/>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grpSp>
        <p:nvGrpSpPr>
          <p:cNvPr id="1461" name="Google Shape;1461;p39"/>
          <p:cNvGrpSpPr/>
          <p:nvPr/>
        </p:nvGrpSpPr>
        <p:grpSpPr>
          <a:xfrm>
            <a:off x="10156726" y="3834525"/>
            <a:ext cx="1311224" cy="827808"/>
            <a:chOff x="6096075" y="734650"/>
            <a:chExt cx="709025" cy="447625"/>
          </a:xfrm>
        </p:grpSpPr>
        <p:sp>
          <p:nvSpPr>
            <p:cNvPr id="1462" name="Google Shape;1462;p39"/>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3" name="Google Shape;1463;p39"/>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4" name="Google Shape;1464;p39"/>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5" name="Google Shape;1465;p39"/>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6" name="Google Shape;1466;p39"/>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grpSp>
        <p:nvGrpSpPr>
          <p:cNvPr id="1467" name="Google Shape;1467;p39"/>
          <p:cNvGrpSpPr/>
          <p:nvPr/>
        </p:nvGrpSpPr>
        <p:grpSpPr>
          <a:xfrm>
            <a:off x="3032751" y="1597418"/>
            <a:ext cx="364367" cy="392433"/>
            <a:chOff x="713250" y="2576650"/>
            <a:chExt cx="273275" cy="294325"/>
          </a:xfrm>
        </p:grpSpPr>
        <p:sp>
          <p:nvSpPr>
            <p:cNvPr id="1468" name="Google Shape;1468;p39"/>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sp>
          <p:nvSpPr>
            <p:cNvPr id="1469" name="Google Shape;1469;p39"/>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121900" tIns="121900" rIns="121900" bIns="121900" anchor="ctr" anchorCtr="0">
              <a:noAutofit/>
            </a:bodyPr>
            <a:lstStyle/>
            <a:p>
              <a:pPr defTabSz="1219200">
                <a:buClr>
                  <a:srgbClr val="000000"/>
                </a:buClr>
                <a:defRPr/>
              </a:pPr>
              <a:endParaRPr sz="1865" kern="0">
                <a:solidFill>
                  <a:srgbClr val="000000"/>
                </a:solidFill>
                <a:cs typeface="Arial" panose="020B0604020202020204"/>
                <a:sym typeface="Arial" panose="020B0604020202020204"/>
              </a:endParaRPr>
            </a:p>
          </p:txBody>
        </p:sp>
      </p:grpSp>
      <p:pic>
        <p:nvPicPr>
          <p:cNvPr id="2" name="Picture 1"/>
          <p:cNvPicPr>
            <a:picLocks noChangeAspect="1"/>
          </p:cNvPicPr>
          <p:nvPr/>
        </p:nvPicPr>
        <p:blipFill>
          <a:blip r:embed="rId3"/>
          <a:stretch>
            <a:fillRect/>
          </a:stretch>
        </p:blipFill>
        <p:spPr>
          <a:xfrm>
            <a:off x="3107501" y="2610911"/>
            <a:ext cx="7291448" cy="1883827"/>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143125" y="161521"/>
            <a:ext cx="8782050" cy="1213989"/>
          </a:xfrm>
          <a:prstGeom prst="roundRect">
            <a:avLst/>
          </a:prstGeom>
          <a:solidFill>
            <a:schemeClr val="accent6"/>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solidFill>
                  <a:schemeClr val="accent4">
                    <a:lumMod val="50000"/>
                  </a:schemeClr>
                </a:solidFill>
                <a:latin typeface="Calibri" panose="020F0502020204030204" pitchFamily="34" charset="0"/>
                <a:cs typeface="Calibri" panose="020F0502020204030204" pitchFamily="34" charset="0"/>
              </a:rPr>
              <a:t> </a:t>
            </a:r>
            <a:r>
              <a:rPr lang="en-US" sz="3600" b="1" dirty="0">
                <a:solidFill>
                  <a:schemeClr val="accent4">
                    <a:lumMod val="50000"/>
                  </a:schemeClr>
                </a:solidFill>
                <a:latin typeface="Calibri" panose="020F0502020204030204" pitchFamily="34" charset="0"/>
                <a:cs typeface="Calibri" panose="020F0502020204030204" pitchFamily="34" charset="0"/>
              </a:rPr>
              <a:t>1. </a:t>
            </a:r>
            <a:r>
              <a:rPr lang="vi-VN" sz="3600" b="1" dirty="0">
                <a:solidFill>
                  <a:schemeClr val="accent4">
                    <a:lumMod val="50000"/>
                  </a:schemeClr>
                </a:solidFill>
                <a:latin typeface="Calibri" panose="020F0502020204030204" pitchFamily="34" charset="0"/>
                <a:cs typeface="Calibri" panose="020F0502020204030204" pitchFamily="34" charset="0"/>
              </a:rPr>
              <a:t>Tìm các kết từ trong câu dưới đây và cho biết tác dụng của chúng trong câu.</a:t>
            </a:r>
            <a:endParaRPr lang="en-GB" sz="3600" b="1" dirty="0">
              <a:solidFill>
                <a:schemeClr val="accent4">
                  <a:lumMod val="50000"/>
                </a:schemeClr>
              </a:solidFill>
              <a:latin typeface="Calibri" panose="020F0502020204030204" pitchFamily="34" charset="0"/>
              <a:cs typeface="Calibri" panose="020F0502020204030204" pitchFamily="34" charset="0"/>
            </a:endParaRPr>
          </a:p>
        </p:txBody>
      </p:sp>
      <p:sp>
        <p:nvSpPr>
          <p:cNvPr id="2" name="Rectangle: Rounded Corners 1"/>
          <p:cNvSpPr/>
          <p:nvPr/>
        </p:nvSpPr>
        <p:spPr>
          <a:xfrm>
            <a:off x="2926080" y="1657350"/>
            <a:ext cx="8549640" cy="16764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dirty="0" smtClean="0">
                <a:solidFill>
                  <a:srgbClr val="002060"/>
                </a:solidFill>
                <a:latin typeface="Cambria" panose="02040503050406030204" pitchFamily="18" charset="0"/>
                <a:ea typeface="Cambria" panose="02040503050406030204" pitchFamily="18" charset="0"/>
              </a:rPr>
              <a:t>   </a:t>
            </a:r>
            <a:r>
              <a:rPr lang="vi-VN" sz="3200" dirty="0" smtClean="0">
                <a:solidFill>
                  <a:srgbClr val="002060"/>
                </a:solidFill>
                <a:latin typeface="Cambria" panose="02040503050406030204" pitchFamily="18" charset="0"/>
                <a:ea typeface="Cambria" panose="02040503050406030204" pitchFamily="18" charset="0"/>
              </a:rPr>
              <a:t>Để </a:t>
            </a:r>
            <a:r>
              <a:rPr lang="vi-VN" sz="3200" dirty="0">
                <a:solidFill>
                  <a:srgbClr val="002060"/>
                </a:solidFill>
                <a:latin typeface="Cambria" panose="02040503050406030204" pitchFamily="18" charset="0"/>
                <a:ea typeface="Cambria" panose="02040503050406030204" pitchFamily="18" charset="0"/>
              </a:rPr>
              <a:t>thực hiện được những kĩ thuật rất khó này, người diễn viên phải dày công khổ luyện trong một thời gian dài.</a:t>
            </a:r>
            <a:endParaRPr lang="en-US" sz="3200" dirty="0">
              <a:solidFill>
                <a:srgbClr val="002060"/>
              </a:solidFill>
              <a:latin typeface="Cambria" panose="02040503050406030204" pitchFamily="18" charset="0"/>
              <a:ea typeface="Cambria" panose="020405030504060302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684569262"/>
              </p:ext>
            </p:extLst>
          </p:nvPr>
        </p:nvGraphicFramePr>
        <p:xfrm>
          <a:off x="3877057" y="3622103"/>
          <a:ext cx="7287768" cy="1811683"/>
        </p:xfrm>
        <a:graphic>
          <a:graphicData uri="http://schemas.openxmlformats.org/drawingml/2006/table">
            <a:tbl>
              <a:tblPr firstRow="1" firstCol="1" bandRow="1">
                <a:tableStyleId>{93296810-A885-4BE3-A3E7-6D5BEEA58F35}</a:tableStyleId>
              </a:tblPr>
              <a:tblGrid>
                <a:gridCol w="1702405">
                  <a:extLst>
                    <a:ext uri="{9D8B030D-6E8A-4147-A177-3AD203B41FA5}">
                      <a16:colId xmlns:a16="http://schemas.microsoft.com/office/drawing/2014/main" val="20000"/>
                    </a:ext>
                  </a:extLst>
                </a:gridCol>
                <a:gridCol w="5585363">
                  <a:extLst>
                    <a:ext uri="{9D8B030D-6E8A-4147-A177-3AD203B41FA5}">
                      <a16:colId xmlns:a16="http://schemas.microsoft.com/office/drawing/2014/main" val="20001"/>
                    </a:ext>
                  </a:extLst>
                </a:gridCol>
              </a:tblGrid>
              <a:tr h="578322">
                <a:tc>
                  <a:txBody>
                    <a:bodyPr/>
                    <a:lstStyle/>
                    <a:p>
                      <a:pPr marL="0" marR="0" algn="ctr">
                        <a:lnSpc>
                          <a:spcPct val="120000"/>
                        </a:lnSpc>
                        <a:spcBef>
                          <a:spcPts val="0"/>
                        </a:spcBef>
                        <a:spcAft>
                          <a:spcPts val="0"/>
                        </a:spcAft>
                        <a:tabLst>
                          <a:tab pos="2581275" algn="l"/>
                        </a:tabLst>
                      </a:pPr>
                      <a:r>
                        <a:rPr lang="en-US" sz="2800" kern="100" dirty="0" err="1">
                          <a:solidFill>
                            <a:srgbClr val="002060"/>
                          </a:solidFill>
                          <a:effectLst/>
                          <a:latin typeface="Cambria" panose="02040503050406030204" pitchFamily="18" charset="0"/>
                          <a:ea typeface="Cambria" panose="02040503050406030204" pitchFamily="18" charset="0"/>
                        </a:rPr>
                        <a:t>Kết</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từ</a:t>
                      </a:r>
                      <a:endParaRPr lang="en-US" sz="2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ctr">
                        <a:lnSpc>
                          <a:spcPct val="120000"/>
                        </a:lnSpc>
                        <a:spcBef>
                          <a:spcPts val="0"/>
                        </a:spcBef>
                        <a:spcAft>
                          <a:spcPts val="0"/>
                        </a:spcAft>
                        <a:tabLst>
                          <a:tab pos="2581275" algn="l"/>
                        </a:tabLst>
                      </a:pPr>
                      <a:r>
                        <a:rPr lang="en-US" sz="2800" kern="100" dirty="0" err="1">
                          <a:solidFill>
                            <a:srgbClr val="002060"/>
                          </a:solidFill>
                          <a:effectLst/>
                          <a:latin typeface="Cambria" panose="02040503050406030204" pitchFamily="18" charset="0"/>
                          <a:ea typeface="Cambria" panose="02040503050406030204" pitchFamily="18" charset="0"/>
                        </a:rPr>
                        <a:t>Tác</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dụng</a:t>
                      </a:r>
                      <a:endParaRPr lang="en-US" sz="2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655039">
                <a:tc>
                  <a:txBody>
                    <a:bodyPr/>
                    <a:lstStyle/>
                    <a:p>
                      <a:pPr marL="0" marR="0" algn="ctr">
                        <a:lnSpc>
                          <a:spcPct val="120000"/>
                        </a:lnSpc>
                        <a:spcBef>
                          <a:spcPts val="0"/>
                        </a:spcBef>
                        <a:spcAft>
                          <a:spcPts val="0"/>
                        </a:spcAft>
                        <a:tabLst>
                          <a:tab pos="2581275" algn="l"/>
                        </a:tabLst>
                      </a:pPr>
                      <a:r>
                        <a:rPr lang="en-US" sz="2800" kern="100" dirty="0" err="1">
                          <a:solidFill>
                            <a:srgbClr val="002060"/>
                          </a:solidFill>
                          <a:effectLst/>
                          <a:latin typeface="Cambria" panose="02040503050406030204" pitchFamily="18" charset="0"/>
                          <a:ea typeface="Cambria" panose="02040503050406030204" pitchFamily="18" charset="0"/>
                        </a:rPr>
                        <a:t>để</a:t>
                      </a:r>
                      <a:endParaRPr lang="en-US" sz="2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tabLst>
                          <a:tab pos="2581275" algn="l"/>
                        </a:tabLst>
                      </a:pPr>
                      <a:r>
                        <a:rPr lang="en-US" sz="2800" kern="100" dirty="0" err="1">
                          <a:solidFill>
                            <a:srgbClr val="002060"/>
                          </a:solidFill>
                          <a:effectLst/>
                          <a:latin typeface="Cambria" panose="02040503050406030204" pitchFamily="18" charset="0"/>
                          <a:ea typeface="Cambria" panose="02040503050406030204" pitchFamily="18" charset="0"/>
                        </a:rPr>
                        <a:t>b</a:t>
                      </a:r>
                      <a:r>
                        <a:rPr lang="en-US" sz="2800" kern="100" dirty="0" err="1" smtClean="0">
                          <a:solidFill>
                            <a:srgbClr val="002060"/>
                          </a:solidFill>
                          <a:effectLst/>
                          <a:latin typeface="Cambria" panose="02040503050406030204" pitchFamily="18" charset="0"/>
                          <a:ea typeface="Cambria" panose="02040503050406030204" pitchFamily="18" charset="0"/>
                        </a:rPr>
                        <a:t>iểu</a:t>
                      </a:r>
                      <a:r>
                        <a:rPr lang="en-US" sz="2800" kern="100" dirty="0" smtClean="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thị</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điều</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sắp</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nêu</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ra</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là</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mục</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đích</a:t>
                      </a:r>
                      <a:endParaRPr lang="en-US" sz="2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78322">
                <a:tc>
                  <a:txBody>
                    <a:bodyPr/>
                    <a:lstStyle/>
                    <a:p>
                      <a:pPr marL="0" marR="0" algn="ctr">
                        <a:lnSpc>
                          <a:spcPct val="120000"/>
                        </a:lnSpc>
                        <a:spcBef>
                          <a:spcPts val="0"/>
                        </a:spcBef>
                        <a:spcAft>
                          <a:spcPts val="0"/>
                        </a:spcAft>
                        <a:tabLst>
                          <a:tab pos="2581275" algn="l"/>
                        </a:tabLst>
                      </a:pPr>
                      <a:r>
                        <a:rPr lang="en-US" sz="2800" kern="100" dirty="0" err="1">
                          <a:solidFill>
                            <a:srgbClr val="002060"/>
                          </a:solidFill>
                          <a:effectLst/>
                          <a:latin typeface="Cambria" panose="02040503050406030204" pitchFamily="18" charset="0"/>
                          <a:ea typeface="Cambria" panose="02040503050406030204" pitchFamily="18" charset="0"/>
                        </a:rPr>
                        <a:t>trong</a:t>
                      </a:r>
                      <a:endParaRPr lang="en-US" sz="2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just">
                        <a:lnSpc>
                          <a:spcPct val="120000"/>
                        </a:lnSpc>
                        <a:spcBef>
                          <a:spcPts val="0"/>
                        </a:spcBef>
                        <a:spcAft>
                          <a:spcPts val="0"/>
                        </a:spcAft>
                        <a:tabLst>
                          <a:tab pos="2581275" algn="l"/>
                        </a:tabLst>
                      </a:pPr>
                      <a:r>
                        <a:rPr lang="en-US" sz="2800" kern="100" dirty="0" err="1">
                          <a:solidFill>
                            <a:srgbClr val="002060"/>
                          </a:solidFill>
                          <a:effectLst/>
                          <a:latin typeface="Cambria" panose="02040503050406030204" pitchFamily="18" charset="0"/>
                          <a:ea typeface="Cambria" panose="02040503050406030204" pitchFamily="18" charset="0"/>
                        </a:rPr>
                        <a:t>b</a:t>
                      </a:r>
                      <a:r>
                        <a:rPr lang="en-US" sz="2800" kern="100" dirty="0" err="1" smtClean="0">
                          <a:solidFill>
                            <a:srgbClr val="002060"/>
                          </a:solidFill>
                          <a:effectLst/>
                          <a:latin typeface="Cambria" panose="02040503050406030204" pitchFamily="18" charset="0"/>
                          <a:ea typeface="Cambria" panose="02040503050406030204" pitchFamily="18" charset="0"/>
                        </a:rPr>
                        <a:t>iểu</a:t>
                      </a:r>
                      <a:r>
                        <a:rPr lang="en-US" sz="2800" kern="100" dirty="0" smtClean="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thị</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quan</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hệ</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vị</a:t>
                      </a:r>
                      <a:r>
                        <a:rPr lang="en-US" sz="2800" kern="100" dirty="0">
                          <a:solidFill>
                            <a:srgbClr val="002060"/>
                          </a:solidFill>
                          <a:effectLst/>
                          <a:latin typeface="Cambria" panose="02040503050406030204" pitchFamily="18" charset="0"/>
                          <a:ea typeface="Cambria" panose="02040503050406030204" pitchFamily="18" charset="0"/>
                        </a:rPr>
                        <a:t> </a:t>
                      </a:r>
                      <a:r>
                        <a:rPr lang="en-US" sz="2800" kern="100" dirty="0" err="1">
                          <a:solidFill>
                            <a:srgbClr val="002060"/>
                          </a:solidFill>
                          <a:effectLst/>
                          <a:latin typeface="Cambria" panose="02040503050406030204" pitchFamily="18" charset="0"/>
                          <a:ea typeface="Cambria" panose="02040503050406030204" pitchFamily="18" charset="0"/>
                        </a:rPr>
                        <a:t>trí</a:t>
                      </a:r>
                      <a:endParaRPr lang="en-US" sz="2400" kern="100" dirty="0">
                        <a:solidFill>
                          <a:srgbClr val="002060"/>
                        </a:solidFill>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cxnSp>
        <p:nvCxnSpPr>
          <p:cNvPr id="7" name="Straight Connector 6"/>
          <p:cNvCxnSpPr/>
          <p:nvPr/>
        </p:nvCxnSpPr>
        <p:spPr>
          <a:xfrm flipV="1">
            <a:off x="3054096" y="704088"/>
            <a:ext cx="2551176" cy="2743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166616" y="1274087"/>
            <a:ext cx="3587496"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438275" y="94846"/>
            <a:ext cx="10048875" cy="810029"/>
          </a:xfrm>
          <a:prstGeom prst="roundRect">
            <a:avLst/>
          </a:prstGeom>
          <a:solidFill>
            <a:schemeClr val="accent6"/>
          </a:solidFill>
          <a:ln>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a:solidFill>
                  <a:srgbClr val="BA96F0">
                    <a:lumMod val="50000"/>
                  </a:srgbClr>
                </a:solidFill>
                <a:latin typeface="Calibri" panose="020F0502020204030204" pitchFamily="34" charset="0"/>
                <a:cs typeface="Calibri" panose="020F0502020204030204" pitchFamily="34" charset="0"/>
              </a:rPr>
              <a:t>2. </a:t>
            </a:r>
            <a:r>
              <a:rPr lang="vi-VN" sz="3600" b="1" dirty="0">
                <a:solidFill>
                  <a:srgbClr val="BA96F0">
                    <a:lumMod val="50000"/>
                  </a:srgbClr>
                </a:solidFill>
                <a:latin typeface="Calibri" panose="020F0502020204030204" pitchFamily="34" charset="0"/>
                <a:cs typeface="Calibri" panose="020F0502020204030204" pitchFamily="34" charset="0"/>
              </a:rPr>
              <a:t>Tìm kết từ thay cho bông hoa để hoàn thiện câu.</a:t>
            </a:r>
            <a:endParaRPr kumimoji="0" lang="en-GB" sz="3600" b="1" i="0" u="none" strike="noStrike" kern="1200" cap="none" spc="0" normalizeH="0" baseline="0" noProof="0" dirty="0">
              <a:ln>
                <a:noFill/>
              </a:ln>
              <a:solidFill>
                <a:srgbClr val="BA96F0">
                  <a:lumMod val="50000"/>
                </a:srgbClr>
              </a:solidFill>
              <a:effectLst/>
              <a:uLnTx/>
              <a:uFillTx/>
              <a:latin typeface="Calibri" panose="020F0502020204030204" pitchFamily="34" charset="0"/>
              <a:ea typeface="+mn-ea"/>
              <a:cs typeface="Calibri" panose="020F0502020204030204" pitchFamily="34" charset="0"/>
            </a:endParaRPr>
          </a:p>
        </p:txBody>
      </p:sp>
      <p:sp>
        <p:nvSpPr>
          <p:cNvPr id="3" name="TextBox 2"/>
          <p:cNvSpPr txBox="1"/>
          <p:nvPr/>
        </p:nvSpPr>
        <p:spPr>
          <a:xfrm>
            <a:off x="2638425" y="1838325"/>
            <a:ext cx="8648700" cy="3046988"/>
          </a:xfrm>
          <a:prstGeom prst="rect">
            <a:avLst/>
          </a:prstGeom>
          <a:noFill/>
        </p:spPr>
        <p:txBody>
          <a:bodyPr wrap="square" rtlCol="0">
            <a:spAutoFit/>
          </a:bodyPr>
          <a:lstStyle/>
          <a:p>
            <a:pPr algn="just"/>
            <a:r>
              <a:rPr lang="vi-VN" sz="3200" b="0" i="0" dirty="0">
                <a:solidFill>
                  <a:srgbClr val="000000"/>
                </a:solidFill>
                <a:effectLst/>
                <a:latin typeface="Cambria" panose="02040503050406030204" pitchFamily="18" charset="0"/>
                <a:ea typeface="Cambria" panose="02040503050406030204" pitchFamily="18" charset="0"/>
              </a:rPr>
              <a:t>a. </a:t>
            </a:r>
            <a:r>
              <a:rPr lang="vi-VN" sz="3200" b="1" i="1" dirty="0">
                <a:solidFill>
                  <a:srgbClr val="000000"/>
                </a:solidFill>
                <a:effectLst/>
                <a:latin typeface="Cambria" panose="02040503050406030204" pitchFamily="18" charset="0"/>
                <a:ea typeface="Cambria" panose="02040503050406030204" pitchFamily="18" charset="0"/>
              </a:rPr>
              <a:t>Mặc dù</a:t>
            </a:r>
            <a:r>
              <a:rPr lang="vi-VN" sz="3200" b="0" i="0" dirty="0">
                <a:solidFill>
                  <a:srgbClr val="000000"/>
                </a:solidFill>
                <a:effectLst/>
                <a:latin typeface="Cambria" panose="02040503050406030204" pitchFamily="18" charset="0"/>
                <a:ea typeface="Cambria" panose="02040503050406030204" pitchFamily="18" charset="0"/>
              </a:rPr>
              <a:t> không dùng lời nói </a:t>
            </a:r>
            <a:r>
              <a:rPr lang="vi-VN" sz="3200" b="1" i="1" dirty="0">
                <a:solidFill>
                  <a:srgbClr val="000000"/>
                </a:solidFill>
                <a:effectLst/>
                <a:latin typeface="Cambria" panose="02040503050406030204" pitchFamily="18" charset="0"/>
                <a:ea typeface="Cambria" panose="02040503050406030204" pitchFamily="18" charset="0"/>
              </a:rPr>
              <a:t>nhưng</a:t>
            </a:r>
            <a:r>
              <a:rPr lang="vi-VN" sz="3200" b="0" i="0" dirty="0">
                <a:solidFill>
                  <a:srgbClr val="000000"/>
                </a:solidFill>
                <a:effectLst/>
                <a:latin typeface="Cambria" panose="02040503050406030204" pitchFamily="18" charset="0"/>
                <a:ea typeface="Cambria" panose="02040503050406030204" pitchFamily="18" charset="0"/>
              </a:rPr>
              <a:t> các nghệ sĩ ba lê vẫn thể hiện được nội dung vở kịch thông qua những vũ đạo đẹp </a:t>
            </a:r>
            <a:r>
              <a:rPr lang="vi-VN" sz="3200" b="0" i="0" dirty="0" smtClean="0">
                <a:solidFill>
                  <a:srgbClr val="000000"/>
                </a:solidFill>
                <a:effectLst/>
                <a:latin typeface="Cambria" panose="02040503050406030204" pitchFamily="18" charset="0"/>
                <a:ea typeface="Cambria" panose="02040503050406030204" pitchFamily="18" charset="0"/>
              </a:rPr>
              <a:t>mắt</a:t>
            </a:r>
            <a:r>
              <a:rPr lang="en-US" sz="3200" b="0" i="0" dirty="0" smtClean="0">
                <a:solidFill>
                  <a:srgbClr val="000000"/>
                </a:solidFill>
                <a:effectLst/>
                <a:latin typeface="Cambria" panose="02040503050406030204" pitchFamily="18" charset="0"/>
                <a:ea typeface="Cambria" panose="02040503050406030204" pitchFamily="18" charset="0"/>
              </a:rPr>
              <a:t> </a:t>
            </a:r>
            <a:r>
              <a:rPr lang="vi-VN" sz="3200" b="0" i="0" dirty="0">
                <a:solidFill>
                  <a:srgbClr val="000000"/>
                </a:solidFill>
                <a:effectLst/>
                <a:latin typeface="Cambria" panose="02040503050406030204" pitchFamily="18" charset="0"/>
                <a:ea typeface="Cambria" panose="02040503050406030204" pitchFamily="18" charset="0"/>
              </a:rPr>
              <a:t> </a:t>
            </a:r>
            <a:r>
              <a:rPr lang="vi-VN" sz="3200" b="1" i="1" dirty="0">
                <a:solidFill>
                  <a:srgbClr val="000000"/>
                </a:solidFill>
                <a:effectLst/>
                <a:latin typeface="Cambria" panose="02040503050406030204" pitchFamily="18" charset="0"/>
                <a:ea typeface="Cambria" panose="02040503050406030204" pitchFamily="18" charset="0"/>
              </a:rPr>
              <a:t>và</a:t>
            </a:r>
            <a:r>
              <a:rPr lang="vi-VN" sz="3200" b="0" i="0" dirty="0">
                <a:solidFill>
                  <a:srgbClr val="000000"/>
                </a:solidFill>
                <a:effectLst/>
                <a:latin typeface="Cambria" panose="02040503050406030204" pitchFamily="18" charset="0"/>
                <a:ea typeface="Cambria" panose="02040503050406030204" pitchFamily="18" charset="0"/>
              </a:rPr>
              <a:t> điêu luyện.</a:t>
            </a:r>
          </a:p>
          <a:p>
            <a:pPr algn="just"/>
            <a:r>
              <a:rPr lang="vi-VN" sz="3200" b="0" i="0" dirty="0">
                <a:solidFill>
                  <a:srgbClr val="000000"/>
                </a:solidFill>
                <a:effectLst/>
                <a:latin typeface="Cambria" panose="02040503050406030204" pitchFamily="18" charset="0"/>
                <a:ea typeface="Cambria" panose="02040503050406030204" pitchFamily="18" charset="0"/>
              </a:rPr>
              <a:t>b. </a:t>
            </a:r>
            <a:r>
              <a:rPr lang="vi-VN" sz="3200" b="1" i="1" dirty="0">
                <a:solidFill>
                  <a:srgbClr val="000000"/>
                </a:solidFill>
                <a:effectLst/>
                <a:latin typeface="Cambria" panose="02040503050406030204" pitchFamily="18" charset="0"/>
                <a:ea typeface="Cambria" panose="02040503050406030204" pitchFamily="18" charset="0"/>
              </a:rPr>
              <a:t>Vì</a:t>
            </a:r>
            <a:r>
              <a:rPr lang="vi-VN" sz="3200" b="0" i="0" dirty="0">
                <a:solidFill>
                  <a:srgbClr val="000000"/>
                </a:solidFill>
                <a:effectLst/>
                <a:latin typeface="Cambria" panose="02040503050406030204" pitchFamily="18" charset="0"/>
                <a:ea typeface="Cambria" panose="02040503050406030204" pitchFamily="18" charset="0"/>
              </a:rPr>
              <a:t> múa ba lê là một môn nghệ thuật tinh tế, độc đáo </a:t>
            </a:r>
            <a:r>
              <a:rPr lang="vi-VN" sz="3200" b="1" i="1" dirty="0">
                <a:solidFill>
                  <a:srgbClr val="000000"/>
                </a:solidFill>
                <a:effectLst/>
                <a:latin typeface="Cambria" panose="02040503050406030204" pitchFamily="18" charset="0"/>
                <a:ea typeface="Cambria" panose="02040503050406030204" pitchFamily="18" charset="0"/>
              </a:rPr>
              <a:t>nên</a:t>
            </a:r>
            <a:r>
              <a:rPr lang="vi-VN" sz="3200" b="0" i="0" dirty="0">
                <a:solidFill>
                  <a:srgbClr val="000000"/>
                </a:solidFill>
                <a:effectLst/>
                <a:latin typeface="Cambria" panose="02040503050406030204" pitchFamily="18" charset="0"/>
                <a:ea typeface="Cambria" panose="02040503050406030204" pitchFamily="18" charset="0"/>
              </a:rPr>
              <a:t> ngày càng được nhiều người yêu thích.</a:t>
            </a:r>
          </a:p>
        </p:txBody>
      </p:sp>
      <p:pic>
        <p:nvPicPr>
          <p:cNvPr id="7" name="Picture 2" descr="Hình ảnh Bằng Tay Hoa Trang Trí PNG , Bông Hoa, Năm Bông Hoa, Hồng PNG miễn  phí tải tập tin PSDComment và Vecto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105241" y="1495425"/>
            <a:ext cx="1316166" cy="900303"/>
          </a:xfrm>
          <a:prstGeom prst="rect">
            <a:avLst/>
          </a:prstGeom>
          <a:solidFill>
            <a:schemeClr val="accent6"/>
          </a:solidFill>
          <a:ln w="28575">
            <a:solidFill>
              <a:schemeClr val="accent3">
                <a:lumMod val="75000"/>
              </a:schemeClr>
            </a:solidFill>
          </a:ln>
          <a:extLst/>
        </p:spPr>
      </p:pic>
      <p:pic>
        <p:nvPicPr>
          <p:cNvPr id="12" name="Picture 2" descr="Hình ảnh Bằng Tay Hoa Trang Trí PNG , Bông Hoa, Năm Bông Hoa, Hồng PNG miễn  phí tải tập tin PSDComment và Vector"/>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930225" y="1538781"/>
            <a:ext cx="1316166" cy="900303"/>
          </a:xfrm>
          <a:prstGeom prst="rect">
            <a:avLst/>
          </a:prstGeom>
          <a:solidFill>
            <a:schemeClr val="accent6"/>
          </a:solidFill>
          <a:ln w="28575">
            <a:solidFill>
              <a:schemeClr val="accent3">
                <a:lumMod val="75000"/>
              </a:schemeClr>
            </a:solidFill>
          </a:ln>
          <a:extLst/>
        </p:spPr>
      </p:pic>
      <p:pic>
        <p:nvPicPr>
          <p:cNvPr id="13" name="Picture 2" descr="Hình ảnh Bằng Tay Hoa Trang Trí PNG , Bông Hoa, Năm Bông Hoa, Hồng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7415867" y="2918968"/>
            <a:ext cx="619434" cy="495487"/>
          </a:xfrm>
          <a:prstGeom prst="rect">
            <a:avLst/>
          </a:prstGeom>
          <a:solidFill>
            <a:schemeClr val="accent6"/>
          </a:solidFill>
          <a:ln w="28575">
            <a:solidFill>
              <a:schemeClr val="accent3">
                <a:lumMod val="75000"/>
              </a:schemeClr>
            </a:solidFill>
          </a:ln>
          <a:extLst/>
        </p:spPr>
      </p:pic>
      <p:pic>
        <p:nvPicPr>
          <p:cNvPr id="14" name="Picture 2" descr="Hình ảnh Bằng Tay Hoa Trang Trí PNG , Bông Hoa, Năm Bông Hoa, Hồng PNG miễn  phí tải tập tin PSDComment và Vector"/>
          <p:cNvPicPr>
            <a:picLocks noChangeAspect="1" noChangeArrowheads="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062358" y="3386800"/>
            <a:ext cx="619434" cy="495487"/>
          </a:xfrm>
          <a:prstGeom prst="rect">
            <a:avLst/>
          </a:prstGeom>
          <a:solidFill>
            <a:schemeClr val="accent6"/>
          </a:solidFill>
          <a:ln w="28575">
            <a:solidFill>
              <a:schemeClr val="accent3">
                <a:lumMod val="75000"/>
              </a:schemeClr>
            </a:solidFill>
          </a:ln>
          <a:extLst/>
        </p:spPr>
      </p:pic>
      <p:pic>
        <p:nvPicPr>
          <p:cNvPr id="15" name="Picture 2" descr="Hình ảnh Bằng Tay Hoa Trang Trí PNG , Bông Hoa, Năm Bông Hoa, Hồng PNG miễn  phí tải tập tin PSDComment và Vector"/>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4331402" y="3884704"/>
            <a:ext cx="670365" cy="495487"/>
          </a:xfrm>
          <a:prstGeom prst="rect">
            <a:avLst/>
          </a:prstGeom>
          <a:solidFill>
            <a:schemeClr val="accent6"/>
          </a:solidFill>
          <a:ln w="28575">
            <a:solidFill>
              <a:schemeClr val="accent3">
                <a:lumMod val="75000"/>
              </a:schemeClr>
            </a:solidFill>
          </a:ln>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7"/>
                                        </p:tgtEl>
                                        <p:attrNameLst>
                                          <p:attrName>ppt_x</p:attrName>
                                        </p:attrNameLst>
                                      </p:cBhvr>
                                      <p:tavLst>
                                        <p:tav tm="0">
                                          <p:val>
                                            <p:strVal val="ppt_x"/>
                                          </p:val>
                                        </p:tav>
                                        <p:tav tm="100000">
                                          <p:val>
                                            <p:strVal val="ppt_x"/>
                                          </p:val>
                                        </p:tav>
                                      </p:tavLst>
                                    </p:anim>
                                    <p:anim calcmode="lin" valueType="num">
                                      <p:cBhvr additive="base">
                                        <p:cTn id="7" dur="500"/>
                                        <p:tgtEl>
                                          <p:spTgt spid="7"/>
                                        </p:tgtEl>
                                        <p:attrNameLst>
                                          <p:attrName>ppt_y</p:attrName>
                                        </p:attrNameLst>
                                      </p:cBhvr>
                                      <p:tavLst>
                                        <p:tav tm="0">
                                          <p:val>
                                            <p:strVal val="ppt_y"/>
                                          </p:val>
                                        </p:tav>
                                        <p:tav tm="100000">
                                          <p:val>
                                            <p:strVal val="1+ppt_h/2"/>
                                          </p:val>
                                        </p:tav>
                                      </p:tavLst>
                                    </p:anim>
                                    <p:set>
                                      <p:cBhvr>
                                        <p:cTn id="8" dur="1" fill="hold">
                                          <p:stCondLst>
                                            <p:cond delay="499"/>
                                          </p:stCondLst>
                                        </p:cTn>
                                        <p:tgtEl>
                                          <p:spTgt spid="7"/>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2"/>
                                        </p:tgtEl>
                                        <p:attrNameLst>
                                          <p:attrName>ppt_x</p:attrName>
                                        </p:attrNameLst>
                                      </p:cBhvr>
                                      <p:tavLst>
                                        <p:tav tm="0">
                                          <p:val>
                                            <p:strVal val="ppt_x"/>
                                          </p:val>
                                        </p:tav>
                                        <p:tav tm="100000">
                                          <p:val>
                                            <p:strVal val="ppt_x"/>
                                          </p:val>
                                        </p:tav>
                                      </p:tavLst>
                                    </p:anim>
                                    <p:anim calcmode="lin" valueType="num">
                                      <p:cBhvr additive="base">
                                        <p:cTn id="13" dur="500"/>
                                        <p:tgtEl>
                                          <p:spTgt spid="12"/>
                                        </p:tgtEl>
                                        <p:attrNameLst>
                                          <p:attrName>ppt_y</p:attrName>
                                        </p:attrNameLst>
                                      </p:cBhvr>
                                      <p:tavLst>
                                        <p:tav tm="0">
                                          <p:val>
                                            <p:strVal val="ppt_y"/>
                                          </p:val>
                                        </p:tav>
                                        <p:tav tm="100000">
                                          <p:val>
                                            <p:strVal val="1+ppt_h/2"/>
                                          </p:val>
                                        </p:tav>
                                      </p:tavLst>
                                    </p:anim>
                                    <p:set>
                                      <p:cBhvr>
                                        <p:cTn id="14" dur="1" fill="hold">
                                          <p:stCondLst>
                                            <p:cond delay="499"/>
                                          </p:stCondLst>
                                        </p:cTn>
                                        <p:tgtEl>
                                          <p:spTgt spid="1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nodeType="clickEffect">
                                  <p:stCondLst>
                                    <p:cond delay="0"/>
                                  </p:stCondLst>
                                  <p:childTnLst>
                                    <p:anim calcmode="lin" valueType="num">
                                      <p:cBhvr additive="base">
                                        <p:cTn id="18" dur="500"/>
                                        <p:tgtEl>
                                          <p:spTgt spid="13"/>
                                        </p:tgtEl>
                                        <p:attrNameLst>
                                          <p:attrName>ppt_x</p:attrName>
                                        </p:attrNameLst>
                                      </p:cBhvr>
                                      <p:tavLst>
                                        <p:tav tm="0">
                                          <p:val>
                                            <p:strVal val="ppt_x"/>
                                          </p:val>
                                        </p:tav>
                                        <p:tav tm="100000">
                                          <p:val>
                                            <p:strVal val="ppt_x"/>
                                          </p:val>
                                        </p:tav>
                                      </p:tavLst>
                                    </p:anim>
                                    <p:anim calcmode="lin" valueType="num">
                                      <p:cBhvr additive="base">
                                        <p:cTn id="19" dur="500"/>
                                        <p:tgtEl>
                                          <p:spTgt spid="13"/>
                                        </p:tgtEl>
                                        <p:attrNameLst>
                                          <p:attrName>ppt_y</p:attrName>
                                        </p:attrNameLst>
                                      </p:cBhvr>
                                      <p:tavLst>
                                        <p:tav tm="0">
                                          <p:val>
                                            <p:strVal val="ppt_y"/>
                                          </p:val>
                                        </p:tav>
                                        <p:tav tm="100000">
                                          <p:val>
                                            <p:strVal val="1+ppt_h/2"/>
                                          </p:val>
                                        </p:tav>
                                      </p:tavLst>
                                    </p:anim>
                                    <p:set>
                                      <p:cBhvr>
                                        <p:cTn id="20" dur="1" fill="hold">
                                          <p:stCondLst>
                                            <p:cond delay="499"/>
                                          </p:stCondLst>
                                        </p:cTn>
                                        <p:tgtEl>
                                          <p:spTgt spid="1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nodeType="clickEffect">
                                  <p:stCondLst>
                                    <p:cond delay="0"/>
                                  </p:stCondLst>
                                  <p:childTnLst>
                                    <p:anim calcmode="lin" valueType="num">
                                      <p:cBhvr additive="base">
                                        <p:cTn id="24" dur="500"/>
                                        <p:tgtEl>
                                          <p:spTgt spid="14"/>
                                        </p:tgtEl>
                                        <p:attrNameLst>
                                          <p:attrName>ppt_x</p:attrName>
                                        </p:attrNameLst>
                                      </p:cBhvr>
                                      <p:tavLst>
                                        <p:tav tm="0">
                                          <p:val>
                                            <p:strVal val="ppt_x"/>
                                          </p:val>
                                        </p:tav>
                                        <p:tav tm="100000">
                                          <p:val>
                                            <p:strVal val="ppt_x"/>
                                          </p:val>
                                        </p:tav>
                                      </p:tavLst>
                                    </p:anim>
                                    <p:anim calcmode="lin" valueType="num">
                                      <p:cBhvr additive="base">
                                        <p:cTn id="25" dur="500"/>
                                        <p:tgtEl>
                                          <p:spTgt spid="14"/>
                                        </p:tgtEl>
                                        <p:attrNameLst>
                                          <p:attrName>ppt_y</p:attrName>
                                        </p:attrNameLst>
                                      </p:cBhvr>
                                      <p:tavLst>
                                        <p:tav tm="0">
                                          <p:val>
                                            <p:strVal val="ppt_y"/>
                                          </p:val>
                                        </p:tav>
                                        <p:tav tm="100000">
                                          <p:val>
                                            <p:strVal val="1+ppt_h/2"/>
                                          </p:val>
                                        </p:tav>
                                      </p:tavLst>
                                    </p:anim>
                                    <p:set>
                                      <p:cBhvr>
                                        <p:cTn id="26" dur="1" fill="hold">
                                          <p:stCondLst>
                                            <p:cond delay="499"/>
                                          </p:stCondLst>
                                        </p:cTn>
                                        <p:tgtEl>
                                          <p:spTgt spid="14"/>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2" presetClass="exit" presetSubtype="4" fill="hold" nodeType="clickEffect">
                                  <p:stCondLst>
                                    <p:cond delay="0"/>
                                  </p:stCondLst>
                                  <p:childTnLst>
                                    <p:anim calcmode="lin" valueType="num">
                                      <p:cBhvr additive="base">
                                        <p:cTn id="30" dur="500"/>
                                        <p:tgtEl>
                                          <p:spTgt spid="15"/>
                                        </p:tgtEl>
                                        <p:attrNameLst>
                                          <p:attrName>ppt_x</p:attrName>
                                        </p:attrNameLst>
                                      </p:cBhvr>
                                      <p:tavLst>
                                        <p:tav tm="0">
                                          <p:val>
                                            <p:strVal val="ppt_x"/>
                                          </p:val>
                                        </p:tav>
                                        <p:tav tm="100000">
                                          <p:val>
                                            <p:strVal val="ppt_x"/>
                                          </p:val>
                                        </p:tav>
                                      </p:tavLst>
                                    </p:anim>
                                    <p:anim calcmode="lin" valueType="num">
                                      <p:cBhvr additive="base">
                                        <p:cTn id="31" dur="500"/>
                                        <p:tgtEl>
                                          <p:spTgt spid="15"/>
                                        </p:tgtEl>
                                        <p:attrNameLst>
                                          <p:attrName>ppt_y</p:attrName>
                                        </p:attrNameLst>
                                      </p:cBhvr>
                                      <p:tavLst>
                                        <p:tav tm="0">
                                          <p:val>
                                            <p:strVal val="ppt_y"/>
                                          </p:val>
                                        </p:tav>
                                        <p:tav tm="100000">
                                          <p:val>
                                            <p:strVal val="1+ppt_h/2"/>
                                          </p:val>
                                        </p:tav>
                                      </p:tavLst>
                                    </p:anim>
                                    <p:set>
                                      <p:cBhvr>
                                        <p:cTn id="32"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grpSp>
        <p:nvGrpSpPr>
          <p:cNvPr id="1449" name="Google Shape;1449;p39"/>
          <p:cNvGrpSpPr/>
          <p:nvPr/>
        </p:nvGrpSpPr>
        <p:grpSpPr>
          <a:xfrm>
            <a:off x="1812625" y="3684925"/>
            <a:ext cx="821432" cy="882640"/>
            <a:chOff x="4243450" y="1793000"/>
            <a:chExt cx="438175" cy="470825"/>
          </a:xfrm>
        </p:grpSpPr>
        <p:sp>
          <p:nvSpPr>
            <p:cNvPr id="1450" name="Google Shape;1450;p39"/>
            <p:cNvSpPr/>
            <p:nvPr/>
          </p:nvSpPr>
          <p:spPr>
            <a:xfrm>
              <a:off x="4243450" y="1793000"/>
              <a:ext cx="438175" cy="470825"/>
            </a:xfrm>
            <a:custGeom>
              <a:avLst/>
              <a:gdLst/>
              <a:ahLst/>
              <a:cxnLst/>
              <a:rect l="l" t="t" r="r" b="b"/>
              <a:pathLst>
                <a:path w="17527" h="18833" extrusionOk="0">
                  <a:moveTo>
                    <a:pt x="12221" y="799"/>
                  </a:moveTo>
                  <a:cubicBezTo>
                    <a:pt x="12525" y="799"/>
                    <a:pt x="12716" y="994"/>
                    <a:pt x="12776" y="1407"/>
                  </a:cubicBezTo>
                  <a:cubicBezTo>
                    <a:pt x="12812" y="1586"/>
                    <a:pt x="12824" y="1764"/>
                    <a:pt x="12824" y="1943"/>
                  </a:cubicBezTo>
                  <a:cubicBezTo>
                    <a:pt x="12848" y="2931"/>
                    <a:pt x="12871" y="3908"/>
                    <a:pt x="12919" y="4896"/>
                  </a:cubicBezTo>
                  <a:cubicBezTo>
                    <a:pt x="12931" y="5396"/>
                    <a:pt x="13002" y="5920"/>
                    <a:pt x="13098" y="6420"/>
                  </a:cubicBezTo>
                  <a:cubicBezTo>
                    <a:pt x="13169" y="6955"/>
                    <a:pt x="13431" y="7396"/>
                    <a:pt x="13848" y="7729"/>
                  </a:cubicBezTo>
                  <a:cubicBezTo>
                    <a:pt x="14205" y="8015"/>
                    <a:pt x="14574" y="8301"/>
                    <a:pt x="14931" y="8599"/>
                  </a:cubicBezTo>
                  <a:cubicBezTo>
                    <a:pt x="15348" y="8956"/>
                    <a:pt x="15753" y="9313"/>
                    <a:pt x="16122" y="9718"/>
                  </a:cubicBezTo>
                  <a:cubicBezTo>
                    <a:pt x="16455" y="10051"/>
                    <a:pt x="16705" y="10444"/>
                    <a:pt x="16705" y="11004"/>
                  </a:cubicBezTo>
                  <a:cubicBezTo>
                    <a:pt x="16407" y="11301"/>
                    <a:pt x="16050" y="11397"/>
                    <a:pt x="15729" y="11468"/>
                  </a:cubicBezTo>
                  <a:cubicBezTo>
                    <a:pt x="15122" y="11587"/>
                    <a:pt x="14502" y="11658"/>
                    <a:pt x="13895" y="11766"/>
                  </a:cubicBezTo>
                  <a:cubicBezTo>
                    <a:pt x="13740" y="11789"/>
                    <a:pt x="13586" y="11813"/>
                    <a:pt x="13431" y="11837"/>
                  </a:cubicBezTo>
                  <a:cubicBezTo>
                    <a:pt x="13014" y="11932"/>
                    <a:pt x="12740" y="12194"/>
                    <a:pt x="12657" y="12611"/>
                  </a:cubicBezTo>
                  <a:cubicBezTo>
                    <a:pt x="12586" y="13075"/>
                    <a:pt x="12526" y="13540"/>
                    <a:pt x="12502" y="14004"/>
                  </a:cubicBezTo>
                  <a:cubicBezTo>
                    <a:pt x="12419" y="14909"/>
                    <a:pt x="12395" y="15814"/>
                    <a:pt x="12300" y="16707"/>
                  </a:cubicBezTo>
                  <a:cubicBezTo>
                    <a:pt x="12264" y="17183"/>
                    <a:pt x="12205" y="17671"/>
                    <a:pt x="11812" y="18076"/>
                  </a:cubicBezTo>
                  <a:cubicBezTo>
                    <a:pt x="11781" y="18079"/>
                    <a:pt x="11750" y="18080"/>
                    <a:pt x="11720" y="18080"/>
                  </a:cubicBezTo>
                  <a:cubicBezTo>
                    <a:pt x="11379" y="18080"/>
                    <a:pt x="11090" y="17899"/>
                    <a:pt x="10871" y="17647"/>
                  </a:cubicBezTo>
                  <a:cubicBezTo>
                    <a:pt x="10514" y="17231"/>
                    <a:pt x="10181" y="16790"/>
                    <a:pt x="9859" y="16361"/>
                  </a:cubicBezTo>
                  <a:cubicBezTo>
                    <a:pt x="9466" y="15802"/>
                    <a:pt x="9073" y="15218"/>
                    <a:pt x="8668" y="14647"/>
                  </a:cubicBezTo>
                  <a:cubicBezTo>
                    <a:pt x="8514" y="14433"/>
                    <a:pt x="8335" y="14206"/>
                    <a:pt x="8133" y="14004"/>
                  </a:cubicBezTo>
                  <a:cubicBezTo>
                    <a:pt x="7811" y="13623"/>
                    <a:pt x="7406" y="13480"/>
                    <a:pt x="6906" y="13480"/>
                  </a:cubicBezTo>
                  <a:cubicBezTo>
                    <a:pt x="5990" y="13480"/>
                    <a:pt x="5120" y="13718"/>
                    <a:pt x="4227" y="13861"/>
                  </a:cubicBezTo>
                  <a:cubicBezTo>
                    <a:pt x="3608" y="13968"/>
                    <a:pt x="3001" y="14099"/>
                    <a:pt x="2394" y="14194"/>
                  </a:cubicBezTo>
                  <a:cubicBezTo>
                    <a:pt x="2285" y="14212"/>
                    <a:pt x="2171" y="14220"/>
                    <a:pt x="2055" y="14220"/>
                  </a:cubicBezTo>
                  <a:cubicBezTo>
                    <a:pt x="1856" y="14220"/>
                    <a:pt x="1654" y="14196"/>
                    <a:pt x="1465" y="14159"/>
                  </a:cubicBezTo>
                  <a:cubicBezTo>
                    <a:pt x="1048" y="14087"/>
                    <a:pt x="917" y="13837"/>
                    <a:pt x="1037" y="13421"/>
                  </a:cubicBezTo>
                  <a:cubicBezTo>
                    <a:pt x="1108" y="13171"/>
                    <a:pt x="1227" y="12932"/>
                    <a:pt x="1370" y="12718"/>
                  </a:cubicBezTo>
                  <a:cubicBezTo>
                    <a:pt x="1644" y="12301"/>
                    <a:pt x="1965" y="11885"/>
                    <a:pt x="2275" y="11468"/>
                  </a:cubicBezTo>
                  <a:cubicBezTo>
                    <a:pt x="2834" y="10694"/>
                    <a:pt x="3394" y="9920"/>
                    <a:pt x="3989" y="9158"/>
                  </a:cubicBezTo>
                  <a:cubicBezTo>
                    <a:pt x="4489" y="8503"/>
                    <a:pt x="4489" y="7848"/>
                    <a:pt x="4180" y="7122"/>
                  </a:cubicBezTo>
                  <a:cubicBezTo>
                    <a:pt x="3870" y="6384"/>
                    <a:pt x="3596" y="5634"/>
                    <a:pt x="3334" y="4872"/>
                  </a:cubicBezTo>
                  <a:cubicBezTo>
                    <a:pt x="3275" y="4681"/>
                    <a:pt x="3239" y="4479"/>
                    <a:pt x="3227" y="4265"/>
                  </a:cubicBezTo>
                  <a:cubicBezTo>
                    <a:pt x="3192" y="3646"/>
                    <a:pt x="3358" y="3467"/>
                    <a:pt x="3965" y="3467"/>
                  </a:cubicBezTo>
                  <a:cubicBezTo>
                    <a:pt x="4180" y="3467"/>
                    <a:pt x="4382" y="3479"/>
                    <a:pt x="4585" y="3527"/>
                  </a:cubicBezTo>
                  <a:cubicBezTo>
                    <a:pt x="5013" y="3622"/>
                    <a:pt x="5430" y="3729"/>
                    <a:pt x="5859" y="3836"/>
                  </a:cubicBezTo>
                  <a:cubicBezTo>
                    <a:pt x="6204" y="3919"/>
                    <a:pt x="6561" y="4015"/>
                    <a:pt x="6894" y="4122"/>
                  </a:cubicBezTo>
                  <a:cubicBezTo>
                    <a:pt x="7104" y="4189"/>
                    <a:pt x="7301" y="4221"/>
                    <a:pt x="7487" y="4221"/>
                  </a:cubicBezTo>
                  <a:cubicBezTo>
                    <a:pt x="7998" y="4221"/>
                    <a:pt x="8424" y="3974"/>
                    <a:pt x="8799" y="3503"/>
                  </a:cubicBezTo>
                  <a:cubicBezTo>
                    <a:pt x="9311" y="2895"/>
                    <a:pt x="9895" y="2324"/>
                    <a:pt x="10466" y="1776"/>
                  </a:cubicBezTo>
                  <a:cubicBezTo>
                    <a:pt x="10728" y="1526"/>
                    <a:pt x="11050" y="1348"/>
                    <a:pt x="11347" y="1133"/>
                  </a:cubicBezTo>
                  <a:cubicBezTo>
                    <a:pt x="11502" y="1038"/>
                    <a:pt x="11669" y="943"/>
                    <a:pt x="11824" y="883"/>
                  </a:cubicBezTo>
                  <a:cubicBezTo>
                    <a:pt x="11972" y="827"/>
                    <a:pt x="12105" y="799"/>
                    <a:pt x="12221" y="799"/>
                  </a:cubicBezTo>
                  <a:close/>
                  <a:moveTo>
                    <a:pt x="12280" y="1"/>
                  </a:moveTo>
                  <a:cubicBezTo>
                    <a:pt x="12068" y="1"/>
                    <a:pt x="11832" y="53"/>
                    <a:pt x="11574" y="157"/>
                  </a:cubicBezTo>
                  <a:cubicBezTo>
                    <a:pt x="11324" y="264"/>
                    <a:pt x="11050" y="395"/>
                    <a:pt x="10835" y="562"/>
                  </a:cubicBezTo>
                  <a:cubicBezTo>
                    <a:pt x="10395" y="871"/>
                    <a:pt x="9954" y="1205"/>
                    <a:pt x="9561" y="1574"/>
                  </a:cubicBezTo>
                  <a:cubicBezTo>
                    <a:pt x="9073" y="2062"/>
                    <a:pt x="8609" y="2586"/>
                    <a:pt x="8168" y="3122"/>
                  </a:cubicBezTo>
                  <a:cubicBezTo>
                    <a:pt x="7962" y="3355"/>
                    <a:pt x="7756" y="3487"/>
                    <a:pt x="7494" y="3487"/>
                  </a:cubicBezTo>
                  <a:cubicBezTo>
                    <a:pt x="7408" y="3487"/>
                    <a:pt x="7316" y="3473"/>
                    <a:pt x="7216" y="3443"/>
                  </a:cubicBezTo>
                  <a:cubicBezTo>
                    <a:pt x="6704" y="3300"/>
                    <a:pt x="6216" y="3169"/>
                    <a:pt x="5716" y="3050"/>
                  </a:cubicBezTo>
                  <a:cubicBezTo>
                    <a:pt x="5132" y="2907"/>
                    <a:pt x="4549" y="2788"/>
                    <a:pt x="4168" y="2705"/>
                  </a:cubicBezTo>
                  <a:cubicBezTo>
                    <a:pt x="4152" y="2705"/>
                    <a:pt x="4135" y="2705"/>
                    <a:pt x="4119" y="2705"/>
                  </a:cubicBezTo>
                  <a:cubicBezTo>
                    <a:pt x="3246" y="2705"/>
                    <a:pt x="2477" y="3022"/>
                    <a:pt x="2477" y="4062"/>
                  </a:cubicBezTo>
                  <a:cubicBezTo>
                    <a:pt x="2501" y="4419"/>
                    <a:pt x="2501" y="4789"/>
                    <a:pt x="2596" y="5134"/>
                  </a:cubicBezTo>
                  <a:cubicBezTo>
                    <a:pt x="2834" y="5884"/>
                    <a:pt x="3108" y="6646"/>
                    <a:pt x="3430" y="7372"/>
                  </a:cubicBezTo>
                  <a:cubicBezTo>
                    <a:pt x="3644" y="7872"/>
                    <a:pt x="3644" y="8289"/>
                    <a:pt x="3358" y="8706"/>
                  </a:cubicBezTo>
                  <a:cubicBezTo>
                    <a:pt x="3108" y="9087"/>
                    <a:pt x="2858" y="9480"/>
                    <a:pt x="2572" y="9849"/>
                  </a:cubicBezTo>
                  <a:cubicBezTo>
                    <a:pt x="2049" y="10551"/>
                    <a:pt x="1489" y="11230"/>
                    <a:pt x="977" y="11944"/>
                  </a:cubicBezTo>
                  <a:cubicBezTo>
                    <a:pt x="727" y="12337"/>
                    <a:pt x="501" y="12754"/>
                    <a:pt x="334" y="13182"/>
                  </a:cubicBezTo>
                  <a:cubicBezTo>
                    <a:pt x="1" y="14075"/>
                    <a:pt x="632" y="14778"/>
                    <a:pt x="1322" y="14861"/>
                  </a:cubicBezTo>
                  <a:cubicBezTo>
                    <a:pt x="1567" y="14886"/>
                    <a:pt x="1815" y="14902"/>
                    <a:pt x="2060" y="14902"/>
                  </a:cubicBezTo>
                  <a:cubicBezTo>
                    <a:pt x="2279" y="14902"/>
                    <a:pt x="2495" y="14889"/>
                    <a:pt x="2703" y="14861"/>
                  </a:cubicBezTo>
                  <a:cubicBezTo>
                    <a:pt x="3465" y="14754"/>
                    <a:pt x="4227" y="14564"/>
                    <a:pt x="4977" y="14421"/>
                  </a:cubicBezTo>
                  <a:cubicBezTo>
                    <a:pt x="5537" y="14314"/>
                    <a:pt x="6097" y="14242"/>
                    <a:pt x="6668" y="14147"/>
                  </a:cubicBezTo>
                  <a:cubicBezTo>
                    <a:pt x="6728" y="14138"/>
                    <a:pt x="6787" y="14134"/>
                    <a:pt x="6843" y="14134"/>
                  </a:cubicBezTo>
                  <a:cubicBezTo>
                    <a:pt x="7186" y="14134"/>
                    <a:pt x="7455" y="14289"/>
                    <a:pt x="7680" y="14575"/>
                  </a:cubicBezTo>
                  <a:cubicBezTo>
                    <a:pt x="8014" y="15040"/>
                    <a:pt x="8359" y="15504"/>
                    <a:pt x="8692" y="15969"/>
                  </a:cubicBezTo>
                  <a:cubicBezTo>
                    <a:pt x="9121" y="16540"/>
                    <a:pt x="9538" y="17135"/>
                    <a:pt x="9966" y="17719"/>
                  </a:cubicBezTo>
                  <a:cubicBezTo>
                    <a:pt x="10311" y="18147"/>
                    <a:pt x="10740" y="18481"/>
                    <a:pt x="11252" y="18707"/>
                  </a:cubicBezTo>
                  <a:cubicBezTo>
                    <a:pt x="11446" y="18791"/>
                    <a:pt x="11625" y="18833"/>
                    <a:pt x="11789" y="18833"/>
                  </a:cubicBezTo>
                  <a:cubicBezTo>
                    <a:pt x="12139" y="18833"/>
                    <a:pt x="12419" y="18640"/>
                    <a:pt x="12621" y="18243"/>
                  </a:cubicBezTo>
                  <a:cubicBezTo>
                    <a:pt x="12800" y="17897"/>
                    <a:pt x="12919" y="17516"/>
                    <a:pt x="12978" y="17135"/>
                  </a:cubicBezTo>
                  <a:cubicBezTo>
                    <a:pt x="13062" y="16457"/>
                    <a:pt x="13109" y="15754"/>
                    <a:pt x="13157" y="15052"/>
                  </a:cubicBezTo>
                  <a:cubicBezTo>
                    <a:pt x="13193" y="14385"/>
                    <a:pt x="13229" y="13718"/>
                    <a:pt x="13288" y="13051"/>
                  </a:cubicBezTo>
                  <a:cubicBezTo>
                    <a:pt x="13336" y="12647"/>
                    <a:pt x="13419" y="12551"/>
                    <a:pt x="13812" y="12492"/>
                  </a:cubicBezTo>
                  <a:cubicBezTo>
                    <a:pt x="14264" y="12432"/>
                    <a:pt x="14729" y="12409"/>
                    <a:pt x="15193" y="12313"/>
                  </a:cubicBezTo>
                  <a:cubicBezTo>
                    <a:pt x="15681" y="12230"/>
                    <a:pt x="16157" y="12111"/>
                    <a:pt x="16622" y="11956"/>
                  </a:cubicBezTo>
                  <a:cubicBezTo>
                    <a:pt x="17241" y="11742"/>
                    <a:pt x="17527" y="11266"/>
                    <a:pt x="17348" y="10456"/>
                  </a:cubicBezTo>
                  <a:cubicBezTo>
                    <a:pt x="17241" y="10015"/>
                    <a:pt x="17039" y="9611"/>
                    <a:pt x="16741" y="9301"/>
                  </a:cubicBezTo>
                  <a:cubicBezTo>
                    <a:pt x="16312" y="8849"/>
                    <a:pt x="15848" y="8432"/>
                    <a:pt x="15384" y="8015"/>
                  </a:cubicBezTo>
                  <a:cubicBezTo>
                    <a:pt x="15098" y="7753"/>
                    <a:pt x="14776" y="7539"/>
                    <a:pt x="14467" y="7301"/>
                  </a:cubicBezTo>
                  <a:cubicBezTo>
                    <a:pt x="14026" y="6979"/>
                    <a:pt x="13752" y="6574"/>
                    <a:pt x="13717" y="6003"/>
                  </a:cubicBezTo>
                  <a:cubicBezTo>
                    <a:pt x="13693" y="5622"/>
                    <a:pt x="13633" y="5229"/>
                    <a:pt x="13610" y="4848"/>
                  </a:cubicBezTo>
                  <a:cubicBezTo>
                    <a:pt x="13598" y="4098"/>
                    <a:pt x="13610" y="3348"/>
                    <a:pt x="13586" y="2598"/>
                  </a:cubicBezTo>
                  <a:cubicBezTo>
                    <a:pt x="13550" y="2098"/>
                    <a:pt x="13490" y="1574"/>
                    <a:pt x="13395" y="1062"/>
                  </a:cubicBezTo>
                  <a:cubicBezTo>
                    <a:pt x="13231" y="362"/>
                    <a:pt x="12841" y="1"/>
                    <a:pt x="1228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51" name="Google Shape;1451;p39"/>
            <p:cNvSpPr/>
            <p:nvPr/>
          </p:nvSpPr>
          <p:spPr>
            <a:xfrm>
              <a:off x="4266375" y="1812950"/>
              <a:ext cx="394725" cy="432075"/>
            </a:xfrm>
            <a:custGeom>
              <a:avLst/>
              <a:gdLst/>
              <a:ahLst/>
              <a:cxnLst/>
              <a:rect l="l" t="t" r="r" b="b"/>
              <a:pathLst>
                <a:path w="15789" h="17283" extrusionOk="0">
                  <a:moveTo>
                    <a:pt x="11304" y="1"/>
                  </a:moveTo>
                  <a:cubicBezTo>
                    <a:pt x="11188" y="1"/>
                    <a:pt x="11055" y="29"/>
                    <a:pt x="10907" y="85"/>
                  </a:cubicBezTo>
                  <a:cubicBezTo>
                    <a:pt x="10752" y="145"/>
                    <a:pt x="10585" y="240"/>
                    <a:pt x="10430" y="335"/>
                  </a:cubicBezTo>
                  <a:cubicBezTo>
                    <a:pt x="10133" y="550"/>
                    <a:pt x="9811" y="728"/>
                    <a:pt x="9549" y="978"/>
                  </a:cubicBezTo>
                  <a:cubicBezTo>
                    <a:pt x="8978" y="1526"/>
                    <a:pt x="8394" y="2097"/>
                    <a:pt x="7882" y="2705"/>
                  </a:cubicBezTo>
                  <a:cubicBezTo>
                    <a:pt x="7507" y="3176"/>
                    <a:pt x="7081" y="3423"/>
                    <a:pt x="6570" y="3423"/>
                  </a:cubicBezTo>
                  <a:cubicBezTo>
                    <a:pt x="6384" y="3423"/>
                    <a:pt x="6187" y="3391"/>
                    <a:pt x="5977" y="3324"/>
                  </a:cubicBezTo>
                  <a:cubicBezTo>
                    <a:pt x="5644" y="3217"/>
                    <a:pt x="5287" y="3121"/>
                    <a:pt x="4942" y="3038"/>
                  </a:cubicBezTo>
                  <a:cubicBezTo>
                    <a:pt x="4513" y="2931"/>
                    <a:pt x="4096" y="2824"/>
                    <a:pt x="3668" y="2729"/>
                  </a:cubicBezTo>
                  <a:cubicBezTo>
                    <a:pt x="3465" y="2681"/>
                    <a:pt x="3263" y="2669"/>
                    <a:pt x="3048" y="2669"/>
                  </a:cubicBezTo>
                  <a:cubicBezTo>
                    <a:pt x="2441" y="2669"/>
                    <a:pt x="2275" y="2848"/>
                    <a:pt x="2310" y="3467"/>
                  </a:cubicBezTo>
                  <a:cubicBezTo>
                    <a:pt x="2322" y="3681"/>
                    <a:pt x="2358" y="3883"/>
                    <a:pt x="2417" y="4074"/>
                  </a:cubicBezTo>
                  <a:cubicBezTo>
                    <a:pt x="2679" y="4836"/>
                    <a:pt x="2953" y="5586"/>
                    <a:pt x="3263" y="6324"/>
                  </a:cubicBezTo>
                  <a:cubicBezTo>
                    <a:pt x="3572" y="7050"/>
                    <a:pt x="3572" y="7705"/>
                    <a:pt x="3072" y="8360"/>
                  </a:cubicBezTo>
                  <a:cubicBezTo>
                    <a:pt x="2477" y="9122"/>
                    <a:pt x="1917" y="9896"/>
                    <a:pt x="1358" y="10670"/>
                  </a:cubicBezTo>
                  <a:cubicBezTo>
                    <a:pt x="1048" y="11087"/>
                    <a:pt x="727" y="11503"/>
                    <a:pt x="453" y="11920"/>
                  </a:cubicBezTo>
                  <a:cubicBezTo>
                    <a:pt x="310" y="12134"/>
                    <a:pt x="191" y="12373"/>
                    <a:pt x="120" y="12623"/>
                  </a:cubicBezTo>
                  <a:cubicBezTo>
                    <a:pt x="0" y="13039"/>
                    <a:pt x="131" y="13289"/>
                    <a:pt x="548" y="13361"/>
                  </a:cubicBezTo>
                  <a:cubicBezTo>
                    <a:pt x="737" y="13398"/>
                    <a:pt x="939" y="13422"/>
                    <a:pt x="1138" y="13422"/>
                  </a:cubicBezTo>
                  <a:cubicBezTo>
                    <a:pt x="1254" y="13422"/>
                    <a:pt x="1368" y="13414"/>
                    <a:pt x="1477" y="13396"/>
                  </a:cubicBezTo>
                  <a:cubicBezTo>
                    <a:pt x="2084" y="13301"/>
                    <a:pt x="2691" y="13170"/>
                    <a:pt x="3310" y="13063"/>
                  </a:cubicBezTo>
                  <a:cubicBezTo>
                    <a:pt x="4203" y="12920"/>
                    <a:pt x="5073" y="12682"/>
                    <a:pt x="5989" y="12682"/>
                  </a:cubicBezTo>
                  <a:cubicBezTo>
                    <a:pt x="6489" y="12682"/>
                    <a:pt x="6894" y="12825"/>
                    <a:pt x="7216" y="13206"/>
                  </a:cubicBezTo>
                  <a:cubicBezTo>
                    <a:pt x="7418" y="13408"/>
                    <a:pt x="7597" y="13635"/>
                    <a:pt x="7751" y="13849"/>
                  </a:cubicBezTo>
                  <a:cubicBezTo>
                    <a:pt x="8156" y="14420"/>
                    <a:pt x="8549" y="15004"/>
                    <a:pt x="8942" y="15563"/>
                  </a:cubicBezTo>
                  <a:cubicBezTo>
                    <a:pt x="9264" y="15992"/>
                    <a:pt x="9597" y="16433"/>
                    <a:pt x="9954" y="16849"/>
                  </a:cubicBezTo>
                  <a:cubicBezTo>
                    <a:pt x="10173" y="17101"/>
                    <a:pt x="10462" y="17282"/>
                    <a:pt x="10803" y="17282"/>
                  </a:cubicBezTo>
                  <a:cubicBezTo>
                    <a:pt x="10833" y="17282"/>
                    <a:pt x="10864" y="17281"/>
                    <a:pt x="10895" y="17278"/>
                  </a:cubicBezTo>
                  <a:cubicBezTo>
                    <a:pt x="11288" y="16873"/>
                    <a:pt x="11347" y="16385"/>
                    <a:pt x="11383" y="15909"/>
                  </a:cubicBezTo>
                  <a:cubicBezTo>
                    <a:pt x="11478" y="15016"/>
                    <a:pt x="11502" y="14111"/>
                    <a:pt x="11585" y="13206"/>
                  </a:cubicBezTo>
                  <a:cubicBezTo>
                    <a:pt x="11609" y="12742"/>
                    <a:pt x="11669" y="12277"/>
                    <a:pt x="11740" y="11813"/>
                  </a:cubicBezTo>
                  <a:cubicBezTo>
                    <a:pt x="11823" y="11396"/>
                    <a:pt x="12097" y="11134"/>
                    <a:pt x="12514" y="11039"/>
                  </a:cubicBezTo>
                  <a:cubicBezTo>
                    <a:pt x="12669" y="11015"/>
                    <a:pt x="12823" y="10991"/>
                    <a:pt x="12978" y="10968"/>
                  </a:cubicBezTo>
                  <a:cubicBezTo>
                    <a:pt x="13585" y="10860"/>
                    <a:pt x="14205" y="10789"/>
                    <a:pt x="14812" y="10670"/>
                  </a:cubicBezTo>
                  <a:cubicBezTo>
                    <a:pt x="15133" y="10599"/>
                    <a:pt x="15490" y="10503"/>
                    <a:pt x="15788" y="10206"/>
                  </a:cubicBezTo>
                  <a:cubicBezTo>
                    <a:pt x="15788" y="9646"/>
                    <a:pt x="15538" y="9253"/>
                    <a:pt x="15205" y="8920"/>
                  </a:cubicBezTo>
                  <a:cubicBezTo>
                    <a:pt x="14836" y="8515"/>
                    <a:pt x="14431" y="8158"/>
                    <a:pt x="14014" y="7801"/>
                  </a:cubicBezTo>
                  <a:cubicBezTo>
                    <a:pt x="13657" y="7503"/>
                    <a:pt x="13288" y="7217"/>
                    <a:pt x="12931" y="6931"/>
                  </a:cubicBezTo>
                  <a:cubicBezTo>
                    <a:pt x="12514" y="6598"/>
                    <a:pt x="12252" y="6157"/>
                    <a:pt x="12181" y="5622"/>
                  </a:cubicBezTo>
                  <a:cubicBezTo>
                    <a:pt x="12085" y="5122"/>
                    <a:pt x="12014" y="4598"/>
                    <a:pt x="12002" y="4098"/>
                  </a:cubicBezTo>
                  <a:cubicBezTo>
                    <a:pt x="11954" y="3110"/>
                    <a:pt x="11931" y="2133"/>
                    <a:pt x="11907" y="1145"/>
                  </a:cubicBezTo>
                  <a:cubicBezTo>
                    <a:pt x="11907" y="966"/>
                    <a:pt x="11895" y="788"/>
                    <a:pt x="11859" y="609"/>
                  </a:cubicBezTo>
                  <a:cubicBezTo>
                    <a:pt x="11799" y="196"/>
                    <a:pt x="11608" y="1"/>
                    <a:pt x="1130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52" name="Google Shape;1452;p39"/>
            <p:cNvSpPr/>
            <p:nvPr/>
          </p:nvSpPr>
          <p:spPr>
            <a:xfrm>
              <a:off x="4421750" y="2020850"/>
              <a:ext cx="73550" cy="47250"/>
            </a:xfrm>
            <a:custGeom>
              <a:avLst/>
              <a:gdLst/>
              <a:ahLst/>
              <a:cxnLst/>
              <a:rect l="l" t="t" r="r" b="b"/>
              <a:pathLst>
                <a:path w="2942" h="1890" extrusionOk="0">
                  <a:moveTo>
                    <a:pt x="335" y="0"/>
                  </a:moveTo>
                  <a:cubicBezTo>
                    <a:pt x="290" y="0"/>
                    <a:pt x="245" y="14"/>
                    <a:pt x="203" y="44"/>
                  </a:cubicBezTo>
                  <a:cubicBezTo>
                    <a:pt x="96" y="127"/>
                    <a:pt x="1" y="306"/>
                    <a:pt x="1" y="425"/>
                  </a:cubicBezTo>
                  <a:cubicBezTo>
                    <a:pt x="1" y="604"/>
                    <a:pt x="96" y="782"/>
                    <a:pt x="179" y="925"/>
                  </a:cubicBezTo>
                  <a:cubicBezTo>
                    <a:pt x="560" y="1568"/>
                    <a:pt x="1167" y="1806"/>
                    <a:pt x="1882" y="1890"/>
                  </a:cubicBezTo>
                  <a:cubicBezTo>
                    <a:pt x="2191" y="1866"/>
                    <a:pt x="2537" y="1806"/>
                    <a:pt x="2787" y="1568"/>
                  </a:cubicBezTo>
                  <a:cubicBezTo>
                    <a:pt x="2882" y="1473"/>
                    <a:pt x="2941" y="1294"/>
                    <a:pt x="2929" y="1163"/>
                  </a:cubicBezTo>
                  <a:cubicBezTo>
                    <a:pt x="2909" y="1020"/>
                    <a:pt x="2774" y="956"/>
                    <a:pt x="2631" y="956"/>
                  </a:cubicBezTo>
                  <a:cubicBezTo>
                    <a:pt x="2607" y="956"/>
                    <a:pt x="2584" y="958"/>
                    <a:pt x="2560" y="961"/>
                  </a:cubicBezTo>
                  <a:cubicBezTo>
                    <a:pt x="2489" y="973"/>
                    <a:pt x="2417" y="997"/>
                    <a:pt x="2346" y="1020"/>
                  </a:cubicBezTo>
                  <a:cubicBezTo>
                    <a:pt x="2145" y="1065"/>
                    <a:pt x="1973" y="1089"/>
                    <a:pt x="1820" y="1089"/>
                  </a:cubicBezTo>
                  <a:cubicBezTo>
                    <a:pt x="1357" y="1089"/>
                    <a:pt x="1073" y="870"/>
                    <a:pt x="715" y="342"/>
                  </a:cubicBezTo>
                  <a:cubicBezTo>
                    <a:pt x="679" y="282"/>
                    <a:pt x="643" y="211"/>
                    <a:pt x="596" y="151"/>
                  </a:cubicBezTo>
                  <a:cubicBezTo>
                    <a:pt x="531" y="62"/>
                    <a:pt x="433" y="0"/>
                    <a:pt x="33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53" name="Google Shape;1453;p39"/>
            <p:cNvSpPr/>
            <p:nvPr/>
          </p:nvSpPr>
          <p:spPr>
            <a:xfrm>
              <a:off x="4419675" y="1964775"/>
              <a:ext cx="18775" cy="18200"/>
            </a:xfrm>
            <a:custGeom>
              <a:avLst/>
              <a:gdLst/>
              <a:ahLst/>
              <a:cxnLst/>
              <a:rect l="l" t="t" r="r" b="b"/>
              <a:pathLst>
                <a:path w="751" h="728" extrusionOk="0">
                  <a:moveTo>
                    <a:pt x="401" y="1"/>
                  </a:moveTo>
                  <a:cubicBezTo>
                    <a:pt x="226" y="1"/>
                    <a:pt x="35" y="185"/>
                    <a:pt x="12" y="370"/>
                  </a:cubicBezTo>
                  <a:cubicBezTo>
                    <a:pt x="0" y="537"/>
                    <a:pt x="179" y="716"/>
                    <a:pt x="345" y="727"/>
                  </a:cubicBezTo>
                  <a:cubicBezTo>
                    <a:pt x="351" y="728"/>
                    <a:pt x="357" y="728"/>
                    <a:pt x="363" y="728"/>
                  </a:cubicBezTo>
                  <a:cubicBezTo>
                    <a:pt x="548" y="728"/>
                    <a:pt x="739" y="543"/>
                    <a:pt x="750" y="370"/>
                  </a:cubicBezTo>
                  <a:cubicBezTo>
                    <a:pt x="750" y="204"/>
                    <a:pt x="584" y="13"/>
                    <a:pt x="417" y="1"/>
                  </a:cubicBezTo>
                  <a:cubicBezTo>
                    <a:pt x="412" y="1"/>
                    <a:pt x="406" y="1"/>
                    <a:pt x="40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54" name="Google Shape;1454;p39"/>
            <p:cNvSpPr/>
            <p:nvPr/>
          </p:nvSpPr>
          <p:spPr>
            <a:xfrm>
              <a:off x="4518775" y="2013550"/>
              <a:ext cx="18200" cy="17350"/>
            </a:xfrm>
            <a:custGeom>
              <a:avLst/>
              <a:gdLst/>
              <a:ahLst/>
              <a:cxnLst/>
              <a:rect l="l" t="t" r="r" b="b"/>
              <a:pathLst>
                <a:path w="728" h="694" extrusionOk="0">
                  <a:moveTo>
                    <a:pt x="374" y="0"/>
                  </a:moveTo>
                  <a:cubicBezTo>
                    <a:pt x="361" y="0"/>
                    <a:pt x="347" y="1"/>
                    <a:pt x="334" y="3"/>
                  </a:cubicBezTo>
                  <a:cubicBezTo>
                    <a:pt x="132" y="27"/>
                    <a:pt x="1" y="217"/>
                    <a:pt x="37" y="443"/>
                  </a:cubicBezTo>
                  <a:cubicBezTo>
                    <a:pt x="72" y="610"/>
                    <a:pt x="168" y="693"/>
                    <a:pt x="346" y="693"/>
                  </a:cubicBezTo>
                  <a:cubicBezTo>
                    <a:pt x="572" y="693"/>
                    <a:pt x="727" y="515"/>
                    <a:pt x="715" y="300"/>
                  </a:cubicBezTo>
                  <a:cubicBezTo>
                    <a:pt x="693" y="135"/>
                    <a:pt x="538" y="0"/>
                    <a:pt x="3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grpSp>
        <p:nvGrpSpPr>
          <p:cNvPr id="1455" name="Google Shape;1455;p39"/>
          <p:cNvGrpSpPr/>
          <p:nvPr/>
        </p:nvGrpSpPr>
        <p:grpSpPr>
          <a:xfrm>
            <a:off x="10381549" y="2359255"/>
            <a:ext cx="468815" cy="457300"/>
            <a:chOff x="1959000" y="1291425"/>
            <a:chExt cx="286025" cy="279000"/>
          </a:xfrm>
        </p:grpSpPr>
        <p:sp>
          <p:nvSpPr>
            <p:cNvPr id="1456" name="Google Shape;1456;p39"/>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57" name="Google Shape;1457;p39"/>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58" name="Google Shape;1458;p39"/>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59" name="Google Shape;1459;p39"/>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60" name="Google Shape;1460;p39"/>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grpSp>
        <p:nvGrpSpPr>
          <p:cNvPr id="1461" name="Google Shape;1461;p39"/>
          <p:cNvGrpSpPr/>
          <p:nvPr/>
        </p:nvGrpSpPr>
        <p:grpSpPr>
          <a:xfrm>
            <a:off x="10156726" y="3834525"/>
            <a:ext cx="1311224" cy="827808"/>
            <a:chOff x="6096075" y="734650"/>
            <a:chExt cx="709025" cy="447625"/>
          </a:xfrm>
        </p:grpSpPr>
        <p:sp>
          <p:nvSpPr>
            <p:cNvPr id="1462" name="Google Shape;1462;p39"/>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63" name="Google Shape;1463;p39"/>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64" name="Google Shape;1464;p39"/>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65" name="Google Shape;1465;p39"/>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66" name="Google Shape;1466;p39"/>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grpSp>
        <p:nvGrpSpPr>
          <p:cNvPr id="1467" name="Google Shape;1467;p39"/>
          <p:cNvGrpSpPr/>
          <p:nvPr/>
        </p:nvGrpSpPr>
        <p:grpSpPr>
          <a:xfrm>
            <a:off x="3032751" y="1597418"/>
            <a:ext cx="364367" cy="392433"/>
            <a:chOff x="713250" y="2576650"/>
            <a:chExt cx="273275" cy="294325"/>
          </a:xfrm>
        </p:grpSpPr>
        <p:sp>
          <p:nvSpPr>
            <p:cNvPr id="1468" name="Google Shape;1468;p39"/>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69" name="Google Shape;1469;p39"/>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grpSp>
        <p:nvGrpSpPr>
          <p:cNvPr id="1471" name="Google Shape;1471;p39"/>
          <p:cNvGrpSpPr/>
          <p:nvPr/>
        </p:nvGrpSpPr>
        <p:grpSpPr>
          <a:xfrm>
            <a:off x="7817571" y="479300"/>
            <a:ext cx="986644" cy="933425"/>
            <a:chOff x="1826475" y="2921600"/>
            <a:chExt cx="564700" cy="534200"/>
          </a:xfrm>
        </p:grpSpPr>
        <p:sp>
          <p:nvSpPr>
            <p:cNvPr id="1472" name="Google Shape;1472;p39"/>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73" name="Google Shape;1473;p39"/>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74" name="Google Shape;1474;p39"/>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75" name="Google Shape;1475;p39"/>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sp>
          <p:nvSpPr>
            <p:cNvPr id="1476" name="Google Shape;1476;p39"/>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panose="020B0604020202020204"/>
                <a:sym typeface="Arial" panose="020B0604020202020204"/>
              </a:endParaRPr>
            </a:p>
          </p:txBody>
        </p:sp>
      </p:grpSp>
      <p:sp>
        <p:nvSpPr>
          <p:cNvPr id="32" name="TextBox 31"/>
          <p:cNvSpPr txBox="1"/>
          <p:nvPr/>
        </p:nvSpPr>
        <p:spPr>
          <a:xfrm>
            <a:off x="2897947" y="2223998"/>
            <a:ext cx="7452283" cy="2308324"/>
          </a:xfrm>
          <a:prstGeom prst="rect">
            <a:avLst/>
          </a:prstGeom>
          <a:noFill/>
        </p:spPr>
        <p:txBody>
          <a:bodyPr wrap="square" rtlCol="0">
            <a:spAutoFit/>
          </a:bodyPr>
          <a:lstStyle/>
          <a:p>
            <a:pPr lvl="0" algn="just">
              <a:defRPr/>
            </a:pPr>
            <a:r>
              <a:rPr lang="en-GB" sz="4800" dirty="0" smtClean="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smtClean="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Nêu</a:t>
            </a:r>
            <a:r>
              <a:rPr lang="en-GB" sz="4800" dirty="0" smtClean="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suy</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nghĩ</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và</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cảm</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xúc</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của</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em</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sau</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khi</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học</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xong</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bài</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Nghệ</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thuật</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múa</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ba</a:t>
            </a:r>
            <a:r>
              <a:rPr lang="en-GB" sz="4800" dirty="0">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 </a:t>
            </a:r>
            <a:r>
              <a:rPr lang="en-GB" sz="4800" dirty="0" err="1">
                <a:solidFill>
                  <a:srgbClr val="F7A9BD">
                    <a:lumMod val="10000"/>
                  </a:srgbClr>
                </a:solidFill>
                <a:latin typeface="Cambria" panose="02040503050406030204" pitchFamily="18" charset="0"/>
                <a:ea typeface="Cambria" panose="02040503050406030204" pitchFamily="18" charset="0"/>
                <a:cs typeface="Calibri" panose="020F0502020204030204" pitchFamily="34" charset="0"/>
              </a:rPr>
              <a:t>lê</a:t>
            </a:r>
            <a:endParaRPr kumimoji="0" lang="en-GB" sz="48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 name="Picture 1" descr="A round pink label with white text and a black background&#10;&#10;Description automatically generated"/>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76152" y="67660"/>
            <a:ext cx="1727360" cy="1727360"/>
          </a:xfrm>
          <a:prstGeom prst="rect">
            <a:avLst/>
          </a:prstGeom>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6;p2"/>
          <p:cNvSpPr/>
          <p:nvPr/>
        </p:nvSpPr>
        <p:spPr>
          <a:xfrm>
            <a:off x="617200" y="1097728"/>
            <a:ext cx="10355600" cy="4741597"/>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6A3F35"/>
              </a:solidFill>
              <a:effectLst/>
              <a:uLnTx/>
              <a:uFillTx/>
              <a:latin typeface="Arial" panose="020B0604020202020204"/>
              <a:ea typeface="+mn-ea"/>
              <a:cs typeface="+mn-cs"/>
            </a:endParaRPr>
          </a:p>
        </p:txBody>
      </p:sp>
      <p:grpSp>
        <p:nvGrpSpPr>
          <p:cNvPr id="3" name="Google Shape;1346;p35"/>
          <p:cNvGrpSpPr/>
          <p:nvPr/>
        </p:nvGrpSpPr>
        <p:grpSpPr>
          <a:xfrm>
            <a:off x="455525" y="4156982"/>
            <a:ext cx="1022698" cy="645654"/>
            <a:chOff x="6096075" y="734650"/>
            <a:chExt cx="709025" cy="447625"/>
          </a:xfrm>
        </p:grpSpPr>
        <p:sp>
          <p:nvSpPr>
            <p:cNvPr id="4" name="Google Shape;1347;p35"/>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5" name="Google Shape;1348;p35"/>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6" name="Google Shape;1349;p35"/>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7" name="Google Shape;1350;p35"/>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8" name="Google Shape;1351;p35"/>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grpSp>
      <p:grpSp>
        <p:nvGrpSpPr>
          <p:cNvPr id="34" name="Google Shape;1352;p35"/>
          <p:cNvGrpSpPr/>
          <p:nvPr/>
        </p:nvGrpSpPr>
        <p:grpSpPr>
          <a:xfrm>
            <a:off x="6239917" y="602632"/>
            <a:ext cx="365587" cy="393748"/>
            <a:chOff x="713250" y="2576650"/>
            <a:chExt cx="273275" cy="294325"/>
          </a:xfrm>
        </p:grpSpPr>
        <p:sp>
          <p:nvSpPr>
            <p:cNvPr id="35" name="Google Shape;1353;p35"/>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36" name="Google Shape;1354;p35"/>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grpSp>
      <p:pic>
        <p:nvPicPr>
          <p:cNvPr id="37" name="Picture 36"/>
          <p:cNvPicPr>
            <a:picLocks noChangeAspect="1"/>
          </p:cNvPicPr>
          <p:nvPr/>
        </p:nvPicPr>
        <p:blipFill>
          <a:blip r:embed="rId2"/>
          <a:stretch>
            <a:fillRect/>
          </a:stretch>
        </p:blipFill>
        <p:spPr>
          <a:xfrm>
            <a:off x="10928501" y="0"/>
            <a:ext cx="1173607" cy="1161988"/>
          </a:xfrm>
          <a:prstGeom prst="rect">
            <a:avLst/>
          </a:prstGeom>
        </p:spPr>
      </p:pic>
      <p:sp>
        <p:nvSpPr>
          <p:cNvPr id="21" name="TextBox 20"/>
          <p:cNvSpPr txBox="1"/>
          <p:nvPr/>
        </p:nvSpPr>
        <p:spPr>
          <a:xfrm>
            <a:off x="1918462" y="2670048"/>
            <a:ext cx="7092415" cy="1015663"/>
          </a:xfrm>
          <a:prstGeom prst="rect">
            <a:avLst/>
          </a:prstGeom>
          <a:noFill/>
        </p:spPr>
        <p:txBody>
          <a:bodyPr wrap="square" rtlCol="0">
            <a:spAutoFit/>
          </a:bodyPr>
          <a:lstStyle/>
          <a:p>
            <a:r>
              <a:rPr lang="en-US" sz="6000" b="1" dirty="0" err="1" smtClean="0">
                <a:latin typeface="Times New Roman" panose="02020603050405020304" pitchFamily="18" charset="0"/>
                <a:cs typeface="Times New Roman" panose="02020603050405020304" pitchFamily="18" charset="0"/>
              </a:rPr>
              <a:t>CHÀO</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TẠM</a:t>
            </a:r>
            <a:r>
              <a:rPr lang="en-US" sz="6000" b="1" dirty="0" smtClean="0">
                <a:latin typeface="Times New Roman" panose="02020603050405020304" pitchFamily="18" charset="0"/>
                <a:cs typeface="Times New Roman" panose="02020603050405020304" pitchFamily="18" charset="0"/>
              </a:rPr>
              <a:t> </a:t>
            </a:r>
            <a:r>
              <a:rPr lang="en-US" sz="6000" b="1" dirty="0" err="1" smtClean="0">
                <a:latin typeface="Times New Roman" panose="02020603050405020304" pitchFamily="18" charset="0"/>
                <a:cs typeface="Times New Roman" panose="02020603050405020304" pitchFamily="18" charset="0"/>
              </a:rPr>
              <a:t>BIỆT</a:t>
            </a:r>
            <a:endParaRPr lang="en-US" sz="6000" b="1"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275;p7"/>
          <p:cNvSpPr/>
          <p:nvPr/>
        </p:nvSpPr>
        <p:spPr>
          <a:xfrm>
            <a:off x="139700" y="262172"/>
            <a:ext cx="12052300" cy="6494228"/>
          </a:xfrm>
          <a:prstGeom prst="roundRect">
            <a:avLst>
              <a:gd name="adj" fmla="val 6471"/>
            </a:avLst>
          </a:prstGeom>
          <a:solidFill>
            <a:srgbClr val="FFFFFF">
              <a:alpha val="90000"/>
            </a:srgb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272604" y="703138"/>
            <a:ext cx="11786300" cy="6370975"/>
          </a:xfrm>
          <a:prstGeom prst="rect">
            <a:avLst/>
          </a:prstGeom>
        </p:spPr>
        <p:style>
          <a:lnRef idx="3">
            <a:schemeClr val="accent2"/>
          </a:lnRef>
          <a:fillRef idx="0">
            <a:srgbClr val="FFFFFF"/>
          </a:fillRef>
          <a:effectRef idx="0">
            <a:srgbClr val="FFFFFF"/>
          </a:effectRef>
          <a:fontRef idx="minor">
            <a:schemeClr val="tx1"/>
          </a:fontRef>
        </p:style>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vi-VN" sz="2400" b="1" dirty="0">
                <a:solidFill>
                  <a:srgbClr val="2806BA"/>
                </a:solidFill>
                <a:latin typeface="Cambria" panose="02040503050406030204" pitchFamily="18" charset="0"/>
                <a:ea typeface="Cambria" panose="02040503050406030204" pitchFamily="18" charset="0"/>
              </a:rPr>
              <a:t>Ba lê là môn nghệ thuật múa có nguồn gốc từ châu Âu. Nghệ thuật múa ba lê được biết đến rộng rãi thông qua những vở ba lê – một thể loại vũ kịch có sự kết hợp giữa kịch, âm nhạc và vũ đạo.</a:t>
            </a:r>
          </a:p>
          <a:p>
            <a:pPr algn="just"/>
            <a:r>
              <a:rPr lang="en-US" sz="2400" dirty="0">
                <a:latin typeface="Cambria" panose="02040503050406030204" pitchFamily="18" charset="0"/>
                <a:ea typeface="Cambria" panose="02040503050406030204" pitchFamily="18" charset="0"/>
              </a:rPr>
              <a:t>   	</a:t>
            </a:r>
            <a:r>
              <a:rPr lang="vi-VN" sz="2400" b="1" dirty="0">
                <a:solidFill>
                  <a:srgbClr val="49702E"/>
                </a:solidFill>
                <a:latin typeface="Cambria" panose="02040503050406030204" pitchFamily="18" charset="0"/>
                <a:ea typeface="Cambria" panose="02040503050406030204" pitchFamily="18" charset="0"/>
              </a:rPr>
              <a:t>Những vở ba lê nổi tiếng thế giới có thể kể đến như </a:t>
            </a:r>
            <a:r>
              <a:rPr lang="vi-VN" sz="2400" b="1" i="1" dirty="0">
                <a:solidFill>
                  <a:srgbClr val="49702E"/>
                </a:solidFill>
                <a:latin typeface="Cambria" panose="02040503050406030204" pitchFamily="18" charset="0"/>
                <a:ea typeface="Cambria" panose="02040503050406030204" pitchFamily="18" charset="0"/>
              </a:rPr>
              <a:t>Hồ thiên nga, Người đẹp ngủ trong rừng, Lọ Lem,...</a:t>
            </a:r>
            <a:r>
              <a:rPr lang="vi-VN" sz="2400" b="1" dirty="0">
                <a:solidFill>
                  <a:srgbClr val="49702E"/>
                </a:solidFill>
                <a:latin typeface="Cambria" panose="02040503050406030204" pitchFamily="18" charset="0"/>
                <a:ea typeface="Cambria" panose="02040503050406030204" pitchFamily="18" charset="0"/>
              </a:rPr>
              <a:t> Mỗi vở kịch là một câu chuyện ca ngợi tình yêu, sự thánh thiện và ước mơ vươn tới những điều tốt đẹp của con người trong cuộc sống.</a:t>
            </a:r>
          </a:p>
          <a:p>
            <a:pPr algn="just"/>
            <a:r>
              <a:rPr lang="en-US" sz="2400" dirty="0">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Trong các vở ba lê, người diễn viên dùng động tác múa để thể hiện nội dung thay cho lời nói. Như trong vở </a:t>
            </a:r>
            <a:r>
              <a:rPr lang="vi-VN" sz="2400" b="1" i="1" dirty="0">
                <a:solidFill>
                  <a:srgbClr val="FF0000"/>
                </a:solidFill>
                <a:latin typeface="Cambria" panose="02040503050406030204" pitchFamily="18" charset="0"/>
                <a:ea typeface="Cambria" panose="02040503050406030204" pitchFamily="18" charset="0"/>
              </a:rPr>
              <a:t>Hồ thiên nga</a:t>
            </a:r>
            <a:r>
              <a:rPr lang="vi-VN" sz="2400" b="1" dirty="0">
                <a:solidFill>
                  <a:srgbClr val="FF0000"/>
                </a:solidFill>
                <a:latin typeface="Cambria" panose="02040503050406030204" pitchFamily="18" charset="0"/>
                <a:ea typeface="Cambria" panose="02040503050406030204" pitchFamily="18" charset="0"/>
              </a:rPr>
              <a:t>, các diễn viên thực hiện những cú xoay người đẹp mắt và chuẩn xác, những bước đi nhẹ như cánh hoa hé mở khiến khán giả có cảm giác được ngắm nhìn một đàn thiên nga đang lướt trên mặt hồ. Khi diễn viên chính đứng một chân xoay liên tục tới 32 vòng trên đầu mũi chân, khán giả cũng cảm nhận được nhân vật đang mong muốn thể hiện sức mạnh một cách mãnh liệt. Để thực hiện được những kĩ thuật rất khó này, người diễn viên phải dày công khổ luyện trong một thời gian dài.</a:t>
            </a:r>
          </a:p>
          <a:p>
            <a:pPr algn="just"/>
            <a:r>
              <a:rPr lang="en-US" sz="2400" dirty="0">
                <a:latin typeface="Cambria" panose="02040503050406030204" pitchFamily="18" charset="0"/>
                <a:ea typeface="Cambria" panose="02040503050406030204" pitchFamily="18" charset="0"/>
              </a:rPr>
              <a:t>  	 </a:t>
            </a:r>
            <a:r>
              <a:rPr lang="vi-VN" sz="2400" b="1" dirty="0">
                <a:solidFill>
                  <a:schemeClr val="accent5">
                    <a:lumMod val="75000"/>
                  </a:schemeClr>
                </a:solidFill>
                <a:latin typeface="Cambria" panose="02040503050406030204" pitchFamily="18" charset="0"/>
                <a:ea typeface="Cambria" panose="02040503050406030204" pitchFamily="18" charset="0"/>
              </a:rPr>
              <a:t>Hiện nay, ba lê là môn nghệ thuật được nhiều người yêu thích và được dạy ở các trường múa trên khắp thế giới</a:t>
            </a:r>
            <a:r>
              <a:rPr lang="vi-VN" sz="2400" b="1" dirty="0" smtClean="0">
                <a:solidFill>
                  <a:schemeClr val="accent5">
                    <a:lumMod val="75000"/>
                  </a:schemeClr>
                </a:solidFill>
                <a:latin typeface="Cambria" panose="02040503050406030204" pitchFamily="18" charset="0"/>
                <a:ea typeface="Cambria" panose="02040503050406030204" pitchFamily="18" charset="0"/>
              </a:rPr>
              <a:t>.</a:t>
            </a:r>
            <a:r>
              <a:rPr lang="en-US" sz="2400" b="1" dirty="0" smtClean="0">
                <a:solidFill>
                  <a:schemeClr val="accent5">
                    <a:lumMod val="75000"/>
                  </a:schemeClr>
                </a:solidFill>
                <a:latin typeface="Cambria" panose="02040503050406030204" pitchFamily="18" charset="0"/>
                <a:ea typeface="Cambria" panose="02040503050406030204" pitchFamily="18" charset="0"/>
              </a:rPr>
              <a:t>                                                    </a:t>
            </a:r>
            <a:r>
              <a:rPr lang="vi-VN" sz="2400" b="1" i="1" dirty="0" smtClean="0">
                <a:solidFill>
                  <a:schemeClr val="accent2">
                    <a:lumMod val="75000"/>
                  </a:schemeClr>
                </a:solidFill>
                <a:latin typeface="Cambria" panose="02040503050406030204" pitchFamily="18" charset="0"/>
                <a:ea typeface="Cambria" panose="02040503050406030204" pitchFamily="18" charset="0"/>
              </a:rPr>
              <a:t>(</a:t>
            </a:r>
            <a:r>
              <a:rPr lang="vi-VN" sz="2400" b="1" i="1" dirty="0">
                <a:solidFill>
                  <a:schemeClr val="accent2">
                    <a:lumMod val="75000"/>
                  </a:schemeClr>
                </a:solidFill>
                <a:latin typeface="Cambria" panose="02040503050406030204" pitchFamily="18" charset="0"/>
                <a:ea typeface="Cambria" panose="02040503050406030204" pitchFamily="18" charset="0"/>
              </a:rPr>
              <a:t>Tuệ Nhi tổng hợp)</a:t>
            </a:r>
          </a:p>
          <a:p>
            <a:endParaRPr lang="vi-VN" sz="2400" b="1" dirty="0">
              <a:solidFill>
                <a:schemeClr val="accent5">
                  <a:lumMod val="75000"/>
                </a:schemeClr>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2"/>
          <a:stretch>
            <a:fillRect/>
          </a:stretch>
        </p:blipFill>
        <p:spPr>
          <a:xfrm>
            <a:off x="3622168" y="155923"/>
            <a:ext cx="5840474" cy="749873"/>
          </a:xfrm>
          <a:prstGeom prst="rect">
            <a:avLst/>
          </a:prstGeom>
        </p:spPr>
      </p:pic>
      <p:sp>
        <p:nvSpPr>
          <p:cNvPr id="2" name="Heptagon 1"/>
          <p:cNvSpPr/>
          <p:nvPr/>
        </p:nvSpPr>
        <p:spPr>
          <a:xfrm>
            <a:off x="672465" y="755015"/>
            <a:ext cx="493395" cy="325755"/>
          </a:xfrm>
          <a:prstGeom prst="heptagon">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b="1"/>
              <a:t>1</a:t>
            </a:r>
          </a:p>
        </p:txBody>
      </p:sp>
      <p:sp>
        <p:nvSpPr>
          <p:cNvPr id="4" name="Heptagon 3"/>
          <p:cNvSpPr/>
          <p:nvPr/>
        </p:nvSpPr>
        <p:spPr>
          <a:xfrm>
            <a:off x="672465" y="1885315"/>
            <a:ext cx="493395" cy="325755"/>
          </a:xfrm>
          <a:prstGeom prst="heptagon">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b="1"/>
              <a:t>2</a:t>
            </a:r>
          </a:p>
        </p:txBody>
      </p:sp>
      <p:sp>
        <p:nvSpPr>
          <p:cNvPr id="5" name="Heptagon 4"/>
          <p:cNvSpPr/>
          <p:nvPr/>
        </p:nvSpPr>
        <p:spPr>
          <a:xfrm>
            <a:off x="672465" y="2945946"/>
            <a:ext cx="493395" cy="325755"/>
          </a:xfrm>
          <a:prstGeom prst="heptagon">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b="1"/>
              <a:t>3</a:t>
            </a:r>
          </a:p>
        </p:txBody>
      </p:sp>
      <p:sp>
        <p:nvSpPr>
          <p:cNvPr id="6" name="Heptagon 5"/>
          <p:cNvSpPr/>
          <p:nvPr/>
        </p:nvSpPr>
        <p:spPr>
          <a:xfrm>
            <a:off x="672465" y="5886178"/>
            <a:ext cx="493395" cy="325755"/>
          </a:xfrm>
          <a:prstGeom prst="heptagon">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b="1" dirty="0"/>
              <a:t>4</a:t>
            </a:r>
          </a:p>
        </p:txBody>
      </p:sp>
    </p:spTree>
    <p:extLst>
      <p:ext uri="{BB962C8B-B14F-4D97-AF65-F5344CB8AC3E}">
        <p14:creationId xmlns:p14="http://schemas.microsoft.com/office/powerpoint/2010/main" val="17016971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 grpId="0" animBg="1"/>
      <p:bldP spid="2" grpId="1" animBg="1"/>
      <p:bldP spid="4" grpId="0" bldLvl="0" animBg="1"/>
      <p:bldP spid="4" grpId="1" animBg="1"/>
      <p:bldP spid="5" grpId="0" bldLvl="0" animBg="1"/>
      <p:bldP spid="5" grpId="1" animBg="1"/>
      <p:bldP spid="6" grpId="0" bldLvl="0" animBg="1"/>
      <p:bldP spid="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46"/>
        <p:cNvGrpSpPr/>
        <p:nvPr/>
      </p:nvGrpSpPr>
      <p:grpSpPr>
        <a:xfrm>
          <a:off x="0" y="0"/>
          <a:ext cx="0" cy="0"/>
          <a:chOff x="0" y="0"/>
          <a:chExt cx="0" cy="0"/>
        </a:xfrm>
      </p:grpSpPr>
      <p:grpSp>
        <p:nvGrpSpPr>
          <p:cNvPr id="1449" name="Google Shape;1449;p39"/>
          <p:cNvGrpSpPr/>
          <p:nvPr/>
        </p:nvGrpSpPr>
        <p:grpSpPr>
          <a:xfrm>
            <a:off x="1812625" y="3684925"/>
            <a:ext cx="821432" cy="882640"/>
            <a:chOff x="4243450" y="1793000"/>
            <a:chExt cx="438175" cy="470825"/>
          </a:xfrm>
        </p:grpSpPr>
        <p:sp>
          <p:nvSpPr>
            <p:cNvPr id="1450" name="Google Shape;1450;p39"/>
            <p:cNvSpPr/>
            <p:nvPr/>
          </p:nvSpPr>
          <p:spPr>
            <a:xfrm>
              <a:off x="4243450" y="1793000"/>
              <a:ext cx="438175" cy="470825"/>
            </a:xfrm>
            <a:custGeom>
              <a:avLst/>
              <a:gdLst/>
              <a:ahLst/>
              <a:cxnLst/>
              <a:rect l="l" t="t" r="r" b="b"/>
              <a:pathLst>
                <a:path w="17527" h="18833" extrusionOk="0">
                  <a:moveTo>
                    <a:pt x="12221" y="799"/>
                  </a:moveTo>
                  <a:cubicBezTo>
                    <a:pt x="12525" y="799"/>
                    <a:pt x="12716" y="994"/>
                    <a:pt x="12776" y="1407"/>
                  </a:cubicBezTo>
                  <a:cubicBezTo>
                    <a:pt x="12812" y="1586"/>
                    <a:pt x="12824" y="1764"/>
                    <a:pt x="12824" y="1943"/>
                  </a:cubicBezTo>
                  <a:cubicBezTo>
                    <a:pt x="12848" y="2931"/>
                    <a:pt x="12871" y="3908"/>
                    <a:pt x="12919" y="4896"/>
                  </a:cubicBezTo>
                  <a:cubicBezTo>
                    <a:pt x="12931" y="5396"/>
                    <a:pt x="13002" y="5920"/>
                    <a:pt x="13098" y="6420"/>
                  </a:cubicBezTo>
                  <a:cubicBezTo>
                    <a:pt x="13169" y="6955"/>
                    <a:pt x="13431" y="7396"/>
                    <a:pt x="13848" y="7729"/>
                  </a:cubicBezTo>
                  <a:cubicBezTo>
                    <a:pt x="14205" y="8015"/>
                    <a:pt x="14574" y="8301"/>
                    <a:pt x="14931" y="8599"/>
                  </a:cubicBezTo>
                  <a:cubicBezTo>
                    <a:pt x="15348" y="8956"/>
                    <a:pt x="15753" y="9313"/>
                    <a:pt x="16122" y="9718"/>
                  </a:cubicBezTo>
                  <a:cubicBezTo>
                    <a:pt x="16455" y="10051"/>
                    <a:pt x="16705" y="10444"/>
                    <a:pt x="16705" y="11004"/>
                  </a:cubicBezTo>
                  <a:cubicBezTo>
                    <a:pt x="16407" y="11301"/>
                    <a:pt x="16050" y="11397"/>
                    <a:pt x="15729" y="11468"/>
                  </a:cubicBezTo>
                  <a:cubicBezTo>
                    <a:pt x="15122" y="11587"/>
                    <a:pt x="14502" y="11658"/>
                    <a:pt x="13895" y="11766"/>
                  </a:cubicBezTo>
                  <a:cubicBezTo>
                    <a:pt x="13740" y="11789"/>
                    <a:pt x="13586" y="11813"/>
                    <a:pt x="13431" y="11837"/>
                  </a:cubicBezTo>
                  <a:cubicBezTo>
                    <a:pt x="13014" y="11932"/>
                    <a:pt x="12740" y="12194"/>
                    <a:pt x="12657" y="12611"/>
                  </a:cubicBezTo>
                  <a:cubicBezTo>
                    <a:pt x="12586" y="13075"/>
                    <a:pt x="12526" y="13540"/>
                    <a:pt x="12502" y="14004"/>
                  </a:cubicBezTo>
                  <a:cubicBezTo>
                    <a:pt x="12419" y="14909"/>
                    <a:pt x="12395" y="15814"/>
                    <a:pt x="12300" y="16707"/>
                  </a:cubicBezTo>
                  <a:cubicBezTo>
                    <a:pt x="12264" y="17183"/>
                    <a:pt x="12205" y="17671"/>
                    <a:pt x="11812" y="18076"/>
                  </a:cubicBezTo>
                  <a:cubicBezTo>
                    <a:pt x="11781" y="18079"/>
                    <a:pt x="11750" y="18080"/>
                    <a:pt x="11720" y="18080"/>
                  </a:cubicBezTo>
                  <a:cubicBezTo>
                    <a:pt x="11379" y="18080"/>
                    <a:pt x="11090" y="17899"/>
                    <a:pt x="10871" y="17647"/>
                  </a:cubicBezTo>
                  <a:cubicBezTo>
                    <a:pt x="10514" y="17231"/>
                    <a:pt x="10181" y="16790"/>
                    <a:pt x="9859" y="16361"/>
                  </a:cubicBezTo>
                  <a:cubicBezTo>
                    <a:pt x="9466" y="15802"/>
                    <a:pt x="9073" y="15218"/>
                    <a:pt x="8668" y="14647"/>
                  </a:cubicBezTo>
                  <a:cubicBezTo>
                    <a:pt x="8514" y="14433"/>
                    <a:pt x="8335" y="14206"/>
                    <a:pt x="8133" y="14004"/>
                  </a:cubicBezTo>
                  <a:cubicBezTo>
                    <a:pt x="7811" y="13623"/>
                    <a:pt x="7406" y="13480"/>
                    <a:pt x="6906" y="13480"/>
                  </a:cubicBezTo>
                  <a:cubicBezTo>
                    <a:pt x="5990" y="13480"/>
                    <a:pt x="5120" y="13718"/>
                    <a:pt x="4227" y="13861"/>
                  </a:cubicBezTo>
                  <a:cubicBezTo>
                    <a:pt x="3608" y="13968"/>
                    <a:pt x="3001" y="14099"/>
                    <a:pt x="2394" y="14194"/>
                  </a:cubicBezTo>
                  <a:cubicBezTo>
                    <a:pt x="2285" y="14212"/>
                    <a:pt x="2171" y="14220"/>
                    <a:pt x="2055" y="14220"/>
                  </a:cubicBezTo>
                  <a:cubicBezTo>
                    <a:pt x="1856" y="14220"/>
                    <a:pt x="1654" y="14196"/>
                    <a:pt x="1465" y="14159"/>
                  </a:cubicBezTo>
                  <a:cubicBezTo>
                    <a:pt x="1048" y="14087"/>
                    <a:pt x="917" y="13837"/>
                    <a:pt x="1037" y="13421"/>
                  </a:cubicBezTo>
                  <a:cubicBezTo>
                    <a:pt x="1108" y="13171"/>
                    <a:pt x="1227" y="12932"/>
                    <a:pt x="1370" y="12718"/>
                  </a:cubicBezTo>
                  <a:cubicBezTo>
                    <a:pt x="1644" y="12301"/>
                    <a:pt x="1965" y="11885"/>
                    <a:pt x="2275" y="11468"/>
                  </a:cubicBezTo>
                  <a:cubicBezTo>
                    <a:pt x="2834" y="10694"/>
                    <a:pt x="3394" y="9920"/>
                    <a:pt x="3989" y="9158"/>
                  </a:cubicBezTo>
                  <a:cubicBezTo>
                    <a:pt x="4489" y="8503"/>
                    <a:pt x="4489" y="7848"/>
                    <a:pt x="4180" y="7122"/>
                  </a:cubicBezTo>
                  <a:cubicBezTo>
                    <a:pt x="3870" y="6384"/>
                    <a:pt x="3596" y="5634"/>
                    <a:pt x="3334" y="4872"/>
                  </a:cubicBezTo>
                  <a:cubicBezTo>
                    <a:pt x="3275" y="4681"/>
                    <a:pt x="3239" y="4479"/>
                    <a:pt x="3227" y="4265"/>
                  </a:cubicBezTo>
                  <a:cubicBezTo>
                    <a:pt x="3192" y="3646"/>
                    <a:pt x="3358" y="3467"/>
                    <a:pt x="3965" y="3467"/>
                  </a:cubicBezTo>
                  <a:cubicBezTo>
                    <a:pt x="4180" y="3467"/>
                    <a:pt x="4382" y="3479"/>
                    <a:pt x="4585" y="3527"/>
                  </a:cubicBezTo>
                  <a:cubicBezTo>
                    <a:pt x="5013" y="3622"/>
                    <a:pt x="5430" y="3729"/>
                    <a:pt x="5859" y="3836"/>
                  </a:cubicBezTo>
                  <a:cubicBezTo>
                    <a:pt x="6204" y="3919"/>
                    <a:pt x="6561" y="4015"/>
                    <a:pt x="6894" y="4122"/>
                  </a:cubicBezTo>
                  <a:cubicBezTo>
                    <a:pt x="7104" y="4189"/>
                    <a:pt x="7301" y="4221"/>
                    <a:pt x="7487" y="4221"/>
                  </a:cubicBezTo>
                  <a:cubicBezTo>
                    <a:pt x="7998" y="4221"/>
                    <a:pt x="8424" y="3974"/>
                    <a:pt x="8799" y="3503"/>
                  </a:cubicBezTo>
                  <a:cubicBezTo>
                    <a:pt x="9311" y="2895"/>
                    <a:pt x="9895" y="2324"/>
                    <a:pt x="10466" y="1776"/>
                  </a:cubicBezTo>
                  <a:cubicBezTo>
                    <a:pt x="10728" y="1526"/>
                    <a:pt x="11050" y="1348"/>
                    <a:pt x="11347" y="1133"/>
                  </a:cubicBezTo>
                  <a:cubicBezTo>
                    <a:pt x="11502" y="1038"/>
                    <a:pt x="11669" y="943"/>
                    <a:pt x="11824" y="883"/>
                  </a:cubicBezTo>
                  <a:cubicBezTo>
                    <a:pt x="11972" y="827"/>
                    <a:pt x="12105" y="799"/>
                    <a:pt x="12221" y="799"/>
                  </a:cubicBezTo>
                  <a:close/>
                  <a:moveTo>
                    <a:pt x="12280" y="1"/>
                  </a:moveTo>
                  <a:cubicBezTo>
                    <a:pt x="12068" y="1"/>
                    <a:pt x="11832" y="53"/>
                    <a:pt x="11574" y="157"/>
                  </a:cubicBezTo>
                  <a:cubicBezTo>
                    <a:pt x="11324" y="264"/>
                    <a:pt x="11050" y="395"/>
                    <a:pt x="10835" y="562"/>
                  </a:cubicBezTo>
                  <a:cubicBezTo>
                    <a:pt x="10395" y="871"/>
                    <a:pt x="9954" y="1205"/>
                    <a:pt x="9561" y="1574"/>
                  </a:cubicBezTo>
                  <a:cubicBezTo>
                    <a:pt x="9073" y="2062"/>
                    <a:pt x="8609" y="2586"/>
                    <a:pt x="8168" y="3122"/>
                  </a:cubicBezTo>
                  <a:cubicBezTo>
                    <a:pt x="7962" y="3355"/>
                    <a:pt x="7756" y="3487"/>
                    <a:pt x="7494" y="3487"/>
                  </a:cubicBezTo>
                  <a:cubicBezTo>
                    <a:pt x="7408" y="3487"/>
                    <a:pt x="7316" y="3473"/>
                    <a:pt x="7216" y="3443"/>
                  </a:cubicBezTo>
                  <a:cubicBezTo>
                    <a:pt x="6704" y="3300"/>
                    <a:pt x="6216" y="3169"/>
                    <a:pt x="5716" y="3050"/>
                  </a:cubicBezTo>
                  <a:cubicBezTo>
                    <a:pt x="5132" y="2907"/>
                    <a:pt x="4549" y="2788"/>
                    <a:pt x="4168" y="2705"/>
                  </a:cubicBezTo>
                  <a:cubicBezTo>
                    <a:pt x="4152" y="2705"/>
                    <a:pt x="4135" y="2705"/>
                    <a:pt x="4119" y="2705"/>
                  </a:cubicBezTo>
                  <a:cubicBezTo>
                    <a:pt x="3246" y="2705"/>
                    <a:pt x="2477" y="3022"/>
                    <a:pt x="2477" y="4062"/>
                  </a:cubicBezTo>
                  <a:cubicBezTo>
                    <a:pt x="2501" y="4419"/>
                    <a:pt x="2501" y="4789"/>
                    <a:pt x="2596" y="5134"/>
                  </a:cubicBezTo>
                  <a:cubicBezTo>
                    <a:pt x="2834" y="5884"/>
                    <a:pt x="3108" y="6646"/>
                    <a:pt x="3430" y="7372"/>
                  </a:cubicBezTo>
                  <a:cubicBezTo>
                    <a:pt x="3644" y="7872"/>
                    <a:pt x="3644" y="8289"/>
                    <a:pt x="3358" y="8706"/>
                  </a:cubicBezTo>
                  <a:cubicBezTo>
                    <a:pt x="3108" y="9087"/>
                    <a:pt x="2858" y="9480"/>
                    <a:pt x="2572" y="9849"/>
                  </a:cubicBezTo>
                  <a:cubicBezTo>
                    <a:pt x="2049" y="10551"/>
                    <a:pt x="1489" y="11230"/>
                    <a:pt x="977" y="11944"/>
                  </a:cubicBezTo>
                  <a:cubicBezTo>
                    <a:pt x="727" y="12337"/>
                    <a:pt x="501" y="12754"/>
                    <a:pt x="334" y="13182"/>
                  </a:cubicBezTo>
                  <a:cubicBezTo>
                    <a:pt x="1" y="14075"/>
                    <a:pt x="632" y="14778"/>
                    <a:pt x="1322" y="14861"/>
                  </a:cubicBezTo>
                  <a:cubicBezTo>
                    <a:pt x="1567" y="14886"/>
                    <a:pt x="1815" y="14902"/>
                    <a:pt x="2060" y="14902"/>
                  </a:cubicBezTo>
                  <a:cubicBezTo>
                    <a:pt x="2279" y="14902"/>
                    <a:pt x="2495" y="14889"/>
                    <a:pt x="2703" y="14861"/>
                  </a:cubicBezTo>
                  <a:cubicBezTo>
                    <a:pt x="3465" y="14754"/>
                    <a:pt x="4227" y="14564"/>
                    <a:pt x="4977" y="14421"/>
                  </a:cubicBezTo>
                  <a:cubicBezTo>
                    <a:pt x="5537" y="14314"/>
                    <a:pt x="6097" y="14242"/>
                    <a:pt x="6668" y="14147"/>
                  </a:cubicBezTo>
                  <a:cubicBezTo>
                    <a:pt x="6728" y="14138"/>
                    <a:pt x="6787" y="14134"/>
                    <a:pt x="6843" y="14134"/>
                  </a:cubicBezTo>
                  <a:cubicBezTo>
                    <a:pt x="7186" y="14134"/>
                    <a:pt x="7455" y="14289"/>
                    <a:pt x="7680" y="14575"/>
                  </a:cubicBezTo>
                  <a:cubicBezTo>
                    <a:pt x="8014" y="15040"/>
                    <a:pt x="8359" y="15504"/>
                    <a:pt x="8692" y="15969"/>
                  </a:cubicBezTo>
                  <a:cubicBezTo>
                    <a:pt x="9121" y="16540"/>
                    <a:pt x="9538" y="17135"/>
                    <a:pt x="9966" y="17719"/>
                  </a:cubicBezTo>
                  <a:cubicBezTo>
                    <a:pt x="10311" y="18147"/>
                    <a:pt x="10740" y="18481"/>
                    <a:pt x="11252" y="18707"/>
                  </a:cubicBezTo>
                  <a:cubicBezTo>
                    <a:pt x="11446" y="18791"/>
                    <a:pt x="11625" y="18833"/>
                    <a:pt x="11789" y="18833"/>
                  </a:cubicBezTo>
                  <a:cubicBezTo>
                    <a:pt x="12139" y="18833"/>
                    <a:pt x="12419" y="18640"/>
                    <a:pt x="12621" y="18243"/>
                  </a:cubicBezTo>
                  <a:cubicBezTo>
                    <a:pt x="12800" y="17897"/>
                    <a:pt x="12919" y="17516"/>
                    <a:pt x="12978" y="17135"/>
                  </a:cubicBezTo>
                  <a:cubicBezTo>
                    <a:pt x="13062" y="16457"/>
                    <a:pt x="13109" y="15754"/>
                    <a:pt x="13157" y="15052"/>
                  </a:cubicBezTo>
                  <a:cubicBezTo>
                    <a:pt x="13193" y="14385"/>
                    <a:pt x="13229" y="13718"/>
                    <a:pt x="13288" y="13051"/>
                  </a:cubicBezTo>
                  <a:cubicBezTo>
                    <a:pt x="13336" y="12647"/>
                    <a:pt x="13419" y="12551"/>
                    <a:pt x="13812" y="12492"/>
                  </a:cubicBezTo>
                  <a:cubicBezTo>
                    <a:pt x="14264" y="12432"/>
                    <a:pt x="14729" y="12409"/>
                    <a:pt x="15193" y="12313"/>
                  </a:cubicBezTo>
                  <a:cubicBezTo>
                    <a:pt x="15681" y="12230"/>
                    <a:pt x="16157" y="12111"/>
                    <a:pt x="16622" y="11956"/>
                  </a:cubicBezTo>
                  <a:cubicBezTo>
                    <a:pt x="17241" y="11742"/>
                    <a:pt x="17527" y="11266"/>
                    <a:pt x="17348" y="10456"/>
                  </a:cubicBezTo>
                  <a:cubicBezTo>
                    <a:pt x="17241" y="10015"/>
                    <a:pt x="17039" y="9611"/>
                    <a:pt x="16741" y="9301"/>
                  </a:cubicBezTo>
                  <a:cubicBezTo>
                    <a:pt x="16312" y="8849"/>
                    <a:pt x="15848" y="8432"/>
                    <a:pt x="15384" y="8015"/>
                  </a:cubicBezTo>
                  <a:cubicBezTo>
                    <a:pt x="15098" y="7753"/>
                    <a:pt x="14776" y="7539"/>
                    <a:pt x="14467" y="7301"/>
                  </a:cubicBezTo>
                  <a:cubicBezTo>
                    <a:pt x="14026" y="6979"/>
                    <a:pt x="13752" y="6574"/>
                    <a:pt x="13717" y="6003"/>
                  </a:cubicBezTo>
                  <a:cubicBezTo>
                    <a:pt x="13693" y="5622"/>
                    <a:pt x="13633" y="5229"/>
                    <a:pt x="13610" y="4848"/>
                  </a:cubicBezTo>
                  <a:cubicBezTo>
                    <a:pt x="13598" y="4098"/>
                    <a:pt x="13610" y="3348"/>
                    <a:pt x="13586" y="2598"/>
                  </a:cubicBezTo>
                  <a:cubicBezTo>
                    <a:pt x="13550" y="2098"/>
                    <a:pt x="13490" y="1574"/>
                    <a:pt x="13395" y="1062"/>
                  </a:cubicBezTo>
                  <a:cubicBezTo>
                    <a:pt x="13231" y="362"/>
                    <a:pt x="12841" y="1"/>
                    <a:pt x="1228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51" name="Google Shape;1451;p39"/>
            <p:cNvSpPr/>
            <p:nvPr/>
          </p:nvSpPr>
          <p:spPr>
            <a:xfrm>
              <a:off x="4266375" y="1812950"/>
              <a:ext cx="394725" cy="432075"/>
            </a:xfrm>
            <a:custGeom>
              <a:avLst/>
              <a:gdLst/>
              <a:ahLst/>
              <a:cxnLst/>
              <a:rect l="l" t="t" r="r" b="b"/>
              <a:pathLst>
                <a:path w="15789" h="17283" extrusionOk="0">
                  <a:moveTo>
                    <a:pt x="11304" y="1"/>
                  </a:moveTo>
                  <a:cubicBezTo>
                    <a:pt x="11188" y="1"/>
                    <a:pt x="11055" y="29"/>
                    <a:pt x="10907" y="85"/>
                  </a:cubicBezTo>
                  <a:cubicBezTo>
                    <a:pt x="10752" y="145"/>
                    <a:pt x="10585" y="240"/>
                    <a:pt x="10430" y="335"/>
                  </a:cubicBezTo>
                  <a:cubicBezTo>
                    <a:pt x="10133" y="550"/>
                    <a:pt x="9811" y="728"/>
                    <a:pt x="9549" y="978"/>
                  </a:cubicBezTo>
                  <a:cubicBezTo>
                    <a:pt x="8978" y="1526"/>
                    <a:pt x="8394" y="2097"/>
                    <a:pt x="7882" y="2705"/>
                  </a:cubicBezTo>
                  <a:cubicBezTo>
                    <a:pt x="7507" y="3176"/>
                    <a:pt x="7081" y="3423"/>
                    <a:pt x="6570" y="3423"/>
                  </a:cubicBezTo>
                  <a:cubicBezTo>
                    <a:pt x="6384" y="3423"/>
                    <a:pt x="6187" y="3391"/>
                    <a:pt x="5977" y="3324"/>
                  </a:cubicBezTo>
                  <a:cubicBezTo>
                    <a:pt x="5644" y="3217"/>
                    <a:pt x="5287" y="3121"/>
                    <a:pt x="4942" y="3038"/>
                  </a:cubicBezTo>
                  <a:cubicBezTo>
                    <a:pt x="4513" y="2931"/>
                    <a:pt x="4096" y="2824"/>
                    <a:pt x="3668" y="2729"/>
                  </a:cubicBezTo>
                  <a:cubicBezTo>
                    <a:pt x="3465" y="2681"/>
                    <a:pt x="3263" y="2669"/>
                    <a:pt x="3048" y="2669"/>
                  </a:cubicBezTo>
                  <a:cubicBezTo>
                    <a:pt x="2441" y="2669"/>
                    <a:pt x="2275" y="2848"/>
                    <a:pt x="2310" y="3467"/>
                  </a:cubicBezTo>
                  <a:cubicBezTo>
                    <a:pt x="2322" y="3681"/>
                    <a:pt x="2358" y="3883"/>
                    <a:pt x="2417" y="4074"/>
                  </a:cubicBezTo>
                  <a:cubicBezTo>
                    <a:pt x="2679" y="4836"/>
                    <a:pt x="2953" y="5586"/>
                    <a:pt x="3263" y="6324"/>
                  </a:cubicBezTo>
                  <a:cubicBezTo>
                    <a:pt x="3572" y="7050"/>
                    <a:pt x="3572" y="7705"/>
                    <a:pt x="3072" y="8360"/>
                  </a:cubicBezTo>
                  <a:cubicBezTo>
                    <a:pt x="2477" y="9122"/>
                    <a:pt x="1917" y="9896"/>
                    <a:pt x="1358" y="10670"/>
                  </a:cubicBezTo>
                  <a:cubicBezTo>
                    <a:pt x="1048" y="11087"/>
                    <a:pt x="727" y="11503"/>
                    <a:pt x="453" y="11920"/>
                  </a:cubicBezTo>
                  <a:cubicBezTo>
                    <a:pt x="310" y="12134"/>
                    <a:pt x="191" y="12373"/>
                    <a:pt x="120" y="12623"/>
                  </a:cubicBezTo>
                  <a:cubicBezTo>
                    <a:pt x="0" y="13039"/>
                    <a:pt x="131" y="13289"/>
                    <a:pt x="548" y="13361"/>
                  </a:cubicBezTo>
                  <a:cubicBezTo>
                    <a:pt x="737" y="13398"/>
                    <a:pt x="939" y="13422"/>
                    <a:pt x="1138" y="13422"/>
                  </a:cubicBezTo>
                  <a:cubicBezTo>
                    <a:pt x="1254" y="13422"/>
                    <a:pt x="1368" y="13414"/>
                    <a:pt x="1477" y="13396"/>
                  </a:cubicBezTo>
                  <a:cubicBezTo>
                    <a:pt x="2084" y="13301"/>
                    <a:pt x="2691" y="13170"/>
                    <a:pt x="3310" y="13063"/>
                  </a:cubicBezTo>
                  <a:cubicBezTo>
                    <a:pt x="4203" y="12920"/>
                    <a:pt x="5073" y="12682"/>
                    <a:pt x="5989" y="12682"/>
                  </a:cubicBezTo>
                  <a:cubicBezTo>
                    <a:pt x="6489" y="12682"/>
                    <a:pt x="6894" y="12825"/>
                    <a:pt x="7216" y="13206"/>
                  </a:cubicBezTo>
                  <a:cubicBezTo>
                    <a:pt x="7418" y="13408"/>
                    <a:pt x="7597" y="13635"/>
                    <a:pt x="7751" y="13849"/>
                  </a:cubicBezTo>
                  <a:cubicBezTo>
                    <a:pt x="8156" y="14420"/>
                    <a:pt x="8549" y="15004"/>
                    <a:pt x="8942" y="15563"/>
                  </a:cubicBezTo>
                  <a:cubicBezTo>
                    <a:pt x="9264" y="15992"/>
                    <a:pt x="9597" y="16433"/>
                    <a:pt x="9954" y="16849"/>
                  </a:cubicBezTo>
                  <a:cubicBezTo>
                    <a:pt x="10173" y="17101"/>
                    <a:pt x="10462" y="17282"/>
                    <a:pt x="10803" y="17282"/>
                  </a:cubicBezTo>
                  <a:cubicBezTo>
                    <a:pt x="10833" y="17282"/>
                    <a:pt x="10864" y="17281"/>
                    <a:pt x="10895" y="17278"/>
                  </a:cubicBezTo>
                  <a:cubicBezTo>
                    <a:pt x="11288" y="16873"/>
                    <a:pt x="11347" y="16385"/>
                    <a:pt x="11383" y="15909"/>
                  </a:cubicBezTo>
                  <a:cubicBezTo>
                    <a:pt x="11478" y="15016"/>
                    <a:pt x="11502" y="14111"/>
                    <a:pt x="11585" y="13206"/>
                  </a:cubicBezTo>
                  <a:cubicBezTo>
                    <a:pt x="11609" y="12742"/>
                    <a:pt x="11669" y="12277"/>
                    <a:pt x="11740" y="11813"/>
                  </a:cubicBezTo>
                  <a:cubicBezTo>
                    <a:pt x="11823" y="11396"/>
                    <a:pt x="12097" y="11134"/>
                    <a:pt x="12514" y="11039"/>
                  </a:cubicBezTo>
                  <a:cubicBezTo>
                    <a:pt x="12669" y="11015"/>
                    <a:pt x="12823" y="10991"/>
                    <a:pt x="12978" y="10968"/>
                  </a:cubicBezTo>
                  <a:cubicBezTo>
                    <a:pt x="13585" y="10860"/>
                    <a:pt x="14205" y="10789"/>
                    <a:pt x="14812" y="10670"/>
                  </a:cubicBezTo>
                  <a:cubicBezTo>
                    <a:pt x="15133" y="10599"/>
                    <a:pt x="15490" y="10503"/>
                    <a:pt x="15788" y="10206"/>
                  </a:cubicBezTo>
                  <a:cubicBezTo>
                    <a:pt x="15788" y="9646"/>
                    <a:pt x="15538" y="9253"/>
                    <a:pt x="15205" y="8920"/>
                  </a:cubicBezTo>
                  <a:cubicBezTo>
                    <a:pt x="14836" y="8515"/>
                    <a:pt x="14431" y="8158"/>
                    <a:pt x="14014" y="7801"/>
                  </a:cubicBezTo>
                  <a:cubicBezTo>
                    <a:pt x="13657" y="7503"/>
                    <a:pt x="13288" y="7217"/>
                    <a:pt x="12931" y="6931"/>
                  </a:cubicBezTo>
                  <a:cubicBezTo>
                    <a:pt x="12514" y="6598"/>
                    <a:pt x="12252" y="6157"/>
                    <a:pt x="12181" y="5622"/>
                  </a:cubicBezTo>
                  <a:cubicBezTo>
                    <a:pt x="12085" y="5122"/>
                    <a:pt x="12014" y="4598"/>
                    <a:pt x="12002" y="4098"/>
                  </a:cubicBezTo>
                  <a:cubicBezTo>
                    <a:pt x="11954" y="3110"/>
                    <a:pt x="11931" y="2133"/>
                    <a:pt x="11907" y="1145"/>
                  </a:cubicBezTo>
                  <a:cubicBezTo>
                    <a:pt x="11907" y="966"/>
                    <a:pt x="11895" y="788"/>
                    <a:pt x="11859" y="609"/>
                  </a:cubicBezTo>
                  <a:cubicBezTo>
                    <a:pt x="11799" y="196"/>
                    <a:pt x="11608" y="1"/>
                    <a:pt x="11304"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52" name="Google Shape;1452;p39"/>
            <p:cNvSpPr/>
            <p:nvPr/>
          </p:nvSpPr>
          <p:spPr>
            <a:xfrm>
              <a:off x="4421750" y="2020850"/>
              <a:ext cx="73550" cy="47250"/>
            </a:xfrm>
            <a:custGeom>
              <a:avLst/>
              <a:gdLst/>
              <a:ahLst/>
              <a:cxnLst/>
              <a:rect l="l" t="t" r="r" b="b"/>
              <a:pathLst>
                <a:path w="2942" h="1890" extrusionOk="0">
                  <a:moveTo>
                    <a:pt x="335" y="0"/>
                  </a:moveTo>
                  <a:cubicBezTo>
                    <a:pt x="290" y="0"/>
                    <a:pt x="245" y="14"/>
                    <a:pt x="203" y="44"/>
                  </a:cubicBezTo>
                  <a:cubicBezTo>
                    <a:pt x="96" y="127"/>
                    <a:pt x="1" y="306"/>
                    <a:pt x="1" y="425"/>
                  </a:cubicBezTo>
                  <a:cubicBezTo>
                    <a:pt x="1" y="604"/>
                    <a:pt x="96" y="782"/>
                    <a:pt x="179" y="925"/>
                  </a:cubicBezTo>
                  <a:cubicBezTo>
                    <a:pt x="560" y="1568"/>
                    <a:pt x="1167" y="1806"/>
                    <a:pt x="1882" y="1890"/>
                  </a:cubicBezTo>
                  <a:cubicBezTo>
                    <a:pt x="2191" y="1866"/>
                    <a:pt x="2537" y="1806"/>
                    <a:pt x="2787" y="1568"/>
                  </a:cubicBezTo>
                  <a:cubicBezTo>
                    <a:pt x="2882" y="1473"/>
                    <a:pt x="2941" y="1294"/>
                    <a:pt x="2929" y="1163"/>
                  </a:cubicBezTo>
                  <a:cubicBezTo>
                    <a:pt x="2909" y="1020"/>
                    <a:pt x="2774" y="956"/>
                    <a:pt x="2631" y="956"/>
                  </a:cubicBezTo>
                  <a:cubicBezTo>
                    <a:pt x="2607" y="956"/>
                    <a:pt x="2584" y="958"/>
                    <a:pt x="2560" y="961"/>
                  </a:cubicBezTo>
                  <a:cubicBezTo>
                    <a:pt x="2489" y="973"/>
                    <a:pt x="2417" y="997"/>
                    <a:pt x="2346" y="1020"/>
                  </a:cubicBezTo>
                  <a:cubicBezTo>
                    <a:pt x="2145" y="1065"/>
                    <a:pt x="1973" y="1089"/>
                    <a:pt x="1820" y="1089"/>
                  </a:cubicBezTo>
                  <a:cubicBezTo>
                    <a:pt x="1357" y="1089"/>
                    <a:pt x="1073" y="870"/>
                    <a:pt x="715" y="342"/>
                  </a:cubicBezTo>
                  <a:cubicBezTo>
                    <a:pt x="679" y="282"/>
                    <a:pt x="643" y="211"/>
                    <a:pt x="596" y="151"/>
                  </a:cubicBezTo>
                  <a:cubicBezTo>
                    <a:pt x="531" y="62"/>
                    <a:pt x="433" y="0"/>
                    <a:pt x="33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53" name="Google Shape;1453;p39"/>
            <p:cNvSpPr/>
            <p:nvPr/>
          </p:nvSpPr>
          <p:spPr>
            <a:xfrm>
              <a:off x="4419675" y="1964775"/>
              <a:ext cx="18775" cy="18200"/>
            </a:xfrm>
            <a:custGeom>
              <a:avLst/>
              <a:gdLst/>
              <a:ahLst/>
              <a:cxnLst/>
              <a:rect l="l" t="t" r="r" b="b"/>
              <a:pathLst>
                <a:path w="751" h="728" extrusionOk="0">
                  <a:moveTo>
                    <a:pt x="401" y="1"/>
                  </a:moveTo>
                  <a:cubicBezTo>
                    <a:pt x="226" y="1"/>
                    <a:pt x="35" y="185"/>
                    <a:pt x="12" y="370"/>
                  </a:cubicBezTo>
                  <a:cubicBezTo>
                    <a:pt x="0" y="537"/>
                    <a:pt x="179" y="716"/>
                    <a:pt x="345" y="727"/>
                  </a:cubicBezTo>
                  <a:cubicBezTo>
                    <a:pt x="351" y="728"/>
                    <a:pt x="357" y="728"/>
                    <a:pt x="363" y="728"/>
                  </a:cubicBezTo>
                  <a:cubicBezTo>
                    <a:pt x="548" y="728"/>
                    <a:pt x="739" y="543"/>
                    <a:pt x="750" y="370"/>
                  </a:cubicBezTo>
                  <a:cubicBezTo>
                    <a:pt x="750" y="204"/>
                    <a:pt x="584" y="13"/>
                    <a:pt x="417" y="1"/>
                  </a:cubicBezTo>
                  <a:cubicBezTo>
                    <a:pt x="412" y="1"/>
                    <a:pt x="406" y="1"/>
                    <a:pt x="40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54" name="Google Shape;1454;p39"/>
            <p:cNvSpPr/>
            <p:nvPr/>
          </p:nvSpPr>
          <p:spPr>
            <a:xfrm>
              <a:off x="4518775" y="2013550"/>
              <a:ext cx="18200" cy="17350"/>
            </a:xfrm>
            <a:custGeom>
              <a:avLst/>
              <a:gdLst/>
              <a:ahLst/>
              <a:cxnLst/>
              <a:rect l="l" t="t" r="r" b="b"/>
              <a:pathLst>
                <a:path w="728" h="694" extrusionOk="0">
                  <a:moveTo>
                    <a:pt x="374" y="0"/>
                  </a:moveTo>
                  <a:cubicBezTo>
                    <a:pt x="361" y="0"/>
                    <a:pt x="347" y="1"/>
                    <a:pt x="334" y="3"/>
                  </a:cubicBezTo>
                  <a:cubicBezTo>
                    <a:pt x="132" y="27"/>
                    <a:pt x="1" y="217"/>
                    <a:pt x="37" y="443"/>
                  </a:cubicBezTo>
                  <a:cubicBezTo>
                    <a:pt x="72" y="610"/>
                    <a:pt x="168" y="693"/>
                    <a:pt x="346" y="693"/>
                  </a:cubicBezTo>
                  <a:cubicBezTo>
                    <a:pt x="572" y="693"/>
                    <a:pt x="727" y="515"/>
                    <a:pt x="715" y="300"/>
                  </a:cubicBezTo>
                  <a:cubicBezTo>
                    <a:pt x="693" y="135"/>
                    <a:pt x="538" y="0"/>
                    <a:pt x="37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455" name="Google Shape;1455;p39"/>
          <p:cNvGrpSpPr/>
          <p:nvPr/>
        </p:nvGrpSpPr>
        <p:grpSpPr>
          <a:xfrm>
            <a:off x="10381549" y="2359255"/>
            <a:ext cx="468815" cy="457300"/>
            <a:chOff x="1959000" y="1291425"/>
            <a:chExt cx="286025" cy="279000"/>
          </a:xfrm>
        </p:grpSpPr>
        <p:sp>
          <p:nvSpPr>
            <p:cNvPr id="1456" name="Google Shape;1456;p39"/>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57" name="Google Shape;1457;p39"/>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58" name="Google Shape;1458;p39"/>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59" name="Google Shape;1459;p39"/>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60" name="Google Shape;1460;p39"/>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461" name="Google Shape;1461;p39"/>
          <p:cNvGrpSpPr/>
          <p:nvPr/>
        </p:nvGrpSpPr>
        <p:grpSpPr>
          <a:xfrm>
            <a:off x="10156726" y="3834525"/>
            <a:ext cx="1311224" cy="827808"/>
            <a:chOff x="6096075" y="734650"/>
            <a:chExt cx="709025" cy="447625"/>
          </a:xfrm>
        </p:grpSpPr>
        <p:sp>
          <p:nvSpPr>
            <p:cNvPr id="1462" name="Google Shape;1462;p39"/>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63" name="Google Shape;1463;p39"/>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64" name="Google Shape;1464;p39"/>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65" name="Google Shape;1465;p39"/>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66" name="Google Shape;1466;p39"/>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467" name="Google Shape;1467;p39"/>
          <p:cNvGrpSpPr/>
          <p:nvPr/>
        </p:nvGrpSpPr>
        <p:grpSpPr>
          <a:xfrm>
            <a:off x="3032751" y="1597418"/>
            <a:ext cx="364367" cy="392433"/>
            <a:chOff x="713250" y="2576650"/>
            <a:chExt cx="273275" cy="294325"/>
          </a:xfrm>
        </p:grpSpPr>
        <p:sp>
          <p:nvSpPr>
            <p:cNvPr id="1468" name="Google Shape;1468;p39"/>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69" name="Google Shape;1469;p39"/>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grpSp>
        <p:nvGrpSpPr>
          <p:cNvPr id="1471" name="Google Shape;1471;p39"/>
          <p:cNvGrpSpPr/>
          <p:nvPr/>
        </p:nvGrpSpPr>
        <p:grpSpPr>
          <a:xfrm>
            <a:off x="7817571" y="479300"/>
            <a:ext cx="986644" cy="933425"/>
            <a:chOff x="1826475" y="2921600"/>
            <a:chExt cx="564700" cy="534200"/>
          </a:xfrm>
        </p:grpSpPr>
        <p:sp>
          <p:nvSpPr>
            <p:cNvPr id="1472" name="Google Shape;1472;p39"/>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73" name="Google Shape;1473;p39"/>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74" name="Google Shape;1474;p39"/>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75" name="Google Shape;1475;p39"/>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sp>
          <p:nvSpPr>
            <p:cNvPr id="1476" name="Google Shape;1476;p39"/>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200" rtl="0" eaLnBrk="1" fontAlgn="auto" latinLnBrk="0" hangingPunct="1">
                <a:lnSpc>
                  <a:spcPct val="100000"/>
                </a:lnSpc>
                <a:spcBef>
                  <a:spcPts val="0"/>
                </a:spcBef>
                <a:spcAft>
                  <a:spcPts val="0"/>
                </a:spcAft>
                <a:buClr>
                  <a:srgbClr val="000000"/>
                </a:buClr>
                <a:buSzTx/>
                <a:buFontTx/>
                <a:buNone/>
                <a:defRPr/>
              </a:pPr>
              <a:endParaRPr kumimoji="0" sz="1865" b="0" i="0" u="none" strike="noStrike" kern="0" cap="none" spc="0" normalizeH="0" baseline="0" noProof="0">
                <a:ln>
                  <a:noFill/>
                </a:ln>
                <a:solidFill>
                  <a:srgbClr val="000000"/>
                </a:solidFill>
                <a:effectLst/>
                <a:uLnTx/>
                <a:uFillTx/>
                <a:latin typeface="Arial" panose="020B0604020202020204"/>
                <a:ea typeface="+mn-ea"/>
                <a:cs typeface="Arial" panose="020B0604020202020204"/>
                <a:sym typeface="Arial" panose="020B0604020202020204"/>
              </a:endParaRPr>
            </a:p>
          </p:txBody>
        </p:sp>
      </p:grpSp>
      <p:pic>
        <p:nvPicPr>
          <p:cNvPr id="2" name="Picture 1"/>
          <p:cNvPicPr>
            <a:picLocks noChangeAspect="1"/>
          </p:cNvPicPr>
          <p:nvPr/>
        </p:nvPicPr>
        <p:blipFill>
          <a:blip r:embed="rId3"/>
          <a:stretch>
            <a:fillRect/>
          </a:stretch>
        </p:blipFill>
        <p:spPr>
          <a:xfrm>
            <a:off x="3027105" y="2572811"/>
            <a:ext cx="7395089" cy="188382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439636" y="1746708"/>
            <a:ext cx="2835010" cy="844435"/>
            <a:chOff x="484909" y="1722324"/>
            <a:chExt cx="3584168" cy="1174238"/>
          </a:xfrm>
        </p:grpSpPr>
        <p:sp>
          <p:nvSpPr>
            <p:cNvPr id="19" name="Rounded Rectangle 20"/>
            <p:cNvSpPr/>
            <p:nvPr/>
          </p:nvSpPr>
          <p:spPr>
            <a:xfrm>
              <a:off x="484909" y="1728435"/>
              <a:ext cx="3584168" cy="1168127"/>
            </a:xfrm>
            <a:custGeom>
              <a:avLst/>
              <a:gdLst>
                <a:gd name="connsiteX0" fmla="*/ 0 w 3584168"/>
                <a:gd name="connsiteY0" fmla="*/ 169281 h 1015663"/>
                <a:gd name="connsiteX1" fmla="*/ 169281 w 3584168"/>
                <a:gd name="connsiteY1" fmla="*/ 0 h 1015663"/>
                <a:gd name="connsiteX2" fmla="*/ 3414887 w 3584168"/>
                <a:gd name="connsiteY2" fmla="*/ 0 h 1015663"/>
                <a:gd name="connsiteX3" fmla="*/ 3584168 w 3584168"/>
                <a:gd name="connsiteY3" fmla="*/ 169281 h 1015663"/>
                <a:gd name="connsiteX4" fmla="*/ 3584168 w 3584168"/>
                <a:gd name="connsiteY4" fmla="*/ 846382 h 1015663"/>
                <a:gd name="connsiteX5" fmla="*/ 3414887 w 3584168"/>
                <a:gd name="connsiteY5" fmla="*/ 1015663 h 1015663"/>
                <a:gd name="connsiteX6" fmla="*/ 169281 w 3584168"/>
                <a:gd name="connsiteY6" fmla="*/ 1015663 h 1015663"/>
                <a:gd name="connsiteX7" fmla="*/ 0 w 3584168"/>
                <a:gd name="connsiteY7" fmla="*/ 846382 h 1015663"/>
                <a:gd name="connsiteX8" fmla="*/ 0 w 3584168"/>
                <a:gd name="connsiteY8" fmla="*/ 169281 h 1015663"/>
                <a:gd name="connsiteX0-1" fmla="*/ 0 w 3584168"/>
                <a:gd name="connsiteY0-2" fmla="*/ 169281 h 1015663"/>
                <a:gd name="connsiteX1-3" fmla="*/ 169281 w 3584168"/>
                <a:gd name="connsiteY1-4" fmla="*/ 0 h 1015663"/>
                <a:gd name="connsiteX2-5" fmla="*/ 1468582 w 3584168"/>
                <a:gd name="connsiteY2-6" fmla="*/ 17033 h 1015663"/>
                <a:gd name="connsiteX3-7" fmla="*/ 3414887 w 3584168"/>
                <a:gd name="connsiteY3-8" fmla="*/ 0 h 1015663"/>
                <a:gd name="connsiteX4-9" fmla="*/ 3584168 w 3584168"/>
                <a:gd name="connsiteY4-10" fmla="*/ 169281 h 1015663"/>
                <a:gd name="connsiteX5-11" fmla="*/ 3584168 w 3584168"/>
                <a:gd name="connsiteY5-12" fmla="*/ 846382 h 1015663"/>
                <a:gd name="connsiteX6-13" fmla="*/ 3414887 w 3584168"/>
                <a:gd name="connsiteY6-14" fmla="*/ 1015663 h 1015663"/>
                <a:gd name="connsiteX7-15" fmla="*/ 169281 w 3584168"/>
                <a:gd name="connsiteY7-16" fmla="*/ 1015663 h 1015663"/>
                <a:gd name="connsiteX8-17" fmla="*/ 0 w 3584168"/>
                <a:gd name="connsiteY8-18" fmla="*/ 846382 h 1015663"/>
                <a:gd name="connsiteX9" fmla="*/ 0 w 3584168"/>
                <a:gd name="connsiteY9" fmla="*/ 169281 h 1015663"/>
                <a:gd name="connsiteX0-19" fmla="*/ 0 w 3584168"/>
                <a:gd name="connsiteY0-20" fmla="*/ 224903 h 1071285"/>
                <a:gd name="connsiteX1-21" fmla="*/ 169281 w 3584168"/>
                <a:gd name="connsiteY1-22" fmla="*/ 55622 h 1071285"/>
                <a:gd name="connsiteX2-23" fmla="*/ 1468582 w 3584168"/>
                <a:gd name="connsiteY2-24" fmla="*/ 72655 h 1071285"/>
                <a:gd name="connsiteX3-25" fmla="*/ 3414887 w 3584168"/>
                <a:gd name="connsiteY3-26" fmla="*/ 55622 h 1071285"/>
                <a:gd name="connsiteX4-27" fmla="*/ 3584168 w 3584168"/>
                <a:gd name="connsiteY4-28" fmla="*/ 224903 h 1071285"/>
                <a:gd name="connsiteX5-29" fmla="*/ 3584168 w 3584168"/>
                <a:gd name="connsiteY5-30" fmla="*/ 902004 h 1071285"/>
                <a:gd name="connsiteX6-31" fmla="*/ 3414887 w 3584168"/>
                <a:gd name="connsiteY6-32" fmla="*/ 1071285 h 1071285"/>
                <a:gd name="connsiteX7-33" fmla="*/ 169281 w 3584168"/>
                <a:gd name="connsiteY7-34" fmla="*/ 1071285 h 1071285"/>
                <a:gd name="connsiteX8-35" fmla="*/ 0 w 3584168"/>
                <a:gd name="connsiteY8-36" fmla="*/ 902004 h 1071285"/>
                <a:gd name="connsiteX9-37" fmla="*/ 0 w 3584168"/>
                <a:gd name="connsiteY9-38" fmla="*/ 224903 h 1071285"/>
                <a:gd name="connsiteX0-39" fmla="*/ 0 w 3584168"/>
                <a:gd name="connsiteY0-40" fmla="*/ 231964 h 1078346"/>
                <a:gd name="connsiteX1-41" fmla="*/ 169281 w 3584168"/>
                <a:gd name="connsiteY1-42" fmla="*/ 62683 h 1078346"/>
                <a:gd name="connsiteX2-43" fmla="*/ 1468582 w 3584168"/>
                <a:gd name="connsiteY2-44" fmla="*/ 79716 h 1078346"/>
                <a:gd name="connsiteX3-45" fmla="*/ 3414887 w 3584168"/>
                <a:gd name="connsiteY3-46" fmla="*/ 62683 h 1078346"/>
                <a:gd name="connsiteX4-47" fmla="*/ 3584168 w 3584168"/>
                <a:gd name="connsiteY4-48" fmla="*/ 231964 h 1078346"/>
                <a:gd name="connsiteX5-49" fmla="*/ 3584168 w 3584168"/>
                <a:gd name="connsiteY5-50" fmla="*/ 909065 h 1078346"/>
                <a:gd name="connsiteX6-51" fmla="*/ 3414887 w 3584168"/>
                <a:gd name="connsiteY6-52" fmla="*/ 1078346 h 1078346"/>
                <a:gd name="connsiteX7-53" fmla="*/ 169281 w 3584168"/>
                <a:gd name="connsiteY7-54" fmla="*/ 1078346 h 1078346"/>
                <a:gd name="connsiteX8-55" fmla="*/ 0 w 3584168"/>
                <a:gd name="connsiteY8-56" fmla="*/ 909065 h 1078346"/>
                <a:gd name="connsiteX9-57" fmla="*/ 0 w 3584168"/>
                <a:gd name="connsiteY9-58" fmla="*/ 231964 h 1078346"/>
                <a:gd name="connsiteX0-59" fmla="*/ 0 w 3584168"/>
                <a:gd name="connsiteY0-60" fmla="*/ 224904 h 1071286"/>
                <a:gd name="connsiteX1-61" fmla="*/ 169281 w 3584168"/>
                <a:gd name="connsiteY1-62" fmla="*/ 55623 h 1071286"/>
                <a:gd name="connsiteX2-63" fmla="*/ 1468582 w 3584168"/>
                <a:gd name="connsiteY2-64" fmla="*/ 72656 h 1071286"/>
                <a:gd name="connsiteX3-65" fmla="*/ 2646218 w 3584168"/>
                <a:gd name="connsiteY3-66" fmla="*/ 86510 h 1071286"/>
                <a:gd name="connsiteX4-67" fmla="*/ 3414887 w 3584168"/>
                <a:gd name="connsiteY4-68" fmla="*/ 55623 h 1071286"/>
                <a:gd name="connsiteX5-69" fmla="*/ 3584168 w 3584168"/>
                <a:gd name="connsiteY5-70" fmla="*/ 224904 h 1071286"/>
                <a:gd name="connsiteX6-71" fmla="*/ 3584168 w 3584168"/>
                <a:gd name="connsiteY6-72" fmla="*/ 902005 h 1071286"/>
                <a:gd name="connsiteX7-73" fmla="*/ 3414887 w 3584168"/>
                <a:gd name="connsiteY7-74" fmla="*/ 1071286 h 1071286"/>
                <a:gd name="connsiteX8-75" fmla="*/ 169281 w 3584168"/>
                <a:gd name="connsiteY8-76" fmla="*/ 1071286 h 1071286"/>
                <a:gd name="connsiteX9-77" fmla="*/ 0 w 3584168"/>
                <a:gd name="connsiteY9-78" fmla="*/ 902005 h 1071286"/>
                <a:gd name="connsiteX10" fmla="*/ 0 w 3584168"/>
                <a:gd name="connsiteY10" fmla="*/ 224904 h 1071286"/>
                <a:gd name="connsiteX0-79" fmla="*/ 0 w 3584168"/>
                <a:gd name="connsiteY0-80" fmla="*/ 224904 h 1071286"/>
                <a:gd name="connsiteX1-81" fmla="*/ 169281 w 3584168"/>
                <a:gd name="connsiteY1-82" fmla="*/ 55623 h 1071286"/>
                <a:gd name="connsiteX2-83" fmla="*/ 1468582 w 3584168"/>
                <a:gd name="connsiteY2-84" fmla="*/ 72656 h 1071286"/>
                <a:gd name="connsiteX3-85" fmla="*/ 2646218 w 3584168"/>
                <a:gd name="connsiteY3-86" fmla="*/ 86510 h 1071286"/>
                <a:gd name="connsiteX4-87" fmla="*/ 3414887 w 3584168"/>
                <a:gd name="connsiteY4-88" fmla="*/ 55623 h 1071286"/>
                <a:gd name="connsiteX5-89" fmla="*/ 3584168 w 3584168"/>
                <a:gd name="connsiteY5-90" fmla="*/ 224904 h 1071286"/>
                <a:gd name="connsiteX6-91" fmla="*/ 3584168 w 3584168"/>
                <a:gd name="connsiteY6-92" fmla="*/ 902005 h 1071286"/>
                <a:gd name="connsiteX7-93" fmla="*/ 3414887 w 3584168"/>
                <a:gd name="connsiteY7-94" fmla="*/ 1071286 h 1071286"/>
                <a:gd name="connsiteX8-95" fmla="*/ 169281 w 3584168"/>
                <a:gd name="connsiteY8-96" fmla="*/ 1071286 h 1071286"/>
                <a:gd name="connsiteX9-97" fmla="*/ 0 w 3584168"/>
                <a:gd name="connsiteY9-98" fmla="*/ 902005 h 1071286"/>
                <a:gd name="connsiteX10-99" fmla="*/ 0 w 3584168"/>
                <a:gd name="connsiteY10-100" fmla="*/ 224904 h 1071286"/>
                <a:gd name="connsiteX0-101" fmla="*/ 0 w 3584168"/>
                <a:gd name="connsiteY0-102" fmla="*/ 224904 h 1167166"/>
                <a:gd name="connsiteX1-103" fmla="*/ 169281 w 3584168"/>
                <a:gd name="connsiteY1-104" fmla="*/ 55623 h 1167166"/>
                <a:gd name="connsiteX2-105" fmla="*/ 1468582 w 3584168"/>
                <a:gd name="connsiteY2-106" fmla="*/ 72656 h 1167166"/>
                <a:gd name="connsiteX3-107" fmla="*/ 2646218 w 3584168"/>
                <a:gd name="connsiteY3-108" fmla="*/ 86510 h 1167166"/>
                <a:gd name="connsiteX4-109" fmla="*/ 3414887 w 3584168"/>
                <a:gd name="connsiteY4-110" fmla="*/ 55623 h 1167166"/>
                <a:gd name="connsiteX5-111" fmla="*/ 3584168 w 3584168"/>
                <a:gd name="connsiteY5-112" fmla="*/ 224904 h 1167166"/>
                <a:gd name="connsiteX6-113" fmla="*/ 3584168 w 3584168"/>
                <a:gd name="connsiteY6-114" fmla="*/ 902005 h 1167166"/>
                <a:gd name="connsiteX7-115" fmla="*/ 3414887 w 3584168"/>
                <a:gd name="connsiteY7-116" fmla="*/ 1071286 h 1167166"/>
                <a:gd name="connsiteX8-117" fmla="*/ 914400 w 3584168"/>
                <a:gd name="connsiteY8-118" fmla="*/ 1167165 h 1167166"/>
                <a:gd name="connsiteX9-119" fmla="*/ 169281 w 3584168"/>
                <a:gd name="connsiteY9-120" fmla="*/ 1071286 h 1167166"/>
                <a:gd name="connsiteX10-121" fmla="*/ 0 w 3584168"/>
                <a:gd name="connsiteY10-122" fmla="*/ 902005 h 1167166"/>
                <a:gd name="connsiteX11" fmla="*/ 0 w 3584168"/>
                <a:gd name="connsiteY11" fmla="*/ 224904 h 1167166"/>
                <a:gd name="connsiteX0-123" fmla="*/ 0 w 3584168"/>
                <a:gd name="connsiteY0-124" fmla="*/ 224904 h 1168127"/>
                <a:gd name="connsiteX1-125" fmla="*/ 169281 w 3584168"/>
                <a:gd name="connsiteY1-126" fmla="*/ 55623 h 1168127"/>
                <a:gd name="connsiteX2-127" fmla="*/ 1468582 w 3584168"/>
                <a:gd name="connsiteY2-128" fmla="*/ 72656 h 1168127"/>
                <a:gd name="connsiteX3-129" fmla="*/ 2646218 w 3584168"/>
                <a:gd name="connsiteY3-130" fmla="*/ 86510 h 1168127"/>
                <a:gd name="connsiteX4-131" fmla="*/ 3414887 w 3584168"/>
                <a:gd name="connsiteY4-132" fmla="*/ 55623 h 1168127"/>
                <a:gd name="connsiteX5-133" fmla="*/ 3584168 w 3584168"/>
                <a:gd name="connsiteY5-134" fmla="*/ 224904 h 1168127"/>
                <a:gd name="connsiteX6-135" fmla="*/ 3584168 w 3584168"/>
                <a:gd name="connsiteY6-136" fmla="*/ 902005 h 1168127"/>
                <a:gd name="connsiteX7-137" fmla="*/ 3414887 w 3584168"/>
                <a:gd name="connsiteY7-138" fmla="*/ 1071286 h 1168127"/>
                <a:gd name="connsiteX8-139" fmla="*/ 1482436 w 3584168"/>
                <a:gd name="connsiteY8-140" fmla="*/ 1028620 h 1168127"/>
                <a:gd name="connsiteX9-141" fmla="*/ 914400 w 3584168"/>
                <a:gd name="connsiteY9-142" fmla="*/ 1167165 h 1168127"/>
                <a:gd name="connsiteX10-143" fmla="*/ 169281 w 3584168"/>
                <a:gd name="connsiteY10-144" fmla="*/ 1071286 h 1168127"/>
                <a:gd name="connsiteX11-145" fmla="*/ 0 w 3584168"/>
                <a:gd name="connsiteY11-146" fmla="*/ 902005 h 1168127"/>
                <a:gd name="connsiteX12" fmla="*/ 0 w 3584168"/>
                <a:gd name="connsiteY12" fmla="*/ 224904 h 1168127"/>
                <a:gd name="connsiteX0-147" fmla="*/ 0 w 3584168"/>
                <a:gd name="connsiteY0-148" fmla="*/ 224904 h 1168127"/>
                <a:gd name="connsiteX1-149" fmla="*/ 169281 w 3584168"/>
                <a:gd name="connsiteY1-150" fmla="*/ 55623 h 1168127"/>
                <a:gd name="connsiteX2-151" fmla="*/ 1468582 w 3584168"/>
                <a:gd name="connsiteY2-152" fmla="*/ 72656 h 1168127"/>
                <a:gd name="connsiteX3-153" fmla="*/ 2646218 w 3584168"/>
                <a:gd name="connsiteY3-154" fmla="*/ 86510 h 1168127"/>
                <a:gd name="connsiteX4-155" fmla="*/ 3414887 w 3584168"/>
                <a:gd name="connsiteY4-156" fmla="*/ 55623 h 1168127"/>
                <a:gd name="connsiteX5-157" fmla="*/ 3584168 w 3584168"/>
                <a:gd name="connsiteY5-158" fmla="*/ 224904 h 1168127"/>
                <a:gd name="connsiteX6-159" fmla="*/ 3584168 w 3584168"/>
                <a:gd name="connsiteY6-160" fmla="*/ 902005 h 1168127"/>
                <a:gd name="connsiteX7-161" fmla="*/ 3414887 w 3584168"/>
                <a:gd name="connsiteY7-162" fmla="*/ 1071286 h 1168127"/>
                <a:gd name="connsiteX8-163" fmla="*/ 1482436 w 3584168"/>
                <a:gd name="connsiteY8-164" fmla="*/ 1028620 h 1168127"/>
                <a:gd name="connsiteX9-165" fmla="*/ 914400 w 3584168"/>
                <a:gd name="connsiteY9-166" fmla="*/ 1167165 h 1168127"/>
                <a:gd name="connsiteX10-167" fmla="*/ 169281 w 3584168"/>
                <a:gd name="connsiteY10-168" fmla="*/ 1071286 h 1168127"/>
                <a:gd name="connsiteX11-169" fmla="*/ 0 w 3584168"/>
                <a:gd name="connsiteY11-170" fmla="*/ 902005 h 1168127"/>
                <a:gd name="connsiteX12-171" fmla="*/ 0 w 3584168"/>
                <a:gd name="connsiteY12-172" fmla="*/ 224904 h 1168127"/>
                <a:gd name="connsiteX0-173" fmla="*/ 0 w 3584168"/>
                <a:gd name="connsiteY0-174" fmla="*/ 224904 h 1168127"/>
                <a:gd name="connsiteX1-175" fmla="*/ 169281 w 3584168"/>
                <a:gd name="connsiteY1-176" fmla="*/ 55623 h 1168127"/>
                <a:gd name="connsiteX2-177" fmla="*/ 1468582 w 3584168"/>
                <a:gd name="connsiteY2-178" fmla="*/ 72656 h 1168127"/>
                <a:gd name="connsiteX3-179" fmla="*/ 2646218 w 3584168"/>
                <a:gd name="connsiteY3-180" fmla="*/ 86510 h 1168127"/>
                <a:gd name="connsiteX4-181" fmla="*/ 3414887 w 3584168"/>
                <a:gd name="connsiteY4-182" fmla="*/ 55623 h 1168127"/>
                <a:gd name="connsiteX5-183" fmla="*/ 3584168 w 3584168"/>
                <a:gd name="connsiteY5-184" fmla="*/ 224904 h 1168127"/>
                <a:gd name="connsiteX6-185" fmla="*/ 3584168 w 3584168"/>
                <a:gd name="connsiteY6-186" fmla="*/ 902005 h 1168127"/>
                <a:gd name="connsiteX7-187" fmla="*/ 3414887 w 3584168"/>
                <a:gd name="connsiteY7-188" fmla="*/ 1071286 h 1168127"/>
                <a:gd name="connsiteX8-189" fmla="*/ 2660073 w 3584168"/>
                <a:gd name="connsiteY8-190" fmla="*/ 1014765 h 1168127"/>
                <a:gd name="connsiteX9-191" fmla="*/ 1482436 w 3584168"/>
                <a:gd name="connsiteY9-192" fmla="*/ 1028620 h 1168127"/>
                <a:gd name="connsiteX10-193" fmla="*/ 914400 w 3584168"/>
                <a:gd name="connsiteY10-194" fmla="*/ 1167165 h 1168127"/>
                <a:gd name="connsiteX11-195" fmla="*/ 169281 w 3584168"/>
                <a:gd name="connsiteY11-196" fmla="*/ 1071286 h 1168127"/>
                <a:gd name="connsiteX12-197" fmla="*/ 0 w 3584168"/>
                <a:gd name="connsiteY12-198" fmla="*/ 902005 h 1168127"/>
                <a:gd name="connsiteX13" fmla="*/ 0 w 3584168"/>
                <a:gd name="connsiteY13" fmla="*/ 224904 h 1168127"/>
                <a:gd name="connsiteX0-199" fmla="*/ 0 w 3584168"/>
                <a:gd name="connsiteY0-200" fmla="*/ 224904 h 1168127"/>
                <a:gd name="connsiteX1-201" fmla="*/ 169281 w 3584168"/>
                <a:gd name="connsiteY1-202" fmla="*/ 55623 h 1168127"/>
                <a:gd name="connsiteX2-203" fmla="*/ 1468582 w 3584168"/>
                <a:gd name="connsiteY2-204" fmla="*/ 72656 h 1168127"/>
                <a:gd name="connsiteX3-205" fmla="*/ 2646218 w 3584168"/>
                <a:gd name="connsiteY3-206" fmla="*/ 86510 h 1168127"/>
                <a:gd name="connsiteX4-207" fmla="*/ 3414887 w 3584168"/>
                <a:gd name="connsiteY4-208" fmla="*/ 55623 h 1168127"/>
                <a:gd name="connsiteX5-209" fmla="*/ 3584168 w 3584168"/>
                <a:gd name="connsiteY5-210" fmla="*/ 224904 h 1168127"/>
                <a:gd name="connsiteX6-211" fmla="*/ 3584168 w 3584168"/>
                <a:gd name="connsiteY6-212" fmla="*/ 902005 h 1168127"/>
                <a:gd name="connsiteX7-213" fmla="*/ 3414887 w 3584168"/>
                <a:gd name="connsiteY7-214" fmla="*/ 1071286 h 1168127"/>
                <a:gd name="connsiteX8-215" fmla="*/ 2660073 w 3584168"/>
                <a:gd name="connsiteY8-216" fmla="*/ 1014765 h 1168127"/>
                <a:gd name="connsiteX9-217" fmla="*/ 1482436 w 3584168"/>
                <a:gd name="connsiteY9-218" fmla="*/ 1028620 h 1168127"/>
                <a:gd name="connsiteX10-219" fmla="*/ 914400 w 3584168"/>
                <a:gd name="connsiteY10-220" fmla="*/ 1167165 h 1168127"/>
                <a:gd name="connsiteX11-221" fmla="*/ 169281 w 3584168"/>
                <a:gd name="connsiteY11-222" fmla="*/ 1071286 h 1168127"/>
                <a:gd name="connsiteX12-223" fmla="*/ 0 w 3584168"/>
                <a:gd name="connsiteY12-224" fmla="*/ 902005 h 1168127"/>
                <a:gd name="connsiteX13-225" fmla="*/ 0 w 3584168"/>
                <a:gd name="connsiteY13-226" fmla="*/ 224904 h 116812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99" y="connsiteY10-100"/>
                </a:cxn>
                <a:cxn ang="0">
                  <a:pos x="connsiteX11-145" y="connsiteY11-146"/>
                </a:cxn>
                <a:cxn ang="0">
                  <a:pos x="connsiteX12-171" y="connsiteY12-172"/>
                </a:cxn>
                <a:cxn ang="0">
                  <a:pos x="connsiteX13-225" y="connsiteY13-226"/>
                </a:cxn>
              </a:cxnLst>
              <a:rect l="l" t="t" r="r" b="b"/>
              <a:pathLst>
                <a:path w="3584168" h="1168127">
                  <a:moveTo>
                    <a:pt x="0" y="224904"/>
                  </a:moveTo>
                  <a:cubicBezTo>
                    <a:pt x="0" y="131413"/>
                    <a:pt x="75790" y="55623"/>
                    <a:pt x="169281" y="55623"/>
                  </a:cubicBezTo>
                  <a:cubicBezTo>
                    <a:pt x="611618" y="56682"/>
                    <a:pt x="1012391" y="-80803"/>
                    <a:pt x="1468582" y="72656"/>
                  </a:cubicBezTo>
                  <a:cubicBezTo>
                    <a:pt x="1861127" y="77274"/>
                    <a:pt x="2267528" y="-84363"/>
                    <a:pt x="2646218" y="86510"/>
                  </a:cubicBezTo>
                  <a:cubicBezTo>
                    <a:pt x="2970602" y="83671"/>
                    <a:pt x="3258562" y="18703"/>
                    <a:pt x="3414887" y="55623"/>
                  </a:cubicBezTo>
                  <a:cubicBezTo>
                    <a:pt x="3508378" y="55623"/>
                    <a:pt x="3584168" y="131413"/>
                    <a:pt x="3584168" y="224904"/>
                  </a:cubicBezTo>
                  <a:lnTo>
                    <a:pt x="3584168" y="902005"/>
                  </a:lnTo>
                  <a:cubicBezTo>
                    <a:pt x="3584168" y="995496"/>
                    <a:pt x="3508378" y="1071286"/>
                    <a:pt x="3414887" y="1071286"/>
                  </a:cubicBezTo>
                  <a:cubicBezTo>
                    <a:pt x="3247017" y="1106243"/>
                    <a:pt x="2982148" y="1021876"/>
                    <a:pt x="2660073" y="1014765"/>
                  </a:cubicBezTo>
                  <a:cubicBezTo>
                    <a:pt x="2324143" y="1160054"/>
                    <a:pt x="1759527" y="1019384"/>
                    <a:pt x="1482436" y="1028620"/>
                  </a:cubicBezTo>
                  <a:cubicBezTo>
                    <a:pt x="1065688" y="1044600"/>
                    <a:pt x="1135568" y="1180836"/>
                    <a:pt x="914400" y="1167165"/>
                  </a:cubicBezTo>
                  <a:lnTo>
                    <a:pt x="169281" y="1071286"/>
                  </a:lnTo>
                  <a:cubicBezTo>
                    <a:pt x="75790" y="1071286"/>
                    <a:pt x="0" y="995496"/>
                    <a:pt x="0" y="902005"/>
                  </a:cubicBezTo>
                  <a:lnTo>
                    <a:pt x="0" y="224904"/>
                  </a:lnTo>
                  <a:close/>
                </a:path>
              </a:pathLst>
            </a:cu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4400" b="0" i="0" u="none" strike="noStrike" kern="1200" cap="none" spc="0" normalizeH="0" baseline="0" noProof="0">
                <a:ln>
                  <a:noFill/>
                </a:ln>
                <a:solidFill>
                  <a:srgbClr val="F7A9BD"/>
                </a:solidFill>
                <a:effectLst/>
                <a:uLnTx/>
                <a:uFillTx/>
                <a:latin typeface="Calibri" panose="020F0502020204030204" pitchFamily="34" charset="0"/>
                <a:cs typeface="Calibri" panose="020F0502020204030204" pitchFamily="34" charset="0"/>
              </a:endParaRPr>
            </a:p>
          </p:txBody>
        </p:sp>
        <p:sp>
          <p:nvSpPr>
            <p:cNvPr id="20" name="TextBox 19"/>
            <p:cNvSpPr txBox="1"/>
            <p:nvPr/>
          </p:nvSpPr>
          <p:spPr>
            <a:xfrm>
              <a:off x="634676" y="1722324"/>
              <a:ext cx="3160296" cy="10699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rộng</a:t>
              </a:r>
              <a:r>
                <a:rPr kumimoji="0" lang="en-US"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rãi</a:t>
              </a:r>
              <a:endParaRPr kumimoji="0" lang="en-GB"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grpSp>
        <p:nvGrpSpPr>
          <p:cNvPr id="21" name="Group 20"/>
          <p:cNvGrpSpPr/>
          <p:nvPr/>
        </p:nvGrpSpPr>
        <p:grpSpPr>
          <a:xfrm>
            <a:off x="7554376" y="1637140"/>
            <a:ext cx="3218399" cy="971895"/>
            <a:chOff x="4069077" y="1728435"/>
            <a:chExt cx="3160296" cy="1168127"/>
          </a:xfrm>
        </p:grpSpPr>
        <p:sp>
          <p:nvSpPr>
            <p:cNvPr id="22" name="Rounded Rectangle 20"/>
            <p:cNvSpPr/>
            <p:nvPr/>
          </p:nvSpPr>
          <p:spPr>
            <a:xfrm>
              <a:off x="4177806" y="1728435"/>
              <a:ext cx="2989604" cy="1168127"/>
            </a:xfrm>
            <a:custGeom>
              <a:avLst/>
              <a:gdLst>
                <a:gd name="connsiteX0" fmla="*/ 0 w 3584168"/>
                <a:gd name="connsiteY0" fmla="*/ 169281 h 1015663"/>
                <a:gd name="connsiteX1" fmla="*/ 169281 w 3584168"/>
                <a:gd name="connsiteY1" fmla="*/ 0 h 1015663"/>
                <a:gd name="connsiteX2" fmla="*/ 3414887 w 3584168"/>
                <a:gd name="connsiteY2" fmla="*/ 0 h 1015663"/>
                <a:gd name="connsiteX3" fmla="*/ 3584168 w 3584168"/>
                <a:gd name="connsiteY3" fmla="*/ 169281 h 1015663"/>
                <a:gd name="connsiteX4" fmla="*/ 3584168 w 3584168"/>
                <a:gd name="connsiteY4" fmla="*/ 846382 h 1015663"/>
                <a:gd name="connsiteX5" fmla="*/ 3414887 w 3584168"/>
                <a:gd name="connsiteY5" fmla="*/ 1015663 h 1015663"/>
                <a:gd name="connsiteX6" fmla="*/ 169281 w 3584168"/>
                <a:gd name="connsiteY6" fmla="*/ 1015663 h 1015663"/>
                <a:gd name="connsiteX7" fmla="*/ 0 w 3584168"/>
                <a:gd name="connsiteY7" fmla="*/ 846382 h 1015663"/>
                <a:gd name="connsiteX8" fmla="*/ 0 w 3584168"/>
                <a:gd name="connsiteY8" fmla="*/ 169281 h 1015663"/>
                <a:gd name="connsiteX0-1" fmla="*/ 0 w 3584168"/>
                <a:gd name="connsiteY0-2" fmla="*/ 169281 h 1015663"/>
                <a:gd name="connsiteX1-3" fmla="*/ 169281 w 3584168"/>
                <a:gd name="connsiteY1-4" fmla="*/ 0 h 1015663"/>
                <a:gd name="connsiteX2-5" fmla="*/ 1468582 w 3584168"/>
                <a:gd name="connsiteY2-6" fmla="*/ 17033 h 1015663"/>
                <a:gd name="connsiteX3-7" fmla="*/ 3414887 w 3584168"/>
                <a:gd name="connsiteY3-8" fmla="*/ 0 h 1015663"/>
                <a:gd name="connsiteX4-9" fmla="*/ 3584168 w 3584168"/>
                <a:gd name="connsiteY4-10" fmla="*/ 169281 h 1015663"/>
                <a:gd name="connsiteX5-11" fmla="*/ 3584168 w 3584168"/>
                <a:gd name="connsiteY5-12" fmla="*/ 846382 h 1015663"/>
                <a:gd name="connsiteX6-13" fmla="*/ 3414887 w 3584168"/>
                <a:gd name="connsiteY6-14" fmla="*/ 1015663 h 1015663"/>
                <a:gd name="connsiteX7-15" fmla="*/ 169281 w 3584168"/>
                <a:gd name="connsiteY7-16" fmla="*/ 1015663 h 1015663"/>
                <a:gd name="connsiteX8-17" fmla="*/ 0 w 3584168"/>
                <a:gd name="connsiteY8-18" fmla="*/ 846382 h 1015663"/>
                <a:gd name="connsiteX9" fmla="*/ 0 w 3584168"/>
                <a:gd name="connsiteY9" fmla="*/ 169281 h 1015663"/>
                <a:gd name="connsiteX0-19" fmla="*/ 0 w 3584168"/>
                <a:gd name="connsiteY0-20" fmla="*/ 224903 h 1071285"/>
                <a:gd name="connsiteX1-21" fmla="*/ 169281 w 3584168"/>
                <a:gd name="connsiteY1-22" fmla="*/ 55622 h 1071285"/>
                <a:gd name="connsiteX2-23" fmla="*/ 1468582 w 3584168"/>
                <a:gd name="connsiteY2-24" fmla="*/ 72655 h 1071285"/>
                <a:gd name="connsiteX3-25" fmla="*/ 3414887 w 3584168"/>
                <a:gd name="connsiteY3-26" fmla="*/ 55622 h 1071285"/>
                <a:gd name="connsiteX4-27" fmla="*/ 3584168 w 3584168"/>
                <a:gd name="connsiteY4-28" fmla="*/ 224903 h 1071285"/>
                <a:gd name="connsiteX5-29" fmla="*/ 3584168 w 3584168"/>
                <a:gd name="connsiteY5-30" fmla="*/ 902004 h 1071285"/>
                <a:gd name="connsiteX6-31" fmla="*/ 3414887 w 3584168"/>
                <a:gd name="connsiteY6-32" fmla="*/ 1071285 h 1071285"/>
                <a:gd name="connsiteX7-33" fmla="*/ 169281 w 3584168"/>
                <a:gd name="connsiteY7-34" fmla="*/ 1071285 h 1071285"/>
                <a:gd name="connsiteX8-35" fmla="*/ 0 w 3584168"/>
                <a:gd name="connsiteY8-36" fmla="*/ 902004 h 1071285"/>
                <a:gd name="connsiteX9-37" fmla="*/ 0 w 3584168"/>
                <a:gd name="connsiteY9-38" fmla="*/ 224903 h 1071285"/>
                <a:gd name="connsiteX0-39" fmla="*/ 0 w 3584168"/>
                <a:gd name="connsiteY0-40" fmla="*/ 231964 h 1078346"/>
                <a:gd name="connsiteX1-41" fmla="*/ 169281 w 3584168"/>
                <a:gd name="connsiteY1-42" fmla="*/ 62683 h 1078346"/>
                <a:gd name="connsiteX2-43" fmla="*/ 1468582 w 3584168"/>
                <a:gd name="connsiteY2-44" fmla="*/ 79716 h 1078346"/>
                <a:gd name="connsiteX3-45" fmla="*/ 3414887 w 3584168"/>
                <a:gd name="connsiteY3-46" fmla="*/ 62683 h 1078346"/>
                <a:gd name="connsiteX4-47" fmla="*/ 3584168 w 3584168"/>
                <a:gd name="connsiteY4-48" fmla="*/ 231964 h 1078346"/>
                <a:gd name="connsiteX5-49" fmla="*/ 3584168 w 3584168"/>
                <a:gd name="connsiteY5-50" fmla="*/ 909065 h 1078346"/>
                <a:gd name="connsiteX6-51" fmla="*/ 3414887 w 3584168"/>
                <a:gd name="connsiteY6-52" fmla="*/ 1078346 h 1078346"/>
                <a:gd name="connsiteX7-53" fmla="*/ 169281 w 3584168"/>
                <a:gd name="connsiteY7-54" fmla="*/ 1078346 h 1078346"/>
                <a:gd name="connsiteX8-55" fmla="*/ 0 w 3584168"/>
                <a:gd name="connsiteY8-56" fmla="*/ 909065 h 1078346"/>
                <a:gd name="connsiteX9-57" fmla="*/ 0 w 3584168"/>
                <a:gd name="connsiteY9-58" fmla="*/ 231964 h 1078346"/>
                <a:gd name="connsiteX0-59" fmla="*/ 0 w 3584168"/>
                <a:gd name="connsiteY0-60" fmla="*/ 224904 h 1071286"/>
                <a:gd name="connsiteX1-61" fmla="*/ 169281 w 3584168"/>
                <a:gd name="connsiteY1-62" fmla="*/ 55623 h 1071286"/>
                <a:gd name="connsiteX2-63" fmla="*/ 1468582 w 3584168"/>
                <a:gd name="connsiteY2-64" fmla="*/ 72656 h 1071286"/>
                <a:gd name="connsiteX3-65" fmla="*/ 2646218 w 3584168"/>
                <a:gd name="connsiteY3-66" fmla="*/ 86510 h 1071286"/>
                <a:gd name="connsiteX4-67" fmla="*/ 3414887 w 3584168"/>
                <a:gd name="connsiteY4-68" fmla="*/ 55623 h 1071286"/>
                <a:gd name="connsiteX5-69" fmla="*/ 3584168 w 3584168"/>
                <a:gd name="connsiteY5-70" fmla="*/ 224904 h 1071286"/>
                <a:gd name="connsiteX6-71" fmla="*/ 3584168 w 3584168"/>
                <a:gd name="connsiteY6-72" fmla="*/ 902005 h 1071286"/>
                <a:gd name="connsiteX7-73" fmla="*/ 3414887 w 3584168"/>
                <a:gd name="connsiteY7-74" fmla="*/ 1071286 h 1071286"/>
                <a:gd name="connsiteX8-75" fmla="*/ 169281 w 3584168"/>
                <a:gd name="connsiteY8-76" fmla="*/ 1071286 h 1071286"/>
                <a:gd name="connsiteX9-77" fmla="*/ 0 w 3584168"/>
                <a:gd name="connsiteY9-78" fmla="*/ 902005 h 1071286"/>
                <a:gd name="connsiteX10" fmla="*/ 0 w 3584168"/>
                <a:gd name="connsiteY10" fmla="*/ 224904 h 1071286"/>
                <a:gd name="connsiteX0-79" fmla="*/ 0 w 3584168"/>
                <a:gd name="connsiteY0-80" fmla="*/ 224904 h 1071286"/>
                <a:gd name="connsiteX1-81" fmla="*/ 169281 w 3584168"/>
                <a:gd name="connsiteY1-82" fmla="*/ 55623 h 1071286"/>
                <a:gd name="connsiteX2-83" fmla="*/ 1468582 w 3584168"/>
                <a:gd name="connsiteY2-84" fmla="*/ 72656 h 1071286"/>
                <a:gd name="connsiteX3-85" fmla="*/ 2646218 w 3584168"/>
                <a:gd name="connsiteY3-86" fmla="*/ 86510 h 1071286"/>
                <a:gd name="connsiteX4-87" fmla="*/ 3414887 w 3584168"/>
                <a:gd name="connsiteY4-88" fmla="*/ 55623 h 1071286"/>
                <a:gd name="connsiteX5-89" fmla="*/ 3584168 w 3584168"/>
                <a:gd name="connsiteY5-90" fmla="*/ 224904 h 1071286"/>
                <a:gd name="connsiteX6-91" fmla="*/ 3584168 w 3584168"/>
                <a:gd name="connsiteY6-92" fmla="*/ 902005 h 1071286"/>
                <a:gd name="connsiteX7-93" fmla="*/ 3414887 w 3584168"/>
                <a:gd name="connsiteY7-94" fmla="*/ 1071286 h 1071286"/>
                <a:gd name="connsiteX8-95" fmla="*/ 169281 w 3584168"/>
                <a:gd name="connsiteY8-96" fmla="*/ 1071286 h 1071286"/>
                <a:gd name="connsiteX9-97" fmla="*/ 0 w 3584168"/>
                <a:gd name="connsiteY9-98" fmla="*/ 902005 h 1071286"/>
                <a:gd name="connsiteX10-99" fmla="*/ 0 w 3584168"/>
                <a:gd name="connsiteY10-100" fmla="*/ 224904 h 1071286"/>
                <a:gd name="connsiteX0-101" fmla="*/ 0 w 3584168"/>
                <a:gd name="connsiteY0-102" fmla="*/ 224904 h 1167166"/>
                <a:gd name="connsiteX1-103" fmla="*/ 169281 w 3584168"/>
                <a:gd name="connsiteY1-104" fmla="*/ 55623 h 1167166"/>
                <a:gd name="connsiteX2-105" fmla="*/ 1468582 w 3584168"/>
                <a:gd name="connsiteY2-106" fmla="*/ 72656 h 1167166"/>
                <a:gd name="connsiteX3-107" fmla="*/ 2646218 w 3584168"/>
                <a:gd name="connsiteY3-108" fmla="*/ 86510 h 1167166"/>
                <a:gd name="connsiteX4-109" fmla="*/ 3414887 w 3584168"/>
                <a:gd name="connsiteY4-110" fmla="*/ 55623 h 1167166"/>
                <a:gd name="connsiteX5-111" fmla="*/ 3584168 w 3584168"/>
                <a:gd name="connsiteY5-112" fmla="*/ 224904 h 1167166"/>
                <a:gd name="connsiteX6-113" fmla="*/ 3584168 w 3584168"/>
                <a:gd name="connsiteY6-114" fmla="*/ 902005 h 1167166"/>
                <a:gd name="connsiteX7-115" fmla="*/ 3414887 w 3584168"/>
                <a:gd name="connsiteY7-116" fmla="*/ 1071286 h 1167166"/>
                <a:gd name="connsiteX8-117" fmla="*/ 914400 w 3584168"/>
                <a:gd name="connsiteY8-118" fmla="*/ 1167165 h 1167166"/>
                <a:gd name="connsiteX9-119" fmla="*/ 169281 w 3584168"/>
                <a:gd name="connsiteY9-120" fmla="*/ 1071286 h 1167166"/>
                <a:gd name="connsiteX10-121" fmla="*/ 0 w 3584168"/>
                <a:gd name="connsiteY10-122" fmla="*/ 902005 h 1167166"/>
                <a:gd name="connsiteX11" fmla="*/ 0 w 3584168"/>
                <a:gd name="connsiteY11" fmla="*/ 224904 h 1167166"/>
                <a:gd name="connsiteX0-123" fmla="*/ 0 w 3584168"/>
                <a:gd name="connsiteY0-124" fmla="*/ 224904 h 1168127"/>
                <a:gd name="connsiteX1-125" fmla="*/ 169281 w 3584168"/>
                <a:gd name="connsiteY1-126" fmla="*/ 55623 h 1168127"/>
                <a:gd name="connsiteX2-127" fmla="*/ 1468582 w 3584168"/>
                <a:gd name="connsiteY2-128" fmla="*/ 72656 h 1168127"/>
                <a:gd name="connsiteX3-129" fmla="*/ 2646218 w 3584168"/>
                <a:gd name="connsiteY3-130" fmla="*/ 86510 h 1168127"/>
                <a:gd name="connsiteX4-131" fmla="*/ 3414887 w 3584168"/>
                <a:gd name="connsiteY4-132" fmla="*/ 55623 h 1168127"/>
                <a:gd name="connsiteX5-133" fmla="*/ 3584168 w 3584168"/>
                <a:gd name="connsiteY5-134" fmla="*/ 224904 h 1168127"/>
                <a:gd name="connsiteX6-135" fmla="*/ 3584168 w 3584168"/>
                <a:gd name="connsiteY6-136" fmla="*/ 902005 h 1168127"/>
                <a:gd name="connsiteX7-137" fmla="*/ 3414887 w 3584168"/>
                <a:gd name="connsiteY7-138" fmla="*/ 1071286 h 1168127"/>
                <a:gd name="connsiteX8-139" fmla="*/ 1482436 w 3584168"/>
                <a:gd name="connsiteY8-140" fmla="*/ 1028620 h 1168127"/>
                <a:gd name="connsiteX9-141" fmla="*/ 914400 w 3584168"/>
                <a:gd name="connsiteY9-142" fmla="*/ 1167165 h 1168127"/>
                <a:gd name="connsiteX10-143" fmla="*/ 169281 w 3584168"/>
                <a:gd name="connsiteY10-144" fmla="*/ 1071286 h 1168127"/>
                <a:gd name="connsiteX11-145" fmla="*/ 0 w 3584168"/>
                <a:gd name="connsiteY11-146" fmla="*/ 902005 h 1168127"/>
                <a:gd name="connsiteX12" fmla="*/ 0 w 3584168"/>
                <a:gd name="connsiteY12" fmla="*/ 224904 h 1168127"/>
                <a:gd name="connsiteX0-147" fmla="*/ 0 w 3584168"/>
                <a:gd name="connsiteY0-148" fmla="*/ 224904 h 1168127"/>
                <a:gd name="connsiteX1-149" fmla="*/ 169281 w 3584168"/>
                <a:gd name="connsiteY1-150" fmla="*/ 55623 h 1168127"/>
                <a:gd name="connsiteX2-151" fmla="*/ 1468582 w 3584168"/>
                <a:gd name="connsiteY2-152" fmla="*/ 72656 h 1168127"/>
                <a:gd name="connsiteX3-153" fmla="*/ 2646218 w 3584168"/>
                <a:gd name="connsiteY3-154" fmla="*/ 86510 h 1168127"/>
                <a:gd name="connsiteX4-155" fmla="*/ 3414887 w 3584168"/>
                <a:gd name="connsiteY4-156" fmla="*/ 55623 h 1168127"/>
                <a:gd name="connsiteX5-157" fmla="*/ 3584168 w 3584168"/>
                <a:gd name="connsiteY5-158" fmla="*/ 224904 h 1168127"/>
                <a:gd name="connsiteX6-159" fmla="*/ 3584168 w 3584168"/>
                <a:gd name="connsiteY6-160" fmla="*/ 902005 h 1168127"/>
                <a:gd name="connsiteX7-161" fmla="*/ 3414887 w 3584168"/>
                <a:gd name="connsiteY7-162" fmla="*/ 1071286 h 1168127"/>
                <a:gd name="connsiteX8-163" fmla="*/ 1482436 w 3584168"/>
                <a:gd name="connsiteY8-164" fmla="*/ 1028620 h 1168127"/>
                <a:gd name="connsiteX9-165" fmla="*/ 914400 w 3584168"/>
                <a:gd name="connsiteY9-166" fmla="*/ 1167165 h 1168127"/>
                <a:gd name="connsiteX10-167" fmla="*/ 169281 w 3584168"/>
                <a:gd name="connsiteY10-168" fmla="*/ 1071286 h 1168127"/>
                <a:gd name="connsiteX11-169" fmla="*/ 0 w 3584168"/>
                <a:gd name="connsiteY11-170" fmla="*/ 902005 h 1168127"/>
                <a:gd name="connsiteX12-171" fmla="*/ 0 w 3584168"/>
                <a:gd name="connsiteY12-172" fmla="*/ 224904 h 1168127"/>
                <a:gd name="connsiteX0-173" fmla="*/ 0 w 3584168"/>
                <a:gd name="connsiteY0-174" fmla="*/ 224904 h 1168127"/>
                <a:gd name="connsiteX1-175" fmla="*/ 169281 w 3584168"/>
                <a:gd name="connsiteY1-176" fmla="*/ 55623 h 1168127"/>
                <a:gd name="connsiteX2-177" fmla="*/ 1468582 w 3584168"/>
                <a:gd name="connsiteY2-178" fmla="*/ 72656 h 1168127"/>
                <a:gd name="connsiteX3-179" fmla="*/ 2646218 w 3584168"/>
                <a:gd name="connsiteY3-180" fmla="*/ 86510 h 1168127"/>
                <a:gd name="connsiteX4-181" fmla="*/ 3414887 w 3584168"/>
                <a:gd name="connsiteY4-182" fmla="*/ 55623 h 1168127"/>
                <a:gd name="connsiteX5-183" fmla="*/ 3584168 w 3584168"/>
                <a:gd name="connsiteY5-184" fmla="*/ 224904 h 1168127"/>
                <a:gd name="connsiteX6-185" fmla="*/ 3584168 w 3584168"/>
                <a:gd name="connsiteY6-186" fmla="*/ 902005 h 1168127"/>
                <a:gd name="connsiteX7-187" fmla="*/ 3414887 w 3584168"/>
                <a:gd name="connsiteY7-188" fmla="*/ 1071286 h 1168127"/>
                <a:gd name="connsiteX8-189" fmla="*/ 2660073 w 3584168"/>
                <a:gd name="connsiteY8-190" fmla="*/ 1014765 h 1168127"/>
                <a:gd name="connsiteX9-191" fmla="*/ 1482436 w 3584168"/>
                <a:gd name="connsiteY9-192" fmla="*/ 1028620 h 1168127"/>
                <a:gd name="connsiteX10-193" fmla="*/ 914400 w 3584168"/>
                <a:gd name="connsiteY10-194" fmla="*/ 1167165 h 1168127"/>
                <a:gd name="connsiteX11-195" fmla="*/ 169281 w 3584168"/>
                <a:gd name="connsiteY11-196" fmla="*/ 1071286 h 1168127"/>
                <a:gd name="connsiteX12-197" fmla="*/ 0 w 3584168"/>
                <a:gd name="connsiteY12-198" fmla="*/ 902005 h 1168127"/>
                <a:gd name="connsiteX13" fmla="*/ 0 w 3584168"/>
                <a:gd name="connsiteY13" fmla="*/ 224904 h 1168127"/>
                <a:gd name="connsiteX0-199" fmla="*/ 0 w 3584168"/>
                <a:gd name="connsiteY0-200" fmla="*/ 224904 h 1168127"/>
                <a:gd name="connsiteX1-201" fmla="*/ 169281 w 3584168"/>
                <a:gd name="connsiteY1-202" fmla="*/ 55623 h 1168127"/>
                <a:gd name="connsiteX2-203" fmla="*/ 1468582 w 3584168"/>
                <a:gd name="connsiteY2-204" fmla="*/ 72656 h 1168127"/>
                <a:gd name="connsiteX3-205" fmla="*/ 2646218 w 3584168"/>
                <a:gd name="connsiteY3-206" fmla="*/ 86510 h 1168127"/>
                <a:gd name="connsiteX4-207" fmla="*/ 3414887 w 3584168"/>
                <a:gd name="connsiteY4-208" fmla="*/ 55623 h 1168127"/>
                <a:gd name="connsiteX5-209" fmla="*/ 3584168 w 3584168"/>
                <a:gd name="connsiteY5-210" fmla="*/ 224904 h 1168127"/>
                <a:gd name="connsiteX6-211" fmla="*/ 3584168 w 3584168"/>
                <a:gd name="connsiteY6-212" fmla="*/ 902005 h 1168127"/>
                <a:gd name="connsiteX7-213" fmla="*/ 3414887 w 3584168"/>
                <a:gd name="connsiteY7-214" fmla="*/ 1071286 h 1168127"/>
                <a:gd name="connsiteX8-215" fmla="*/ 2660073 w 3584168"/>
                <a:gd name="connsiteY8-216" fmla="*/ 1014765 h 1168127"/>
                <a:gd name="connsiteX9-217" fmla="*/ 1482436 w 3584168"/>
                <a:gd name="connsiteY9-218" fmla="*/ 1028620 h 1168127"/>
                <a:gd name="connsiteX10-219" fmla="*/ 914400 w 3584168"/>
                <a:gd name="connsiteY10-220" fmla="*/ 1167165 h 1168127"/>
                <a:gd name="connsiteX11-221" fmla="*/ 169281 w 3584168"/>
                <a:gd name="connsiteY11-222" fmla="*/ 1071286 h 1168127"/>
                <a:gd name="connsiteX12-223" fmla="*/ 0 w 3584168"/>
                <a:gd name="connsiteY12-224" fmla="*/ 902005 h 1168127"/>
                <a:gd name="connsiteX13-225" fmla="*/ 0 w 3584168"/>
                <a:gd name="connsiteY13-226" fmla="*/ 224904 h 116812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99" y="connsiteY10-100"/>
                </a:cxn>
                <a:cxn ang="0">
                  <a:pos x="connsiteX11-145" y="connsiteY11-146"/>
                </a:cxn>
                <a:cxn ang="0">
                  <a:pos x="connsiteX12-171" y="connsiteY12-172"/>
                </a:cxn>
                <a:cxn ang="0">
                  <a:pos x="connsiteX13-225" y="connsiteY13-226"/>
                </a:cxn>
              </a:cxnLst>
              <a:rect l="l" t="t" r="r" b="b"/>
              <a:pathLst>
                <a:path w="3584168" h="1168127">
                  <a:moveTo>
                    <a:pt x="0" y="224904"/>
                  </a:moveTo>
                  <a:cubicBezTo>
                    <a:pt x="0" y="131413"/>
                    <a:pt x="75790" y="55623"/>
                    <a:pt x="169281" y="55623"/>
                  </a:cubicBezTo>
                  <a:cubicBezTo>
                    <a:pt x="611618" y="56682"/>
                    <a:pt x="1012391" y="-80803"/>
                    <a:pt x="1468582" y="72656"/>
                  </a:cubicBezTo>
                  <a:cubicBezTo>
                    <a:pt x="1861127" y="77274"/>
                    <a:pt x="2267528" y="-84363"/>
                    <a:pt x="2646218" y="86510"/>
                  </a:cubicBezTo>
                  <a:cubicBezTo>
                    <a:pt x="2970602" y="83671"/>
                    <a:pt x="3258562" y="18703"/>
                    <a:pt x="3414887" y="55623"/>
                  </a:cubicBezTo>
                  <a:cubicBezTo>
                    <a:pt x="3508378" y="55623"/>
                    <a:pt x="3584168" y="131413"/>
                    <a:pt x="3584168" y="224904"/>
                  </a:cubicBezTo>
                  <a:lnTo>
                    <a:pt x="3584168" y="902005"/>
                  </a:lnTo>
                  <a:cubicBezTo>
                    <a:pt x="3584168" y="995496"/>
                    <a:pt x="3508378" y="1071286"/>
                    <a:pt x="3414887" y="1071286"/>
                  </a:cubicBezTo>
                  <a:cubicBezTo>
                    <a:pt x="3247017" y="1106243"/>
                    <a:pt x="2982148" y="1021876"/>
                    <a:pt x="2660073" y="1014765"/>
                  </a:cubicBezTo>
                  <a:cubicBezTo>
                    <a:pt x="2324143" y="1160054"/>
                    <a:pt x="1759527" y="1019384"/>
                    <a:pt x="1482436" y="1028620"/>
                  </a:cubicBezTo>
                  <a:cubicBezTo>
                    <a:pt x="1065688" y="1044600"/>
                    <a:pt x="1135568" y="1180836"/>
                    <a:pt x="914400" y="1167165"/>
                  </a:cubicBezTo>
                  <a:lnTo>
                    <a:pt x="169281" y="1071286"/>
                  </a:lnTo>
                  <a:cubicBezTo>
                    <a:pt x="75790" y="1071286"/>
                    <a:pt x="0" y="995496"/>
                    <a:pt x="0" y="902005"/>
                  </a:cubicBezTo>
                  <a:lnTo>
                    <a:pt x="0" y="224904"/>
                  </a:lnTo>
                  <a:close/>
                </a:path>
              </a:pathLst>
            </a:cu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4400" b="0" i="0" u="none" strike="noStrike" kern="1200" cap="none" spc="0" normalizeH="0" baseline="0" noProof="0">
                <a:ln>
                  <a:noFill/>
                </a:ln>
                <a:solidFill>
                  <a:srgbClr val="F7A9BD"/>
                </a:solidFill>
                <a:effectLst/>
                <a:uLnTx/>
                <a:uFillTx/>
                <a:latin typeface="Calibri" panose="020F0502020204030204" pitchFamily="34" charset="0"/>
                <a:cs typeface="Calibri" panose="020F0502020204030204" pitchFamily="34" charset="0"/>
              </a:endParaRPr>
            </a:p>
          </p:txBody>
        </p:sp>
        <p:sp>
          <p:nvSpPr>
            <p:cNvPr id="23" name="TextBox 22"/>
            <p:cNvSpPr txBox="1"/>
            <p:nvPr/>
          </p:nvSpPr>
          <p:spPr>
            <a:xfrm>
              <a:off x="4069077" y="1735457"/>
              <a:ext cx="3160296" cy="9247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Lọ</a:t>
              </a:r>
              <a:r>
                <a:rPr kumimoji="0" lang="en-US"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Lem</a:t>
              </a:r>
              <a:endParaRPr kumimoji="0" lang="en-GB"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grpSp>
        <p:nvGrpSpPr>
          <p:cNvPr id="27" name="Group 26"/>
          <p:cNvGrpSpPr/>
          <p:nvPr/>
        </p:nvGrpSpPr>
        <p:grpSpPr>
          <a:xfrm>
            <a:off x="2942276" y="3141059"/>
            <a:ext cx="3544249" cy="887098"/>
            <a:chOff x="484909" y="3075667"/>
            <a:chExt cx="2857355" cy="1168127"/>
          </a:xfrm>
        </p:grpSpPr>
        <p:sp>
          <p:nvSpPr>
            <p:cNvPr id="28" name="Rounded Rectangle 20"/>
            <p:cNvSpPr/>
            <p:nvPr/>
          </p:nvSpPr>
          <p:spPr>
            <a:xfrm>
              <a:off x="484909" y="3075667"/>
              <a:ext cx="2857355" cy="1168127"/>
            </a:xfrm>
            <a:custGeom>
              <a:avLst/>
              <a:gdLst>
                <a:gd name="connsiteX0" fmla="*/ 0 w 3584168"/>
                <a:gd name="connsiteY0" fmla="*/ 169281 h 1015663"/>
                <a:gd name="connsiteX1" fmla="*/ 169281 w 3584168"/>
                <a:gd name="connsiteY1" fmla="*/ 0 h 1015663"/>
                <a:gd name="connsiteX2" fmla="*/ 3414887 w 3584168"/>
                <a:gd name="connsiteY2" fmla="*/ 0 h 1015663"/>
                <a:gd name="connsiteX3" fmla="*/ 3584168 w 3584168"/>
                <a:gd name="connsiteY3" fmla="*/ 169281 h 1015663"/>
                <a:gd name="connsiteX4" fmla="*/ 3584168 w 3584168"/>
                <a:gd name="connsiteY4" fmla="*/ 846382 h 1015663"/>
                <a:gd name="connsiteX5" fmla="*/ 3414887 w 3584168"/>
                <a:gd name="connsiteY5" fmla="*/ 1015663 h 1015663"/>
                <a:gd name="connsiteX6" fmla="*/ 169281 w 3584168"/>
                <a:gd name="connsiteY6" fmla="*/ 1015663 h 1015663"/>
                <a:gd name="connsiteX7" fmla="*/ 0 w 3584168"/>
                <a:gd name="connsiteY7" fmla="*/ 846382 h 1015663"/>
                <a:gd name="connsiteX8" fmla="*/ 0 w 3584168"/>
                <a:gd name="connsiteY8" fmla="*/ 169281 h 1015663"/>
                <a:gd name="connsiteX0-1" fmla="*/ 0 w 3584168"/>
                <a:gd name="connsiteY0-2" fmla="*/ 169281 h 1015663"/>
                <a:gd name="connsiteX1-3" fmla="*/ 169281 w 3584168"/>
                <a:gd name="connsiteY1-4" fmla="*/ 0 h 1015663"/>
                <a:gd name="connsiteX2-5" fmla="*/ 1468582 w 3584168"/>
                <a:gd name="connsiteY2-6" fmla="*/ 17033 h 1015663"/>
                <a:gd name="connsiteX3-7" fmla="*/ 3414887 w 3584168"/>
                <a:gd name="connsiteY3-8" fmla="*/ 0 h 1015663"/>
                <a:gd name="connsiteX4-9" fmla="*/ 3584168 w 3584168"/>
                <a:gd name="connsiteY4-10" fmla="*/ 169281 h 1015663"/>
                <a:gd name="connsiteX5-11" fmla="*/ 3584168 w 3584168"/>
                <a:gd name="connsiteY5-12" fmla="*/ 846382 h 1015663"/>
                <a:gd name="connsiteX6-13" fmla="*/ 3414887 w 3584168"/>
                <a:gd name="connsiteY6-14" fmla="*/ 1015663 h 1015663"/>
                <a:gd name="connsiteX7-15" fmla="*/ 169281 w 3584168"/>
                <a:gd name="connsiteY7-16" fmla="*/ 1015663 h 1015663"/>
                <a:gd name="connsiteX8-17" fmla="*/ 0 w 3584168"/>
                <a:gd name="connsiteY8-18" fmla="*/ 846382 h 1015663"/>
                <a:gd name="connsiteX9" fmla="*/ 0 w 3584168"/>
                <a:gd name="connsiteY9" fmla="*/ 169281 h 1015663"/>
                <a:gd name="connsiteX0-19" fmla="*/ 0 w 3584168"/>
                <a:gd name="connsiteY0-20" fmla="*/ 224903 h 1071285"/>
                <a:gd name="connsiteX1-21" fmla="*/ 169281 w 3584168"/>
                <a:gd name="connsiteY1-22" fmla="*/ 55622 h 1071285"/>
                <a:gd name="connsiteX2-23" fmla="*/ 1468582 w 3584168"/>
                <a:gd name="connsiteY2-24" fmla="*/ 72655 h 1071285"/>
                <a:gd name="connsiteX3-25" fmla="*/ 3414887 w 3584168"/>
                <a:gd name="connsiteY3-26" fmla="*/ 55622 h 1071285"/>
                <a:gd name="connsiteX4-27" fmla="*/ 3584168 w 3584168"/>
                <a:gd name="connsiteY4-28" fmla="*/ 224903 h 1071285"/>
                <a:gd name="connsiteX5-29" fmla="*/ 3584168 w 3584168"/>
                <a:gd name="connsiteY5-30" fmla="*/ 902004 h 1071285"/>
                <a:gd name="connsiteX6-31" fmla="*/ 3414887 w 3584168"/>
                <a:gd name="connsiteY6-32" fmla="*/ 1071285 h 1071285"/>
                <a:gd name="connsiteX7-33" fmla="*/ 169281 w 3584168"/>
                <a:gd name="connsiteY7-34" fmla="*/ 1071285 h 1071285"/>
                <a:gd name="connsiteX8-35" fmla="*/ 0 w 3584168"/>
                <a:gd name="connsiteY8-36" fmla="*/ 902004 h 1071285"/>
                <a:gd name="connsiteX9-37" fmla="*/ 0 w 3584168"/>
                <a:gd name="connsiteY9-38" fmla="*/ 224903 h 1071285"/>
                <a:gd name="connsiteX0-39" fmla="*/ 0 w 3584168"/>
                <a:gd name="connsiteY0-40" fmla="*/ 231964 h 1078346"/>
                <a:gd name="connsiteX1-41" fmla="*/ 169281 w 3584168"/>
                <a:gd name="connsiteY1-42" fmla="*/ 62683 h 1078346"/>
                <a:gd name="connsiteX2-43" fmla="*/ 1468582 w 3584168"/>
                <a:gd name="connsiteY2-44" fmla="*/ 79716 h 1078346"/>
                <a:gd name="connsiteX3-45" fmla="*/ 3414887 w 3584168"/>
                <a:gd name="connsiteY3-46" fmla="*/ 62683 h 1078346"/>
                <a:gd name="connsiteX4-47" fmla="*/ 3584168 w 3584168"/>
                <a:gd name="connsiteY4-48" fmla="*/ 231964 h 1078346"/>
                <a:gd name="connsiteX5-49" fmla="*/ 3584168 w 3584168"/>
                <a:gd name="connsiteY5-50" fmla="*/ 909065 h 1078346"/>
                <a:gd name="connsiteX6-51" fmla="*/ 3414887 w 3584168"/>
                <a:gd name="connsiteY6-52" fmla="*/ 1078346 h 1078346"/>
                <a:gd name="connsiteX7-53" fmla="*/ 169281 w 3584168"/>
                <a:gd name="connsiteY7-54" fmla="*/ 1078346 h 1078346"/>
                <a:gd name="connsiteX8-55" fmla="*/ 0 w 3584168"/>
                <a:gd name="connsiteY8-56" fmla="*/ 909065 h 1078346"/>
                <a:gd name="connsiteX9-57" fmla="*/ 0 w 3584168"/>
                <a:gd name="connsiteY9-58" fmla="*/ 231964 h 1078346"/>
                <a:gd name="connsiteX0-59" fmla="*/ 0 w 3584168"/>
                <a:gd name="connsiteY0-60" fmla="*/ 224904 h 1071286"/>
                <a:gd name="connsiteX1-61" fmla="*/ 169281 w 3584168"/>
                <a:gd name="connsiteY1-62" fmla="*/ 55623 h 1071286"/>
                <a:gd name="connsiteX2-63" fmla="*/ 1468582 w 3584168"/>
                <a:gd name="connsiteY2-64" fmla="*/ 72656 h 1071286"/>
                <a:gd name="connsiteX3-65" fmla="*/ 2646218 w 3584168"/>
                <a:gd name="connsiteY3-66" fmla="*/ 86510 h 1071286"/>
                <a:gd name="connsiteX4-67" fmla="*/ 3414887 w 3584168"/>
                <a:gd name="connsiteY4-68" fmla="*/ 55623 h 1071286"/>
                <a:gd name="connsiteX5-69" fmla="*/ 3584168 w 3584168"/>
                <a:gd name="connsiteY5-70" fmla="*/ 224904 h 1071286"/>
                <a:gd name="connsiteX6-71" fmla="*/ 3584168 w 3584168"/>
                <a:gd name="connsiteY6-72" fmla="*/ 902005 h 1071286"/>
                <a:gd name="connsiteX7-73" fmla="*/ 3414887 w 3584168"/>
                <a:gd name="connsiteY7-74" fmla="*/ 1071286 h 1071286"/>
                <a:gd name="connsiteX8-75" fmla="*/ 169281 w 3584168"/>
                <a:gd name="connsiteY8-76" fmla="*/ 1071286 h 1071286"/>
                <a:gd name="connsiteX9-77" fmla="*/ 0 w 3584168"/>
                <a:gd name="connsiteY9-78" fmla="*/ 902005 h 1071286"/>
                <a:gd name="connsiteX10" fmla="*/ 0 w 3584168"/>
                <a:gd name="connsiteY10" fmla="*/ 224904 h 1071286"/>
                <a:gd name="connsiteX0-79" fmla="*/ 0 w 3584168"/>
                <a:gd name="connsiteY0-80" fmla="*/ 224904 h 1071286"/>
                <a:gd name="connsiteX1-81" fmla="*/ 169281 w 3584168"/>
                <a:gd name="connsiteY1-82" fmla="*/ 55623 h 1071286"/>
                <a:gd name="connsiteX2-83" fmla="*/ 1468582 w 3584168"/>
                <a:gd name="connsiteY2-84" fmla="*/ 72656 h 1071286"/>
                <a:gd name="connsiteX3-85" fmla="*/ 2646218 w 3584168"/>
                <a:gd name="connsiteY3-86" fmla="*/ 86510 h 1071286"/>
                <a:gd name="connsiteX4-87" fmla="*/ 3414887 w 3584168"/>
                <a:gd name="connsiteY4-88" fmla="*/ 55623 h 1071286"/>
                <a:gd name="connsiteX5-89" fmla="*/ 3584168 w 3584168"/>
                <a:gd name="connsiteY5-90" fmla="*/ 224904 h 1071286"/>
                <a:gd name="connsiteX6-91" fmla="*/ 3584168 w 3584168"/>
                <a:gd name="connsiteY6-92" fmla="*/ 902005 h 1071286"/>
                <a:gd name="connsiteX7-93" fmla="*/ 3414887 w 3584168"/>
                <a:gd name="connsiteY7-94" fmla="*/ 1071286 h 1071286"/>
                <a:gd name="connsiteX8-95" fmla="*/ 169281 w 3584168"/>
                <a:gd name="connsiteY8-96" fmla="*/ 1071286 h 1071286"/>
                <a:gd name="connsiteX9-97" fmla="*/ 0 w 3584168"/>
                <a:gd name="connsiteY9-98" fmla="*/ 902005 h 1071286"/>
                <a:gd name="connsiteX10-99" fmla="*/ 0 w 3584168"/>
                <a:gd name="connsiteY10-100" fmla="*/ 224904 h 1071286"/>
                <a:gd name="connsiteX0-101" fmla="*/ 0 w 3584168"/>
                <a:gd name="connsiteY0-102" fmla="*/ 224904 h 1167166"/>
                <a:gd name="connsiteX1-103" fmla="*/ 169281 w 3584168"/>
                <a:gd name="connsiteY1-104" fmla="*/ 55623 h 1167166"/>
                <a:gd name="connsiteX2-105" fmla="*/ 1468582 w 3584168"/>
                <a:gd name="connsiteY2-106" fmla="*/ 72656 h 1167166"/>
                <a:gd name="connsiteX3-107" fmla="*/ 2646218 w 3584168"/>
                <a:gd name="connsiteY3-108" fmla="*/ 86510 h 1167166"/>
                <a:gd name="connsiteX4-109" fmla="*/ 3414887 w 3584168"/>
                <a:gd name="connsiteY4-110" fmla="*/ 55623 h 1167166"/>
                <a:gd name="connsiteX5-111" fmla="*/ 3584168 w 3584168"/>
                <a:gd name="connsiteY5-112" fmla="*/ 224904 h 1167166"/>
                <a:gd name="connsiteX6-113" fmla="*/ 3584168 w 3584168"/>
                <a:gd name="connsiteY6-114" fmla="*/ 902005 h 1167166"/>
                <a:gd name="connsiteX7-115" fmla="*/ 3414887 w 3584168"/>
                <a:gd name="connsiteY7-116" fmla="*/ 1071286 h 1167166"/>
                <a:gd name="connsiteX8-117" fmla="*/ 914400 w 3584168"/>
                <a:gd name="connsiteY8-118" fmla="*/ 1167165 h 1167166"/>
                <a:gd name="connsiteX9-119" fmla="*/ 169281 w 3584168"/>
                <a:gd name="connsiteY9-120" fmla="*/ 1071286 h 1167166"/>
                <a:gd name="connsiteX10-121" fmla="*/ 0 w 3584168"/>
                <a:gd name="connsiteY10-122" fmla="*/ 902005 h 1167166"/>
                <a:gd name="connsiteX11" fmla="*/ 0 w 3584168"/>
                <a:gd name="connsiteY11" fmla="*/ 224904 h 1167166"/>
                <a:gd name="connsiteX0-123" fmla="*/ 0 w 3584168"/>
                <a:gd name="connsiteY0-124" fmla="*/ 224904 h 1168127"/>
                <a:gd name="connsiteX1-125" fmla="*/ 169281 w 3584168"/>
                <a:gd name="connsiteY1-126" fmla="*/ 55623 h 1168127"/>
                <a:gd name="connsiteX2-127" fmla="*/ 1468582 w 3584168"/>
                <a:gd name="connsiteY2-128" fmla="*/ 72656 h 1168127"/>
                <a:gd name="connsiteX3-129" fmla="*/ 2646218 w 3584168"/>
                <a:gd name="connsiteY3-130" fmla="*/ 86510 h 1168127"/>
                <a:gd name="connsiteX4-131" fmla="*/ 3414887 w 3584168"/>
                <a:gd name="connsiteY4-132" fmla="*/ 55623 h 1168127"/>
                <a:gd name="connsiteX5-133" fmla="*/ 3584168 w 3584168"/>
                <a:gd name="connsiteY5-134" fmla="*/ 224904 h 1168127"/>
                <a:gd name="connsiteX6-135" fmla="*/ 3584168 w 3584168"/>
                <a:gd name="connsiteY6-136" fmla="*/ 902005 h 1168127"/>
                <a:gd name="connsiteX7-137" fmla="*/ 3414887 w 3584168"/>
                <a:gd name="connsiteY7-138" fmla="*/ 1071286 h 1168127"/>
                <a:gd name="connsiteX8-139" fmla="*/ 1482436 w 3584168"/>
                <a:gd name="connsiteY8-140" fmla="*/ 1028620 h 1168127"/>
                <a:gd name="connsiteX9-141" fmla="*/ 914400 w 3584168"/>
                <a:gd name="connsiteY9-142" fmla="*/ 1167165 h 1168127"/>
                <a:gd name="connsiteX10-143" fmla="*/ 169281 w 3584168"/>
                <a:gd name="connsiteY10-144" fmla="*/ 1071286 h 1168127"/>
                <a:gd name="connsiteX11-145" fmla="*/ 0 w 3584168"/>
                <a:gd name="connsiteY11-146" fmla="*/ 902005 h 1168127"/>
                <a:gd name="connsiteX12" fmla="*/ 0 w 3584168"/>
                <a:gd name="connsiteY12" fmla="*/ 224904 h 1168127"/>
                <a:gd name="connsiteX0-147" fmla="*/ 0 w 3584168"/>
                <a:gd name="connsiteY0-148" fmla="*/ 224904 h 1168127"/>
                <a:gd name="connsiteX1-149" fmla="*/ 169281 w 3584168"/>
                <a:gd name="connsiteY1-150" fmla="*/ 55623 h 1168127"/>
                <a:gd name="connsiteX2-151" fmla="*/ 1468582 w 3584168"/>
                <a:gd name="connsiteY2-152" fmla="*/ 72656 h 1168127"/>
                <a:gd name="connsiteX3-153" fmla="*/ 2646218 w 3584168"/>
                <a:gd name="connsiteY3-154" fmla="*/ 86510 h 1168127"/>
                <a:gd name="connsiteX4-155" fmla="*/ 3414887 w 3584168"/>
                <a:gd name="connsiteY4-156" fmla="*/ 55623 h 1168127"/>
                <a:gd name="connsiteX5-157" fmla="*/ 3584168 w 3584168"/>
                <a:gd name="connsiteY5-158" fmla="*/ 224904 h 1168127"/>
                <a:gd name="connsiteX6-159" fmla="*/ 3584168 w 3584168"/>
                <a:gd name="connsiteY6-160" fmla="*/ 902005 h 1168127"/>
                <a:gd name="connsiteX7-161" fmla="*/ 3414887 w 3584168"/>
                <a:gd name="connsiteY7-162" fmla="*/ 1071286 h 1168127"/>
                <a:gd name="connsiteX8-163" fmla="*/ 1482436 w 3584168"/>
                <a:gd name="connsiteY8-164" fmla="*/ 1028620 h 1168127"/>
                <a:gd name="connsiteX9-165" fmla="*/ 914400 w 3584168"/>
                <a:gd name="connsiteY9-166" fmla="*/ 1167165 h 1168127"/>
                <a:gd name="connsiteX10-167" fmla="*/ 169281 w 3584168"/>
                <a:gd name="connsiteY10-168" fmla="*/ 1071286 h 1168127"/>
                <a:gd name="connsiteX11-169" fmla="*/ 0 w 3584168"/>
                <a:gd name="connsiteY11-170" fmla="*/ 902005 h 1168127"/>
                <a:gd name="connsiteX12-171" fmla="*/ 0 w 3584168"/>
                <a:gd name="connsiteY12-172" fmla="*/ 224904 h 1168127"/>
                <a:gd name="connsiteX0-173" fmla="*/ 0 w 3584168"/>
                <a:gd name="connsiteY0-174" fmla="*/ 224904 h 1168127"/>
                <a:gd name="connsiteX1-175" fmla="*/ 169281 w 3584168"/>
                <a:gd name="connsiteY1-176" fmla="*/ 55623 h 1168127"/>
                <a:gd name="connsiteX2-177" fmla="*/ 1468582 w 3584168"/>
                <a:gd name="connsiteY2-178" fmla="*/ 72656 h 1168127"/>
                <a:gd name="connsiteX3-179" fmla="*/ 2646218 w 3584168"/>
                <a:gd name="connsiteY3-180" fmla="*/ 86510 h 1168127"/>
                <a:gd name="connsiteX4-181" fmla="*/ 3414887 w 3584168"/>
                <a:gd name="connsiteY4-182" fmla="*/ 55623 h 1168127"/>
                <a:gd name="connsiteX5-183" fmla="*/ 3584168 w 3584168"/>
                <a:gd name="connsiteY5-184" fmla="*/ 224904 h 1168127"/>
                <a:gd name="connsiteX6-185" fmla="*/ 3584168 w 3584168"/>
                <a:gd name="connsiteY6-186" fmla="*/ 902005 h 1168127"/>
                <a:gd name="connsiteX7-187" fmla="*/ 3414887 w 3584168"/>
                <a:gd name="connsiteY7-188" fmla="*/ 1071286 h 1168127"/>
                <a:gd name="connsiteX8-189" fmla="*/ 2660073 w 3584168"/>
                <a:gd name="connsiteY8-190" fmla="*/ 1014765 h 1168127"/>
                <a:gd name="connsiteX9-191" fmla="*/ 1482436 w 3584168"/>
                <a:gd name="connsiteY9-192" fmla="*/ 1028620 h 1168127"/>
                <a:gd name="connsiteX10-193" fmla="*/ 914400 w 3584168"/>
                <a:gd name="connsiteY10-194" fmla="*/ 1167165 h 1168127"/>
                <a:gd name="connsiteX11-195" fmla="*/ 169281 w 3584168"/>
                <a:gd name="connsiteY11-196" fmla="*/ 1071286 h 1168127"/>
                <a:gd name="connsiteX12-197" fmla="*/ 0 w 3584168"/>
                <a:gd name="connsiteY12-198" fmla="*/ 902005 h 1168127"/>
                <a:gd name="connsiteX13" fmla="*/ 0 w 3584168"/>
                <a:gd name="connsiteY13" fmla="*/ 224904 h 1168127"/>
                <a:gd name="connsiteX0-199" fmla="*/ 0 w 3584168"/>
                <a:gd name="connsiteY0-200" fmla="*/ 224904 h 1168127"/>
                <a:gd name="connsiteX1-201" fmla="*/ 169281 w 3584168"/>
                <a:gd name="connsiteY1-202" fmla="*/ 55623 h 1168127"/>
                <a:gd name="connsiteX2-203" fmla="*/ 1468582 w 3584168"/>
                <a:gd name="connsiteY2-204" fmla="*/ 72656 h 1168127"/>
                <a:gd name="connsiteX3-205" fmla="*/ 2646218 w 3584168"/>
                <a:gd name="connsiteY3-206" fmla="*/ 86510 h 1168127"/>
                <a:gd name="connsiteX4-207" fmla="*/ 3414887 w 3584168"/>
                <a:gd name="connsiteY4-208" fmla="*/ 55623 h 1168127"/>
                <a:gd name="connsiteX5-209" fmla="*/ 3584168 w 3584168"/>
                <a:gd name="connsiteY5-210" fmla="*/ 224904 h 1168127"/>
                <a:gd name="connsiteX6-211" fmla="*/ 3584168 w 3584168"/>
                <a:gd name="connsiteY6-212" fmla="*/ 902005 h 1168127"/>
                <a:gd name="connsiteX7-213" fmla="*/ 3414887 w 3584168"/>
                <a:gd name="connsiteY7-214" fmla="*/ 1071286 h 1168127"/>
                <a:gd name="connsiteX8-215" fmla="*/ 2660073 w 3584168"/>
                <a:gd name="connsiteY8-216" fmla="*/ 1014765 h 1168127"/>
                <a:gd name="connsiteX9-217" fmla="*/ 1482436 w 3584168"/>
                <a:gd name="connsiteY9-218" fmla="*/ 1028620 h 1168127"/>
                <a:gd name="connsiteX10-219" fmla="*/ 914400 w 3584168"/>
                <a:gd name="connsiteY10-220" fmla="*/ 1167165 h 1168127"/>
                <a:gd name="connsiteX11-221" fmla="*/ 169281 w 3584168"/>
                <a:gd name="connsiteY11-222" fmla="*/ 1071286 h 1168127"/>
                <a:gd name="connsiteX12-223" fmla="*/ 0 w 3584168"/>
                <a:gd name="connsiteY12-224" fmla="*/ 902005 h 1168127"/>
                <a:gd name="connsiteX13-225" fmla="*/ 0 w 3584168"/>
                <a:gd name="connsiteY13-226" fmla="*/ 224904 h 116812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99" y="connsiteY10-100"/>
                </a:cxn>
                <a:cxn ang="0">
                  <a:pos x="connsiteX11-145" y="connsiteY11-146"/>
                </a:cxn>
                <a:cxn ang="0">
                  <a:pos x="connsiteX12-171" y="connsiteY12-172"/>
                </a:cxn>
                <a:cxn ang="0">
                  <a:pos x="connsiteX13-225" y="connsiteY13-226"/>
                </a:cxn>
              </a:cxnLst>
              <a:rect l="l" t="t" r="r" b="b"/>
              <a:pathLst>
                <a:path w="3584168" h="1168127">
                  <a:moveTo>
                    <a:pt x="0" y="224904"/>
                  </a:moveTo>
                  <a:cubicBezTo>
                    <a:pt x="0" y="131413"/>
                    <a:pt x="75790" y="55623"/>
                    <a:pt x="169281" y="55623"/>
                  </a:cubicBezTo>
                  <a:cubicBezTo>
                    <a:pt x="611618" y="56682"/>
                    <a:pt x="1012391" y="-80803"/>
                    <a:pt x="1468582" y="72656"/>
                  </a:cubicBezTo>
                  <a:cubicBezTo>
                    <a:pt x="1861127" y="77274"/>
                    <a:pt x="2267528" y="-84363"/>
                    <a:pt x="2646218" y="86510"/>
                  </a:cubicBezTo>
                  <a:cubicBezTo>
                    <a:pt x="2970602" y="83671"/>
                    <a:pt x="3258562" y="18703"/>
                    <a:pt x="3414887" y="55623"/>
                  </a:cubicBezTo>
                  <a:cubicBezTo>
                    <a:pt x="3508378" y="55623"/>
                    <a:pt x="3584168" y="131413"/>
                    <a:pt x="3584168" y="224904"/>
                  </a:cubicBezTo>
                  <a:lnTo>
                    <a:pt x="3584168" y="902005"/>
                  </a:lnTo>
                  <a:cubicBezTo>
                    <a:pt x="3584168" y="995496"/>
                    <a:pt x="3508378" y="1071286"/>
                    <a:pt x="3414887" y="1071286"/>
                  </a:cubicBezTo>
                  <a:cubicBezTo>
                    <a:pt x="3247017" y="1106243"/>
                    <a:pt x="2982148" y="1021876"/>
                    <a:pt x="2660073" y="1014765"/>
                  </a:cubicBezTo>
                  <a:cubicBezTo>
                    <a:pt x="2324143" y="1160054"/>
                    <a:pt x="1759527" y="1019384"/>
                    <a:pt x="1482436" y="1028620"/>
                  </a:cubicBezTo>
                  <a:cubicBezTo>
                    <a:pt x="1065688" y="1044600"/>
                    <a:pt x="1135568" y="1180836"/>
                    <a:pt x="914400" y="1167165"/>
                  </a:cubicBezTo>
                  <a:lnTo>
                    <a:pt x="169281" y="1071286"/>
                  </a:lnTo>
                  <a:cubicBezTo>
                    <a:pt x="75790" y="1071286"/>
                    <a:pt x="0" y="995496"/>
                    <a:pt x="0" y="902005"/>
                  </a:cubicBezTo>
                  <a:lnTo>
                    <a:pt x="0" y="224904"/>
                  </a:lnTo>
                  <a:close/>
                </a:path>
              </a:pathLst>
            </a:cu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4400" b="0" i="0" u="none" strike="noStrike" kern="1200" cap="none" spc="0" normalizeH="0" baseline="0" noProof="0">
                <a:ln>
                  <a:noFill/>
                </a:ln>
                <a:solidFill>
                  <a:srgbClr val="F7A9BD"/>
                </a:solidFill>
                <a:effectLst/>
                <a:uLnTx/>
                <a:uFillTx/>
                <a:latin typeface="Calibri" panose="020F0502020204030204" pitchFamily="34" charset="0"/>
                <a:cs typeface="Calibri" panose="020F0502020204030204" pitchFamily="34" charset="0"/>
              </a:endParaRPr>
            </a:p>
          </p:txBody>
        </p:sp>
        <p:sp>
          <p:nvSpPr>
            <p:cNvPr id="29" name="TextBox 28"/>
            <p:cNvSpPr txBox="1"/>
            <p:nvPr/>
          </p:nvSpPr>
          <p:spPr>
            <a:xfrm>
              <a:off x="708145" y="3076520"/>
              <a:ext cx="2379849" cy="10131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4400" dirty="0" err="1">
                  <a:solidFill>
                    <a:srgbClr val="002060"/>
                  </a:solidFill>
                  <a:latin typeface="Calibri" panose="020F0502020204030204" pitchFamily="34" charset="0"/>
                  <a:cs typeface="Calibri" panose="020F0502020204030204" pitchFamily="34" charset="0"/>
                </a:rPr>
                <a:t>v</a:t>
              </a:r>
              <a:r>
                <a:rPr kumimoji="0" lang="en-US" sz="4400" b="0" i="0" u="none" strike="noStrike" kern="1200" cap="none" spc="0" normalizeH="0" baseline="0" noProof="0" dirty="0" smtClean="0">
                  <a:ln>
                    <a:noFill/>
                  </a:ln>
                  <a:solidFill>
                    <a:srgbClr val="002060"/>
                  </a:solidFill>
                  <a:effectLst/>
                  <a:uLnTx/>
                  <a:uFillTx/>
                  <a:latin typeface="Calibri" panose="020F0502020204030204" pitchFamily="34" charset="0"/>
                  <a:cs typeface="Calibri" panose="020F0502020204030204" pitchFamily="34" charset="0"/>
                </a:rPr>
                <a:t>ở </a:t>
              </a: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ba</a:t>
              </a:r>
              <a:r>
                <a:rPr kumimoji="0" lang="en-US"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lê</a:t>
              </a:r>
              <a:endParaRPr kumimoji="0" lang="en-GB"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grpSp>
        <p:nvGrpSpPr>
          <p:cNvPr id="30" name="Group 29"/>
          <p:cNvGrpSpPr/>
          <p:nvPr/>
        </p:nvGrpSpPr>
        <p:grpSpPr>
          <a:xfrm>
            <a:off x="7319628" y="3141059"/>
            <a:ext cx="3687894" cy="902467"/>
            <a:chOff x="3261487" y="2945163"/>
            <a:chExt cx="4807022" cy="1168127"/>
          </a:xfrm>
        </p:grpSpPr>
        <p:sp>
          <p:nvSpPr>
            <p:cNvPr id="31" name="Rounded Rectangle 20"/>
            <p:cNvSpPr/>
            <p:nvPr/>
          </p:nvSpPr>
          <p:spPr>
            <a:xfrm>
              <a:off x="3690153" y="2945163"/>
              <a:ext cx="3949689" cy="1168127"/>
            </a:xfrm>
            <a:custGeom>
              <a:avLst/>
              <a:gdLst>
                <a:gd name="connsiteX0" fmla="*/ 0 w 3584168"/>
                <a:gd name="connsiteY0" fmla="*/ 169281 h 1015663"/>
                <a:gd name="connsiteX1" fmla="*/ 169281 w 3584168"/>
                <a:gd name="connsiteY1" fmla="*/ 0 h 1015663"/>
                <a:gd name="connsiteX2" fmla="*/ 3414887 w 3584168"/>
                <a:gd name="connsiteY2" fmla="*/ 0 h 1015663"/>
                <a:gd name="connsiteX3" fmla="*/ 3584168 w 3584168"/>
                <a:gd name="connsiteY3" fmla="*/ 169281 h 1015663"/>
                <a:gd name="connsiteX4" fmla="*/ 3584168 w 3584168"/>
                <a:gd name="connsiteY4" fmla="*/ 846382 h 1015663"/>
                <a:gd name="connsiteX5" fmla="*/ 3414887 w 3584168"/>
                <a:gd name="connsiteY5" fmla="*/ 1015663 h 1015663"/>
                <a:gd name="connsiteX6" fmla="*/ 169281 w 3584168"/>
                <a:gd name="connsiteY6" fmla="*/ 1015663 h 1015663"/>
                <a:gd name="connsiteX7" fmla="*/ 0 w 3584168"/>
                <a:gd name="connsiteY7" fmla="*/ 846382 h 1015663"/>
                <a:gd name="connsiteX8" fmla="*/ 0 w 3584168"/>
                <a:gd name="connsiteY8" fmla="*/ 169281 h 1015663"/>
                <a:gd name="connsiteX0-1" fmla="*/ 0 w 3584168"/>
                <a:gd name="connsiteY0-2" fmla="*/ 169281 h 1015663"/>
                <a:gd name="connsiteX1-3" fmla="*/ 169281 w 3584168"/>
                <a:gd name="connsiteY1-4" fmla="*/ 0 h 1015663"/>
                <a:gd name="connsiteX2-5" fmla="*/ 1468582 w 3584168"/>
                <a:gd name="connsiteY2-6" fmla="*/ 17033 h 1015663"/>
                <a:gd name="connsiteX3-7" fmla="*/ 3414887 w 3584168"/>
                <a:gd name="connsiteY3-8" fmla="*/ 0 h 1015663"/>
                <a:gd name="connsiteX4-9" fmla="*/ 3584168 w 3584168"/>
                <a:gd name="connsiteY4-10" fmla="*/ 169281 h 1015663"/>
                <a:gd name="connsiteX5-11" fmla="*/ 3584168 w 3584168"/>
                <a:gd name="connsiteY5-12" fmla="*/ 846382 h 1015663"/>
                <a:gd name="connsiteX6-13" fmla="*/ 3414887 w 3584168"/>
                <a:gd name="connsiteY6-14" fmla="*/ 1015663 h 1015663"/>
                <a:gd name="connsiteX7-15" fmla="*/ 169281 w 3584168"/>
                <a:gd name="connsiteY7-16" fmla="*/ 1015663 h 1015663"/>
                <a:gd name="connsiteX8-17" fmla="*/ 0 w 3584168"/>
                <a:gd name="connsiteY8-18" fmla="*/ 846382 h 1015663"/>
                <a:gd name="connsiteX9" fmla="*/ 0 w 3584168"/>
                <a:gd name="connsiteY9" fmla="*/ 169281 h 1015663"/>
                <a:gd name="connsiteX0-19" fmla="*/ 0 w 3584168"/>
                <a:gd name="connsiteY0-20" fmla="*/ 224903 h 1071285"/>
                <a:gd name="connsiteX1-21" fmla="*/ 169281 w 3584168"/>
                <a:gd name="connsiteY1-22" fmla="*/ 55622 h 1071285"/>
                <a:gd name="connsiteX2-23" fmla="*/ 1468582 w 3584168"/>
                <a:gd name="connsiteY2-24" fmla="*/ 72655 h 1071285"/>
                <a:gd name="connsiteX3-25" fmla="*/ 3414887 w 3584168"/>
                <a:gd name="connsiteY3-26" fmla="*/ 55622 h 1071285"/>
                <a:gd name="connsiteX4-27" fmla="*/ 3584168 w 3584168"/>
                <a:gd name="connsiteY4-28" fmla="*/ 224903 h 1071285"/>
                <a:gd name="connsiteX5-29" fmla="*/ 3584168 w 3584168"/>
                <a:gd name="connsiteY5-30" fmla="*/ 902004 h 1071285"/>
                <a:gd name="connsiteX6-31" fmla="*/ 3414887 w 3584168"/>
                <a:gd name="connsiteY6-32" fmla="*/ 1071285 h 1071285"/>
                <a:gd name="connsiteX7-33" fmla="*/ 169281 w 3584168"/>
                <a:gd name="connsiteY7-34" fmla="*/ 1071285 h 1071285"/>
                <a:gd name="connsiteX8-35" fmla="*/ 0 w 3584168"/>
                <a:gd name="connsiteY8-36" fmla="*/ 902004 h 1071285"/>
                <a:gd name="connsiteX9-37" fmla="*/ 0 w 3584168"/>
                <a:gd name="connsiteY9-38" fmla="*/ 224903 h 1071285"/>
                <a:gd name="connsiteX0-39" fmla="*/ 0 w 3584168"/>
                <a:gd name="connsiteY0-40" fmla="*/ 231964 h 1078346"/>
                <a:gd name="connsiteX1-41" fmla="*/ 169281 w 3584168"/>
                <a:gd name="connsiteY1-42" fmla="*/ 62683 h 1078346"/>
                <a:gd name="connsiteX2-43" fmla="*/ 1468582 w 3584168"/>
                <a:gd name="connsiteY2-44" fmla="*/ 79716 h 1078346"/>
                <a:gd name="connsiteX3-45" fmla="*/ 3414887 w 3584168"/>
                <a:gd name="connsiteY3-46" fmla="*/ 62683 h 1078346"/>
                <a:gd name="connsiteX4-47" fmla="*/ 3584168 w 3584168"/>
                <a:gd name="connsiteY4-48" fmla="*/ 231964 h 1078346"/>
                <a:gd name="connsiteX5-49" fmla="*/ 3584168 w 3584168"/>
                <a:gd name="connsiteY5-50" fmla="*/ 909065 h 1078346"/>
                <a:gd name="connsiteX6-51" fmla="*/ 3414887 w 3584168"/>
                <a:gd name="connsiteY6-52" fmla="*/ 1078346 h 1078346"/>
                <a:gd name="connsiteX7-53" fmla="*/ 169281 w 3584168"/>
                <a:gd name="connsiteY7-54" fmla="*/ 1078346 h 1078346"/>
                <a:gd name="connsiteX8-55" fmla="*/ 0 w 3584168"/>
                <a:gd name="connsiteY8-56" fmla="*/ 909065 h 1078346"/>
                <a:gd name="connsiteX9-57" fmla="*/ 0 w 3584168"/>
                <a:gd name="connsiteY9-58" fmla="*/ 231964 h 1078346"/>
                <a:gd name="connsiteX0-59" fmla="*/ 0 w 3584168"/>
                <a:gd name="connsiteY0-60" fmla="*/ 224904 h 1071286"/>
                <a:gd name="connsiteX1-61" fmla="*/ 169281 w 3584168"/>
                <a:gd name="connsiteY1-62" fmla="*/ 55623 h 1071286"/>
                <a:gd name="connsiteX2-63" fmla="*/ 1468582 w 3584168"/>
                <a:gd name="connsiteY2-64" fmla="*/ 72656 h 1071286"/>
                <a:gd name="connsiteX3-65" fmla="*/ 2646218 w 3584168"/>
                <a:gd name="connsiteY3-66" fmla="*/ 86510 h 1071286"/>
                <a:gd name="connsiteX4-67" fmla="*/ 3414887 w 3584168"/>
                <a:gd name="connsiteY4-68" fmla="*/ 55623 h 1071286"/>
                <a:gd name="connsiteX5-69" fmla="*/ 3584168 w 3584168"/>
                <a:gd name="connsiteY5-70" fmla="*/ 224904 h 1071286"/>
                <a:gd name="connsiteX6-71" fmla="*/ 3584168 w 3584168"/>
                <a:gd name="connsiteY6-72" fmla="*/ 902005 h 1071286"/>
                <a:gd name="connsiteX7-73" fmla="*/ 3414887 w 3584168"/>
                <a:gd name="connsiteY7-74" fmla="*/ 1071286 h 1071286"/>
                <a:gd name="connsiteX8-75" fmla="*/ 169281 w 3584168"/>
                <a:gd name="connsiteY8-76" fmla="*/ 1071286 h 1071286"/>
                <a:gd name="connsiteX9-77" fmla="*/ 0 w 3584168"/>
                <a:gd name="connsiteY9-78" fmla="*/ 902005 h 1071286"/>
                <a:gd name="connsiteX10" fmla="*/ 0 w 3584168"/>
                <a:gd name="connsiteY10" fmla="*/ 224904 h 1071286"/>
                <a:gd name="connsiteX0-79" fmla="*/ 0 w 3584168"/>
                <a:gd name="connsiteY0-80" fmla="*/ 224904 h 1071286"/>
                <a:gd name="connsiteX1-81" fmla="*/ 169281 w 3584168"/>
                <a:gd name="connsiteY1-82" fmla="*/ 55623 h 1071286"/>
                <a:gd name="connsiteX2-83" fmla="*/ 1468582 w 3584168"/>
                <a:gd name="connsiteY2-84" fmla="*/ 72656 h 1071286"/>
                <a:gd name="connsiteX3-85" fmla="*/ 2646218 w 3584168"/>
                <a:gd name="connsiteY3-86" fmla="*/ 86510 h 1071286"/>
                <a:gd name="connsiteX4-87" fmla="*/ 3414887 w 3584168"/>
                <a:gd name="connsiteY4-88" fmla="*/ 55623 h 1071286"/>
                <a:gd name="connsiteX5-89" fmla="*/ 3584168 w 3584168"/>
                <a:gd name="connsiteY5-90" fmla="*/ 224904 h 1071286"/>
                <a:gd name="connsiteX6-91" fmla="*/ 3584168 w 3584168"/>
                <a:gd name="connsiteY6-92" fmla="*/ 902005 h 1071286"/>
                <a:gd name="connsiteX7-93" fmla="*/ 3414887 w 3584168"/>
                <a:gd name="connsiteY7-94" fmla="*/ 1071286 h 1071286"/>
                <a:gd name="connsiteX8-95" fmla="*/ 169281 w 3584168"/>
                <a:gd name="connsiteY8-96" fmla="*/ 1071286 h 1071286"/>
                <a:gd name="connsiteX9-97" fmla="*/ 0 w 3584168"/>
                <a:gd name="connsiteY9-98" fmla="*/ 902005 h 1071286"/>
                <a:gd name="connsiteX10-99" fmla="*/ 0 w 3584168"/>
                <a:gd name="connsiteY10-100" fmla="*/ 224904 h 1071286"/>
                <a:gd name="connsiteX0-101" fmla="*/ 0 w 3584168"/>
                <a:gd name="connsiteY0-102" fmla="*/ 224904 h 1167166"/>
                <a:gd name="connsiteX1-103" fmla="*/ 169281 w 3584168"/>
                <a:gd name="connsiteY1-104" fmla="*/ 55623 h 1167166"/>
                <a:gd name="connsiteX2-105" fmla="*/ 1468582 w 3584168"/>
                <a:gd name="connsiteY2-106" fmla="*/ 72656 h 1167166"/>
                <a:gd name="connsiteX3-107" fmla="*/ 2646218 w 3584168"/>
                <a:gd name="connsiteY3-108" fmla="*/ 86510 h 1167166"/>
                <a:gd name="connsiteX4-109" fmla="*/ 3414887 w 3584168"/>
                <a:gd name="connsiteY4-110" fmla="*/ 55623 h 1167166"/>
                <a:gd name="connsiteX5-111" fmla="*/ 3584168 w 3584168"/>
                <a:gd name="connsiteY5-112" fmla="*/ 224904 h 1167166"/>
                <a:gd name="connsiteX6-113" fmla="*/ 3584168 w 3584168"/>
                <a:gd name="connsiteY6-114" fmla="*/ 902005 h 1167166"/>
                <a:gd name="connsiteX7-115" fmla="*/ 3414887 w 3584168"/>
                <a:gd name="connsiteY7-116" fmla="*/ 1071286 h 1167166"/>
                <a:gd name="connsiteX8-117" fmla="*/ 914400 w 3584168"/>
                <a:gd name="connsiteY8-118" fmla="*/ 1167165 h 1167166"/>
                <a:gd name="connsiteX9-119" fmla="*/ 169281 w 3584168"/>
                <a:gd name="connsiteY9-120" fmla="*/ 1071286 h 1167166"/>
                <a:gd name="connsiteX10-121" fmla="*/ 0 w 3584168"/>
                <a:gd name="connsiteY10-122" fmla="*/ 902005 h 1167166"/>
                <a:gd name="connsiteX11" fmla="*/ 0 w 3584168"/>
                <a:gd name="connsiteY11" fmla="*/ 224904 h 1167166"/>
                <a:gd name="connsiteX0-123" fmla="*/ 0 w 3584168"/>
                <a:gd name="connsiteY0-124" fmla="*/ 224904 h 1168127"/>
                <a:gd name="connsiteX1-125" fmla="*/ 169281 w 3584168"/>
                <a:gd name="connsiteY1-126" fmla="*/ 55623 h 1168127"/>
                <a:gd name="connsiteX2-127" fmla="*/ 1468582 w 3584168"/>
                <a:gd name="connsiteY2-128" fmla="*/ 72656 h 1168127"/>
                <a:gd name="connsiteX3-129" fmla="*/ 2646218 w 3584168"/>
                <a:gd name="connsiteY3-130" fmla="*/ 86510 h 1168127"/>
                <a:gd name="connsiteX4-131" fmla="*/ 3414887 w 3584168"/>
                <a:gd name="connsiteY4-132" fmla="*/ 55623 h 1168127"/>
                <a:gd name="connsiteX5-133" fmla="*/ 3584168 w 3584168"/>
                <a:gd name="connsiteY5-134" fmla="*/ 224904 h 1168127"/>
                <a:gd name="connsiteX6-135" fmla="*/ 3584168 w 3584168"/>
                <a:gd name="connsiteY6-136" fmla="*/ 902005 h 1168127"/>
                <a:gd name="connsiteX7-137" fmla="*/ 3414887 w 3584168"/>
                <a:gd name="connsiteY7-138" fmla="*/ 1071286 h 1168127"/>
                <a:gd name="connsiteX8-139" fmla="*/ 1482436 w 3584168"/>
                <a:gd name="connsiteY8-140" fmla="*/ 1028620 h 1168127"/>
                <a:gd name="connsiteX9-141" fmla="*/ 914400 w 3584168"/>
                <a:gd name="connsiteY9-142" fmla="*/ 1167165 h 1168127"/>
                <a:gd name="connsiteX10-143" fmla="*/ 169281 w 3584168"/>
                <a:gd name="connsiteY10-144" fmla="*/ 1071286 h 1168127"/>
                <a:gd name="connsiteX11-145" fmla="*/ 0 w 3584168"/>
                <a:gd name="connsiteY11-146" fmla="*/ 902005 h 1168127"/>
                <a:gd name="connsiteX12" fmla="*/ 0 w 3584168"/>
                <a:gd name="connsiteY12" fmla="*/ 224904 h 1168127"/>
                <a:gd name="connsiteX0-147" fmla="*/ 0 w 3584168"/>
                <a:gd name="connsiteY0-148" fmla="*/ 224904 h 1168127"/>
                <a:gd name="connsiteX1-149" fmla="*/ 169281 w 3584168"/>
                <a:gd name="connsiteY1-150" fmla="*/ 55623 h 1168127"/>
                <a:gd name="connsiteX2-151" fmla="*/ 1468582 w 3584168"/>
                <a:gd name="connsiteY2-152" fmla="*/ 72656 h 1168127"/>
                <a:gd name="connsiteX3-153" fmla="*/ 2646218 w 3584168"/>
                <a:gd name="connsiteY3-154" fmla="*/ 86510 h 1168127"/>
                <a:gd name="connsiteX4-155" fmla="*/ 3414887 w 3584168"/>
                <a:gd name="connsiteY4-156" fmla="*/ 55623 h 1168127"/>
                <a:gd name="connsiteX5-157" fmla="*/ 3584168 w 3584168"/>
                <a:gd name="connsiteY5-158" fmla="*/ 224904 h 1168127"/>
                <a:gd name="connsiteX6-159" fmla="*/ 3584168 w 3584168"/>
                <a:gd name="connsiteY6-160" fmla="*/ 902005 h 1168127"/>
                <a:gd name="connsiteX7-161" fmla="*/ 3414887 w 3584168"/>
                <a:gd name="connsiteY7-162" fmla="*/ 1071286 h 1168127"/>
                <a:gd name="connsiteX8-163" fmla="*/ 1482436 w 3584168"/>
                <a:gd name="connsiteY8-164" fmla="*/ 1028620 h 1168127"/>
                <a:gd name="connsiteX9-165" fmla="*/ 914400 w 3584168"/>
                <a:gd name="connsiteY9-166" fmla="*/ 1167165 h 1168127"/>
                <a:gd name="connsiteX10-167" fmla="*/ 169281 w 3584168"/>
                <a:gd name="connsiteY10-168" fmla="*/ 1071286 h 1168127"/>
                <a:gd name="connsiteX11-169" fmla="*/ 0 w 3584168"/>
                <a:gd name="connsiteY11-170" fmla="*/ 902005 h 1168127"/>
                <a:gd name="connsiteX12-171" fmla="*/ 0 w 3584168"/>
                <a:gd name="connsiteY12-172" fmla="*/ 224904 h 1168127"/>
                <a:gd name="connsiteX0-173" fmla="*/ 0 w 3584168"/>
                <a:gd name="connsiteY0-174" fmla="*/ 224904 h 1168127"/>
                <a:gd name="connsiteX1-175" fmla="*/ 169281 w 3584168"/>
                <a:gd name="connsiteY1-176" fmla="*/ 55623 h 1168127"/>
                <a:gd name="connsiteX2-177" fmla="*/ 1468582 w 3584168"/>
                <a:gd name="connsiteY2-178" fmla="*/ 72656 h 1168127"/>
                <a:gd name="connsiteX3-179" fmla="*/ 2646218 w 3584168"/>
                <a:gd name="connsiteY3-180" fmla="*/ 86510 h 1168127"/>
                <a:gd name="connsiteX4-181" fmla="*/ 3414887 w 3584168"/>
                <a:gd name="connsiteY4-182" fmla="*/ 55623 h 1168127"/>
                <a:gd name="connsiteX5-183" fmla="*/ 3584168 w 3584168"/>
                <a:gd name="connsiteY5-184" fmla="*/ 224904 h 1168127"/>
                <a:gd name="connsiteX6-185" fmla="*/ 3584168 w 3584168"/>
                <a:gd name="connsiteY6-186" fmla="*/ 902005 h 1168127"/>
                <a:gd name="connsiteX7-187" fmla="*/ 3414887 w 3584168"/>
                <a:gd name="connsiteY7-188" fmla="*/ 1071286 h 1168127"/>
                <a:gd name="connsiteX8-189" fmla="*/ 2660073 w 3584168"/>
                <a:gd name="connsiteY8-190" fmla="*/ 1014765 h 1168127"/>
                <a:gd name="connsiteX9-191" fmla="*/ 1482436 w 3584168"/>
                <a:gd name="connsiteY9-192" fmla="*/ 1028620 h 1168127"/>
                <a:gd name="connsiteX10-193" fmla="*/ 914400 w 3584168"/>
                <a:gd name="connsiteY10-194" fmla="*/ 1167165 h 1168127"/>
                <a:gd name="connsiteX11-195" fmla="*/ 169281 w 3584168"/>
                <a:gd name="connsiteY11-196" fmla="*/ 1071286 h 1168127"/>
                <a:gd name="connsiteX12-197" fmla="*/ 0 w 3584168"/>
                <a:gd name="connsiteY12-198" fmla="*/ 902005 h 1168127"/>
                <a:gd name="connsiteX13" fmla="*/ 0 w 3584168"/>
                <a:gd name="connsiteY13" fmla="*/ 224904 h 1168127"/>
                <a:gd name="connsiteX0-199" fmla="*/ 0 w 3584168"/>
                <a:gd name="connsiteY0-200" fmla="*/ 224904 h 1168127"/>
                <a:gd name="connsiteX1-201" fmla="*/ 169281 w 3584168"/>
                <a:gd name="connsiteY1-202" fmla="*/ 55623 h 1168127"/>
                <a:gd name="connsiteX2-203" fmla="*/ 1468582 w 3584168"/>
                <a:gd name="connsiteY2-204" fmla="*/ 72656 h 1168127"/>
                <a:gd name="connsiteX3-205" fmla="*/ 2646218 w 3584168"/>
                <a:gd name="connsiteY3-206" fmla="*/ 86510 h 1168127"/>
                <a:gd name="connsiteX4-207" fmla="*/ 3414887 w 3584168"/>
                <a:gd name="connsiteY4-208" fmla="*/ 55623 h 1168127"/>
                <a:gd name="connsiteX5-209" fmla="*/ 3584168 w 3584168"/>
                <a:gd name="connsiteY5-210" fmla="*/ 224904 h 1168127"/>
                <a:gd name="connsiteX6-211" fmla="*/ 3584168 w 3584168"/>
                <a:gd name="connsiteY6-212" fmla="*/ 902005 h 1168127"/>
                <a:gd name="connsiteX7-213" fmla="*/ 3414887 w 3584168"/>
                <a:gd name="connsiteY7-214" fmla="*/ 1071286 h 1168127"/>
                <a:gd name="connsiteX8-215" fmla="*/ 2660073 w 3584168"/>
                <a:gd name="connsiteY8-216" fmla="*/ 1014765 h 1168127"/>
                <a:gd name="connsiteX9-217" fmla="*/ 1482436 w 3584168"/>
                <a:gd name="connsiteY9-218" fmla="*/ 1028620 h 1168127"/>
                <a:gd name="connsiteX10-219" fmla="*/ 914400 w 3584168"/>
                <a:gd name="connsiteY10-220" fmla="*/ 1167165 h 1168127"/>
                <a:gd name="connsiteX11-221" fmla="*/ 169281 w 3584168"/>
                <a:gd name="connsiteY11-222" fmla="*/ 1071286 h 1168127"/>
                <a:gd name="connsiteX12-223" fmla="*/ 0 w 3584168"/>
                <a:gd name="connsiteY12-224" fmla="*/ 902005 h 1168127"/>
                <a:gd name="connsiteX13-225" fmla="*/ 0 w 3584168"/>
                <a:gd name="connsiteY13-226" fmla="*/ 224904 h 1168127"/>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37" y="connsiteY9-38"/>
                </a:cxn>
                <a:cxn ang="0">
                  <a:pos x="connsiteX10-99" y="connsiteY10-100"/>
                </a:cxn>
                <a:cxn ang="0">
                  <a:pos x="connsiteX11-145" y="connsiteY11-146"/>
                </a:cxn>
                <a:cxn ang="0">
                  <a:pos x="connsiteX12-171" y="connsiteY12-172"/>
                </a:cxn>
                <a:cxn ang="0">
                  <a:pos x="connsiteX13-225" y="connsiteY13-226"/>
                </a:cxn>
              </a:cxnLst>
              <a:rect l="l" t="t" r="r" b="b"/>
              <a:pathLst>
                <a:path w="3584168" h="1168127">
                  <a:moveTo>
                    <a:pt x="0" y="224904"/>
                  </a:moveTo>
                  <a:cubicBezTo>
                    <a:pt x="0" y="131413"/>
                    <a:pt x="75790" y="55623"/>
                    <a:pt x="169281" y="55623"/>
                  </a:cubicBezTo>
                  <a:cubicBezTo>
                    <a:pt x="611618" y="56682"/>
                    <a:pt x="1012391" y="-80803"/>
                    <a:pt x="1468582" y="72656"/>
                  </a:cubicBezTo>
                  <a:cubicBezTo>
                    <a:pt x="1861127" y="77274"/>
                    <a:pt x="2267528" y="-84363"/>
                    <a:pt x="2646218" y="86510"/>
                  </a:cubicBezTo>
                  <a:cubicBezTo>
                    <a:pt x="2970602" y="83671"/>
                    <a:pt x="3258562" y="18703"/>
                    <a:pt x="3414887" y="55623"/>
                  </a:cubicBezTo>
                  <a:cubicBezTo>
                    <a:pt x="3508378" y="55623"/>
                    <a:pt x="3584168" y="131413"/>
                    <a:pt x="3584168" y="224904"/>
                  </a:cubicBezTo>
                  <a:lnTo>
                    <a:pt x="3584168" y="902005"/>
                  </a:lnTo>
                  <a:cubicBezTo>
                    <a:pt x="3584168" y="995496"/>
                    <a:pt x="3508378" y="1071286"/>
                    <a:pt x="3414887" y="1071286"/>
                  </a:cubicBezTo>
                  <a:cubicBezTo>
                    <a:pt x="3247017" y="1106243"/>
                    <a:pt x="2982148" y="1021876"/>
                    <a:pt x="2660073" y="1014765"/>
                  </a:cubicBezTo>
                  <a:cubicBezTo>
                    <a:pt x="2324143" y="1160054"/>
                    <a:pt x="1759527" y="1019384"/>
                    <a:pt x="1482436" y="1028620"/>
                  </a:cubicBezTo>
                  <a:cubicBezTo>
                    <a:pt x="1065688" y="1044600"/>
                    <a:pt x="1135568" y="1180836"/>
                    <a:pt x="914400" y="1167165"/>
                  </a:cubicBezTo>
                  <a:lnTo>
                    <a:pt x="169281" y="1071286"/>
                  </a:lnTo>
                  <a:cubicBezTo>
                    <a:pt x="75790" y="1071286"/>
                    <a:pt x="0" y="995496"/>
                    <a:pt x="0" y="902005"/>
                  </a:cubicBezTo>
                  <a:lnTo>
                    <a:pt x="0" y="224904"/>
                  </a:lnTo>
                  <a:close/>
                </a:path>
              </a:pathLst>
            </a:cu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4400" b="0" i="0" u="none" strike="noStrike" kern="1200" cap="none" spc="0" normalizeH="0" baseline="0" noProof="0">
                <a:ln>
                  <a:noFill/>
                </a:ln>
                <a:solidFill>
                  <a:srgbClr val="F7A9BD"/>
                </a:solidFill>
                <a:effectLst/>
                <a:uLnTx/>
                <a:uFillTx/>
                <a:latin typeface="Calibri" panose="020F0502020204030204" pitchFamily="34" charset="0"/>
                <a:cs typeface="Calibri" panose="020F0502020204030204" pitchFamily="34" charset="0"/>
              </a:endParaRPr>
            </a:p>
          </p:txBody>
        </p:sp>
        <p:sp>
          <p:nvSpPr>
            <p:cNvPr id="32" name="TextBox 31"/>
            <p:cNvSpPr txBox="1"/>
            <p:nvPr/>
          </p:nvSpPr>
          <p:spPr>
            <a:xfrm>
              <a:off x="3261487" y="2991898"/>
              <a:ext cx="4807022" cy="99594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khổ</a:t>
              </a:r>
              <a:r>
                <a:rPr kumimoji="0" lang="en-US"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4400" b="0" i="0" u="none" strike="noStrike" kern="120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luyện</a:t>
              </a:r>
              <a:endParaRPr kumimoji="0" lang="en-GB" sz="44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pic>
        <p:nvPicPr>
          <p:cNvPr id="3" name="Picture 2"/>
          <p:cNvPicPr>
            <a:picLocks noChangeAspect="1"/>
          </p:cNvPicPr>
          <p:nvPr/>
        </p:nvPicPr>
        <p:blipFill>
          <a:blip r:embed="rId2"/>
          <a:stretch>
            <a:fillRect/>
          </a:stretch>
        </p:blipFill>
        <p:spPr>
          <a:xfrm>
            <a:off x="3743567" y="362347"/>
            <a:ext cx="7986452" cy="12863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1000"/>
                                        <p:tgtEl>
                                          <p:spTgt spid="21"/>
                                        </p:tgtEl>
                                      </p:cBhvr>
                                    </p:animEffect>
                                    <p:anim calcmode="lin" valueType="num">
                                      <p:cBhvr>
                                        <p:cTn id="20" dur="1000" fill="hold"/>
                                        <p:tgtEl>
                                          <p:spTgt spid="21"/>
                                        </p:tgtEl>
                                        <p:attrNameLst>
                                          <p:attrName>ppt_x</p:attrName>
                                        </p:attrNameLst>
                                      </p:cBhvr>
                                      <p:tavLst>
                                        <p:tav tm="0">
                                          <p:val>
                                            <p:strVal val="#ppt_x"/>
                                          </p:val>
                                        </p:tav>
                                        <p:tav tm="100000">
                                          <p:val>
                                            <p:strVal val="#ppt_x"/>
                                          </p:val>
                                        </p:tav>
                                      </p:tavLst>
                                    </p:anim>
                                    <p:anim calcmode="lin" valueType="num">
                                      <p:cBhvr>
                                        <p:cTn id="2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anim calcmode="lin" valueType="num">
                                      <p:cBhvr>
                                        <p:cTn id="34" dur="1000" fill="hold"/>
                                        <p:tgtEl>
                                          <p:spTgt spid="30"/>
                                        </p:tgtEl>
                                        <p:attrNameLst>
                                          <p:attrName>ppt_x</p:attrName>
                                        </p:attrNameLst>
                                      </p:cBhvr>
                                      <p:tavLst>
                                        <p:tav tm="0">
                                          <p:val>
                                            <p:strVal val="#ppt_x"/>
                                          </p:val>
                                        </p:tav>
                                        <p:tav tm="100000">
                                          <p:val>
                                            <p:strVal val="#ppt_x"/>
                                          </p:val>
                                        </p:tav>
                                      </p:tavLst>
                                    </p:anim>
                                    <p:anim calcmode="lin" valueType="num">
                                      <p:cBhvr>
                                        <p:cTn id="3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94000" flipH="1">
            <a:off x="9187533" y="-148205"/>
            <a:ext cx="1309562" cy="1170090"/>
          </a:xfrm>
          <a:prstGeom prst="rect">
            <a:avLst/>
          </a:prstGeom>
        </p:spPr>
      </p:pic>
      <p:sp>
        <p:nvSpPr>
          <p:cNvPr id="23" name="TextBox 22"/>
          <p:cNvSpPr txBox="1"/>
          <p:nvPr/>
        </p:nvSpPr>
        <p:spPr>
          <a:xfrm>
            <a:off x="2322576" y="1507309"/>
            <a:ext cx="9120123" cy="4031873"/>
          </a:xfrm>
          <a:prstGeom prst="rect">
            <a:avLst/>
          </a:prstGeom>
          <a:noFill/>
        </p:spPr>
        <p:txBody>
          <a:bodyPr wrap="square" rtlCol="0">
            <a:spAutoFit/>
          </a:bodyPr>
          <a:lstStyle/>
          <a:p>
            <a:pPr lvl="0" algn="just">
              <a:defRPr/>
            </a:pPr>
            <a:r>
              <a:rPr lang="en-US" sz="3200" dirty="0">
                <a:solidFill>
                  <a:srgbClr val="002060"/>
                </a:solidFill>
                <a:latin typeface="Cambria" panose="02040503050406030204" pitchFamily="18" charset="0"/>
              </a:rPr>
              <a:t>   </a:t>
            </a:r>
            <a:r>
              <a:rPr lang="en-US" sz="3200" dirty="0" smtClean="0">
                <a:solidFill>
                  <a:srgbClr val="002060"/>
                </a:solidFill>
                <a:latin typeface="Cambria" panose="02040503050406030204" pitchFamily="18" charset="0"/>
              </a:rPr>
              <a:t>  </a:t>
            </a:r>
            <a:r>
              <a:rPr lang="vi-VN" sz="3200" dirty="0" smtClean="0">
                <a:solidFill>
                  <a:srgbClr val="002060"/>
                </a:solidFill>
                <a:latin typeface="Cambria" panose="02040503050406030204" pitchFamily="18" charset="0"/>
              </a:rPr>
              <a:t>Nghệ </a:t>
            </a:r>
            <a:r>
              <a:rPr lang="vi-VN" sz="3200" dirty="0">
                <a:solidFill>
                  <a:srgbClr val="002060"/>
                </a:solidFill>
                <a:latin typeface="Cambria" panose="02040503050406030204" pitchFamily="18" charset="0"/>
              </a:rPr>
              <a:t>thuật múa ba </a:t>
            </a:r>
            <a:r>
              <a:rPr lang="vi-VN" sz="3200" dirty="0" smtClean="0">
                <a:solidFill>
                  <a:srgbClr val="002060"/>
                </a:solidFill>
                <a:latin typeface="Cambria" panose="02040503050406030204" pitchFamily="18" charset="0"/>
              </a:rPr>
              <a:t>lê</a:t>
            </a:r>
            <a:r>
              <a:rPr lang="en-US" sz="3200" dirty="0">
                <a:solidFill>
                  <a:schemeClr val="accent2">
                    <a:lumMod val="75000"/>
                  </a:schemeClr>
                </a:solidFill>
                <a:latin typeface="Cambria" panose="02040503050406030204" pitchFamily="18" charset="0"/>
              </a:rPr>
              <a:t> </a:t>
            </a:r>
            <a:r>
              <a:rPr lang="vi-VN" sz="3200" dirty="0" smtClean="0">
                <a:solidFill>
                  <a:srgbClr val="002060"/>
                </a:solidFill>
                <a:latin typeface="Cambria" panose="02040503050406030204" pitchFamily="18" charset="0"/>
              </a:rPr>
              <a:t>được </a:t>
            </a:r>
            <a:r>
              <a:rPr lang="vi-VN" sz="3200" dirty="0">
                <a:solidFill>
                  <a:srgbClr val="002060"/>
                </a:solidFill>
                <a:latin typeface="Cambria" panose="02040503050406030204" pitchFamily="18" charset="0"/>
              </a:rPr>
              <a:t>biết đến rộng </a:t>
            </a:r>
            <a:r>
              <a:rPr lang="vi-VN" sz="3200" dirty="0" smtClean="0">
                <a:solidFill>
                  <a:srgbClr val="002060"/>
                </a:solidFill>
                <a:latin typeface="Cambria" panose="02040503050406030204" pitchFamily="18" charset="0"/>
              </a:rPr>
              <a:t>rãi </a:t>
            </a:r>
            <a:r>
              <a:rPr lang="vi-VN" sz="3200" dirty="0">
                <a:solidFill>
                  <a:srgbClr val="002060"/>
                </a:solidFill>
                <a:latin typeface="Cambria" panose="02040503050406030204" pitchFamily="18" charset="0"/>
              </a:rPr>
              <a:t>thông qua những vở ba lê - một thể loại vũ </a:t>
            </a:r>
            <a:r>
              <a:rPr lang="vi-VN" sz="3200" dirty="0" smtClean="0">
                <a:solidFill>
                  <a:srgbClr val="002060"/>
                </a:solidFill>
                <a:latin typeface="Cambria" panose="02040503050406030204" pitchFamily="18" charset="0"/>
              </a:rPr>
              <a:t>kịch </a:t>
            </a:r>
            <a:r>
              <a:rPr lang="vi-VN" sz="3200" dirty="0">
                <a:solidFill>
                  <a:srgbClr val="002060"/>
                </a:solidFill>
                <a:latin typeface="Cambria" panose="02040503050406030204" pitchFamily="18" charset="0"/>
              </a:rPr>
              <a:t>có sự kết hợp giữa kịch, âm nhạc và vũ đạo;</a:t>
            </a:r>
            <a:endParaRPr lang="en-US" sz="3200" dirty="0">
              <a:solidFill>
                <a:srgbClr val="002060"/>
              </a:solidFill>
              <a:latin typeface="Cambria" panose="02040503050406030204" pitchFamily="18" charset="0"/>
            </a:endParaRPr>
          </a:p>
          <a:p>
            <a:pPr lvl="0" algn="just">
              <a:defRPr/>
            </a:pPr>
            <a:r>
              <a:rPr lang="en-US" sz="3200" dirty="0" smtClean="0">
                <a:solidFill>
                  <a:srgbClr val="002060"/>
                </a:solidFill>
                <a:latin typeface="Cambria" panose="02040503050406030204" pitchFamily="18" charset="0"/>
              </a:rPr>
              <a:t>     </a:t>
            </a:r>
            <a:r>
              <a:rPr lang="vi-VN" sz="3200" dirty="0" smtClean="0">
                <a:solidFill>
                  <a:srgbClr val="002060"/>
                </a:solidFill>
                <a:latin typeface="Cambria" panose="02040503050406030204" pitchFamily="18" charset="0"/>
              </a:rPr>
              <a:t>Như </a:t>
            </a:r>
            <a:r>
              <a:rPr lang="vi-VN" sz="3200" dirty="0">
                <a:solidFill>
                  <a:srgbClr val="002060"/>
                </a:solidFill>
                <a:latin typeface="Cambria" panose="02040503050406030204" pitchFamily="18" charset="0"/>
              </a:rPr>
              <a:t>trong vở Hồ thiên </a:t>
            </a:r>
            <a:r>
              <a:rPr lang="vi-VN" sz="3200" dirty="0" smtClean="0">
                <a:solidFill>
                  <a:srgbClr val="002060"/>
                </a:solidFill>
                <a:latin typeface="Cambria" panose="02040503050406030204" pitchFamily="18" charset="0"/>
              </a:rPr>
              <a:t>nga,</a:t>
            </a:r>
            <a:r>
              <a:rPr lang="en-US" sz="3200" dirty="0">
                <a:solidFill>
                  <a:srgbClr val="FF0000"/>
                </a:solidFill>
                <a:latin typeface="Cambria" panose="02040503050406030204" pitchFamily="18" charset="0"/>
              </a:rPr>
              <a:t> </a:t>
            </a:r>
            <a:r>
              <a:rPr lang="vi-VN" sz="3200" dirty="0" smtClean="0">
                <a:solidFill>
                  <a:srgbClr val="002060"/>
                </a:solidFill>
                <a:latin typeface="Cambria" panose="02040503050406030204" pitchFamily="18" charset="0"/>
              </a:rPr>
              <a:t>các </a:t>
            </a:r>
            <a:r>
              <a:rPr lang="vi-VN" sz="3200" dirty="0">
                <a:solidFill>
                  <a:srgbClr val="002060"/>
                </a:solidFill>
                <a:latin typeface="Cambria" panose="02040503050406030204" pitchFamily="18" charset="0"/>
              </a:rPr>
              <a:t>diễn viên thực hiện những cú xoay người đẹp </a:t>
            </a:r>
            <a:r>
              <a:rPr lang="vi-VN" sz="3200" dirty="0" smtClean="0">
                <a:solidFill>
                  <a:srgbClr val="002060"/>
                </a:solidFill>
                <a:latin typeface="Cambria" panose="02040503050406030204" pitchFamily="18" charset="0"/>
              </a:rPr>
              <a:t>mắt</a:t>
            </a:r>
            <a:r>
              <a:rPr lang="en-US" sz="3200" dirty="0">
                <a:solidFill>
                  <a:srgbClr val="FF0000"/>
                </a:solidFill>
                <a:latin typeface="Cambria" panose="02040503050406030204" pitchFamily="18" charset="0"/>
              </a:rPr>
              <a:t> </a:t>
            </a:r>
            <a:r>
              <a:rPr lang="vi-VN" sz="3200" dirty="0" smtClean="0">
                <a:solidFill>
                  <a:srgbClr val="002060"/>
                </a:solidFill>
                <a:latin typeface="Cambria" panose="02040503050406030204" pitchFamily="18" charset="0"/>
              </a:rPr>
              <a:t>và </a:t>
            </a:r>
            <a:r>
              <a:rPr lang="vi-VN" sz="3200" dirty="0">
                <a:solidFill>
                  <a:srgbClr val="002060"/>
                </a:solidFill>
                <a:latin typeface="Cambria" panose="02040503050406030204" pitchFamily="18" charset="0"/>
              </a:rPr>
              <a:t>chuẩn xác, những bước đi nhẹ như cánh hoa hé </a:t>
            </a:r>
            <a:r>
              <a:rPr lang="vi-VN" sz="3200" dirty="0" smtClean="0">
                <a:solidFill>
                  <a:srgbClr val="002060"/>
                </a:solidFill>
                <a:latin typeface="Cambria" panose="02040503050406030204" pitchFamily="18" charset="0"/>
              </a:rPr>
              <a:t>mở</a:t>
            </a:r>
            <a:r>
              <a:rPr lang="en-US" sz="3200" dirty="0">
                <a:solidFill>
                  <a:srgbClr val="FF0000"/>
                </a:solidFill>
                <a:latin typeface="Cambria" panose="02040503050406030204" pitchFamily="18" charset="0"/>
              </a:rPr>
              <a:t> </a:t>
            </a:r>
            <a:r>
              <a:rPr lang="vi-VN" sz="3200" dirty="0" smtClean="0">
                <a:solidFill>
                  <a:srgbClr val="002060"/>
                </a:solidFill>
                <a:latin typeface="Cambria" panose="02040503050406030204" pitchFamily="18" charset="0"/>
              </a:rPr>
              <a:t>khiến </a:t>
            </a:r>
            <a:r>
              <a:rPr lang="vi-VN" sz="3200" dirty="0">
                <a:solidFill>
                  <a:srgbClr val="002060"/>
                </a:solidFill>
                <a:latin typeface="Cambria" panose="02040503050406030204" pitchFamily="18" charset="0"/>
              </a:rPr>
              <a:t>khán giả có cảm </a:t>
            </a:r>
            <a:r>
              <a:rPr lang="vi-VN" sz="3200" dirty="0" smtClean="0">
                <a:solidFill>
                  <a:srgbClr val="002060"/>
                </a:solidFill>
                <a:latin typeface="Cambria" panose="02040503050406030204" pitchFamily="18" charset="0"/>
              </a:rPr>
              <a:t>giác</a:t>
            </a:r>
            <a:r>
              <a:rPr lang="en-US" sz="3200" dirty="0">
                <a:solidFill>
                  <a:srgbClr val="FF0000"/>
                </a:solidFill>
                <a:latin typeface="Cambria" panose="02040503050406030204" pitchFamily="18" charset="0"/>
              </a:rPr>
              <a:t> </a:t>
            </a:r>
            <a:r>
              <a:rPr lang="vi-VN" sz="3200" dirty="0" smtClean="0">
                <a:solidFill>
                  <a:srgbClr val="002060"/>
                </a:solidFill>
                <a:latin typeface="Cambria" panose="02040503050406030204" pitchFamily="18" charset="0"/>
              </a:rPr>
              <a:t>được </a:t>
            </a:r>
            <a:r>
              <a:rPr lang="vi-VN" sz="3200" dirty="0">
                <a:solidFill>
                  <a:srgbClr val="002060"/>
                </a:solidFill>
                <a:latin typeface="Cambria" panose="02040503050406030204" pitchFamily="18" charset="0"/>
              </a:rPr>
              <a:t>ngắm nhìn một đàn thiên nga </a:t>
            </a:r>
            <a:r>
              <a:rPr lang="vi-VN" sz="3200" dirty="0" smtClean="0">
                <a:solidFill>
                  <a:srgbClr val="002060"/>
                </a:solidFill>
                <a:latin typeface="Cambria" panose="02040503050406030204" pitchFamily="18" charset="0"/>
              </a:rPr>
              <a:t>đang </a:t>
            </a:r>
            <a:r>
              <a:rPr lang="vi-VN" sz="3200" dirty="0">
                <a:solidFill>
                  <a:srgbClr val="002060"/>
                </a:solidFill>
                <a:latin typeface="Cambria" panose="02040503050406030204" pitchFamily="18" charset="0"/>
              </a:rPr>
              <a:t>lướt trên mặt hồ...</a:t>
            </a:r>
            <a:endParaRPr kumimoji="0" lang="en-GB" sz="3200" b="0" i="0" u="none" strike="noStrike" kern="1200" cap="none" spc="0" normalizeH="0" baseline="0" noProof="0" dirty="0">
              <a:ln>
                <a:noFill/>
              </a:ln>
              <a:solidFill>
                <a:srgbClr val="002060"/>
              </a:solidFill>
              <a:effectLst/>
              <a:uLnTx/>
              <a:uFillTx/>
              <a:latin typeface="Cambria" panose="02040503050406030204" pitchFamily="18" charset="0"/>
            </a:endParaRPr>
          </a:p>
        </p:txBody>
      </p:sp>
      <p:pic>
        <p:nvPicPr>
          <p:cNvPr id="3" name="Picture 2"/>
          <p:cNvPicPr>
            <a:picLocks noChangeAspect="1"/>
          </p:cNvPicPr>
          <p:nvPr/>
        </p:nvPicPr>
        <p:blipFill>
          <a:blip r:embed="rId3"/>
          <a:stretch>
            <a:fillRect/>
          </a:stretch>
        </p:blipFill>
        <p:spPr>
          <a:xfrm>
            <a:off x="3927383" y="398287"/>
            <a:ext cx="7986452" cy="12863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94000" flipH="1">
            <a:off x="9187533" y="-148205"/>
            <a:ext cx="1309562" cy="1170090"/>
          </a:xfrm>
          <a:prstGeom prst="rect">
            <a:avLst/>
          </a:prstGeom>
        </p:spPr>
      </p:pic>
      <p:sp>
        <p:nvSpPr>
          <p:cNvPr id="23" name="TextBox 22"/>
          <p:cNvSpPr txBox="1"/>
          <p:nvPr/>
        </p:nvSpPr>
        <p:spPr>
          <a:xfrm>
            <a:off x="2322576" y="1507309"/>
            <a:ext cx="9120123" cy="4031873"/>
          </a:xfrm>
          <a:prstGeom prst="rect">
            <a:avLst/>
          </a:prstGeom>
          <a:noFill/>
        </p:spPr>
        <p:txBody>
          <a:bodyPr wrap="square" rtlCol="0">
            <a:spAutoFit/>
          </a:bodyPr>
          <a:lstStyle/>
          <a:p>
            <a:pPr lvl="0" algn="just">
              <a:defRPr/>
            </a:pPr>
            <a:r>
              <a:rPr lang="en-US" sz="3200" dirty="0">
                <a:solidFill>
                  <a:srgbClr val="002060"/>
                </a:solidFill>
                <a:latin typeface="Cambria" panose="02040503050406030204" pitchFamily="18" charset="0"/>
              </a:rPr>
              <a:t>   </a:t>
            </a:r>
            <a:r>
              <a:rPr lang="en-US" sz="3200" dirty="0" smtClean="0">
                <a:solidFill>
                  <a:srgbClr val="002060"/>
                </a:solidFill>
                <a:latin typeface="Cambria" panose="02040503050406030204" pitchFamily="18" charset="0"/>
              </a:rPr>
              <a:t>  </a:t>
            </a:r>
            <a:r>
              <a:rPr lang="vi-VN" sz="3200" dirty="0" smtClean="0">
                <a:solidFill>
                  <a:srgbClr val="002060"/>
                </a:solidFill>
                <a:latin typeface="Cambria" panose="02040503050406030204" pitchFamily="18" charset="0"/>
              </a:rPr>
              <a:t>Nghệ </a:t>
            </a:r>
            <a:r>
              <a:rPr lang="vi-VN" sz="3200" dirty="0">
                <a:solidFill>
                  <a:srgbClr val="002060"/>
                </a:solidFill>
                <a:latin typeface="Cambria" panose="02040503050406030204" pitchFamily="18" charset="0"/>
              </a:rPr>
              <a:t>thuật múa ba </a:t>
            </a:r>
            <a:r>
              <a:rPr lang="vi-VN" sz="3200" dirty="0" smtClean="0">
                <a:solidFill>
                  <a:srgbClr val="002060"/>
                </a:solidFill>
                <a:latin typeface="Cambria" panose="02040503050406030204" pitchFamily="18" charset="0"/>
              </a:rPr>
              <a:t>lê</a:t>
            </a:r>
            <a:r>
              <a:rPr lang="en-US" sz="3200" dirty="0">
                <a:solidFill>
                  <a:schemeClr val="accent2">
                    <a:lumMod val="75000"/>
                  </a:schemeClr>
                </a:solidFill>
                <a:latin typeface="Cambria" panose="02040503050406030204" pitchFamily="18" charset="0"/>
              </a:rPr>
              <a:t> </a:t>
            </a:r>
            <a:r>
              <a:rPr lang="vi-VN" sz="3200" dirty="0" smtClean="0">
                <a:solidFill>
                  <a:srgbClr val="002060"/>
                </a:solidFill>
                <a:latin typeface="Cambria" panose="02040503050406030204" pitchFamily="18" charset="0"/>
              </a:rPr>
              <a:t>được </a:t>
            </a:r>
            <a:r>
              <a:rPr lang="vi-VN" sz="3200" dirty="0">
                <a:solidFill>
                  <a:srgbClr val="002060"/>
                </a:solidFill>
                <a:latin typeface="Cambria" panose="02040503050406030204" pitchFamily="18" charset="0"/>
              </a:rPr>
              <a:t>biết đến rộng </a:t>
            </a:r>
            <a:r>
              <a:rPr lang="vi-VN" sz="3200" dirty="0" smtClean="0">
                <a:solidFill>
                  <a:srgbClr val="002060"/>
                </a:solidFill>
                <a:latin typeface="Cambria" panose="02040503050406030204" pitchFamily="18" charset="0"/>
              </a:rPr>
              <a:t>rãi</a:t>
            </a:r>
            <a:r>
              <a:rPr lang="en-US" sz="3200" dirty="0" smtClean="0">
                <a:solidFill>
                  <a:schemeClr val="accent2">
                    <a:lumMod val="75000"/>
                  </a:schemeClr>
                </a:solidFill>
                <a:latin typeface="Cambria" panose="02040503050406030204" pitchFamily="18" charset="0"/>
              </a:rPr>
              <a:t>/</a:t>
            </a:r>
            <a:r>
              <a:rPr lang="vi-VN" sz="3200" dirty="0" smtClean="0">
                <a:solidFill>
                  <a:srgbClr val="002060"/>
                </a:solidFill>
                <a:latin typeface="Cambria" panose="02040503050406030204" pitchFamily="18" charset="0"/>
              </a:rPr>
              <a:t> </a:t>
            </a:r>
            <a:r>
              <a:rPr lang="vi-VN" sz="3200" dirty="0">
                <a:solidFill>
                  <a:srgbClr val="002060"/>
                </a:solidFill>
                <a:latin typeface="Cambria" panose="02040503050406030204" pitchFamily="18" charset="0"/>
              </a:rPr>
              <a:t>thông qua những vở ba lê - một thể loại vũ </a:t>
            </a:r>
            <a:r>
              <a:rPr lang="vi-VN" sz="3200" dirty="0" smtClean="0">
                <a:solidFill>
                  <a:srgbClr val="002060"/>
                </a:solidFill>
                <a:latin typeface="Cambria" panose="02040503050406030204" pitchFamily="18" charset="0"/>
              </a:rPr>
              <a:t>kịch</a:t>
            </a:r>
            <a:r>
              <a:rPr lang="vi-VN" sz="3200" dirty="0" smtClean="0">
                <a:solidFill>
                  <a:srgbClr val="FF0000"/>
                </a:solidFill>
                <a:latin typeface="Cambria" panose="02040503050406030204" pitchFamily="18" charset="0"/>
              </a:rPr>
              <a:t>/</a:t>
            </a:r>
            <a:r>
              <a:rPr lang="vi-VN" sz="3200" dirty="0" smtClean="0">
                <a:solidFill>
                  <a:srgbClr val="002060"/>
                </a:solidFill>
                <a:latin typeface="Cambria" panose="02040503050406030204" pitchFamily="18" charset="0"/>
              </a:rPr>
              <a:t>có </a:t>
            </a:r>
            <a:r>
              <a:rPr lang="vi-VN" sz="3200" dirty="0">
                <a:solidFill>
                  <a:srgbClr val="002060"/>
                </a:solidFill>
                <a:latin typeface="Cambria" panose="02040503050406030204" pitchFamily="18" charset="0"/>
              </a:rPr>
              <a:t>sự kết hợp giữa kịch, âm nhạc và vũ đạo;</a:t>
            </a:r>
            <a:endParaRPr lang="en-US" sz="3200" dirty="0">
              <a:solidFill>
                <a:srgbClr val="002060"/>
              </a:solidFill>
              <a:latin typeface="Cambria" panose="02040503050406030204" pitchFamily="18" charset="0"/>
            </a:endParaRPr>
          </a:p>
          <a:p>
            <a:pPr lvl="0" algn="just">
              <a:defRPr/>
            </a:pPr>
            <a:r>
              <a:rPr lang="en-US" sz="3200" dirty="0" smtClean="0">
                <a:solidFill>
                  <a:srgbClr val="002060"/>
                </a:solidFill>
                <a:latin typeface="Cambria" panose="02040503050406030204" pitchFamily="18" charset="0"/>
              </a:rPr>
              <a:t>     </a:t>
            </a:r>
            <a:r>
              <a:rPr lang="vi-VN" sz="3200" dirty="0" smtClean="0">
                <a:solidFill>
                  <a:srgbClr val="002060"/>
                </a:solidFill>
                <a:latin typeface="Cambria" panose="02040503050406030204" pitchFamily="18" charset="0"/>
              </a:rPr>
              <a:t>Như </a:t>
            </a:r>
            <a:r>
              <a:rPr lang="vi-VN" sz="3200" dirty="0">
                <a:solidFill>
                  <a:srgbClr val="002060"/>
                </a:solidFill>
                <a:latin typeface="Cambria" panose="02040503050406030204" pitchFamily="18" charset="0"/>
              </a:rPr>
              <a:t>trong vở Hồ thiên nga</a:t>
            </a:r>
            <a:r>
              <a:rPr lang="vi-VN" sz="3200" dirty="0" smtClean="0">
                <a:solidFill>
                  <a:srgbClr val="002060"/>
                </a:solidFill>
                <a:latin typeface="Cambria" panose="02040503050406030204" pitchFamily="18" charset="0"/>
              </a:rPr>
              <a:t>,</a:t>
            </a:r>
            <a:r>
              <a:rPr lang="vi-VN" sz="3200" dirty="0" smtClean="0">
                <a:solidFill>
                  <a:srgbClr val="FF0000"/>
                </a:solidFill>
                <a:latin typeface="Cambria" panose="02040503050406030204" pitchFamily="18" charset="0"/>
              </a:rPr>
              <a:t>/</a:t>
            </a:r>
            <a:r>
              <a:rPr lang="vi-VN" sz="3200" dirty="0" smtClean="0">
                <a:solidFill>
                  <a:srgbClr val="002060"/>
                </a:solidFill>
                <a:latin typeface="Cambria" panose="02040503050406030204" pitchFamily="18" charset="0"/>
              </a:rPr>
              <a:t>các </a:t>
            </a:r>
            <a:r>
              <a:rPr lang="vi-VN" sz="3200" dirty="0">
                <a:solidFill>
                  <a:srgbClr val="002060"/>
                </a:solidFill>
                <a:latin typeface="Cambria" panose="02040503050406030204" pitchFamily="18" charset="0"/>
              </a:rPr>
              <a:t>diễn viên thực hiện những cú xoay người </a:t>
            </a:r>
            <a:r>
              <a:rPr lang="vi-VN" sz="3200" dirty="0" smtClean="0">
                <a:solidFill>
                  <a:srgbClr val="002060"/>
                </a:solidFill>
                <a:latin typeface="Cambria" panose="02040503050406030204" pitchFamily="18" charset="0"/>
              </a:rPr>
              <a:t>đẹp</a:t>
            </a:r>
            <a:r>
              <a:rPr lang="en-US" sz="3200" dirty="0" smtClean="0">
                <a:solidFill>
                  <a:schemeClr val="accent2">
                    <a:lumMod val="75000"/>
                  </a:schemeClr>
                </a:solidFill>
                <a:latin typeface="Cambria" panose="02040503050406030204" pitchFamily="18" charset="0"/>
              </a:rPr>
              <a:t>/</a:t>
            </a:r>
            <a:r>
              <a:rPr lang="vi-VN" sz="3200" dirty="0" smtClean="0">
                <a:solidFill>
                  <a:srgbClr val="002060"/>
                </a:solidFill>
                <a:latin typeface="Cambria" panose="02040503050406030204" pitchFamily="18" charset="0"/>
              </a:rPr>
              <a:t>mắt</a:t>
            </a:r>
            <a:r>
              <a:rPr lang="en-US" sz="3200" dirty="0" smtClean="0">
                <a:solidFill>
                  <a:srgbClr val="FF0000"/>
                </a:solidFill>
                <a:latin typeface="Cambria" panose="02040503050406030204" pitchFamily="18" charset="0"/>
              </a:rPr>
              <a:t> </a:t>
            </a:r>
            <a:r>
              <a:rPr lang="vi-VN" sz="3200" dirty="0" smtClean="0">
                <a:solidFill>
                  <a:srgbClr val="002060"/>
                </a:solidFill>
                <a:latin typeface="Cambria" panose="02040503050406030204" pitchFamily="18" charset="0"/>
              </a:rPr>
              <a:t>và </a:t>
            </a:r>
            <a:r>
              <a:rPr lang="vi-VN" sz="3200" dirty="0">
                <a:solidFill>
                  <a:srgbClr val="002060"/>
                </a:solidFill>
                <a:latin typeface="Cambria" panose="02040503050406030204" pitchFamily="18" charset="0"/>
              </a:rPr>
              <a:t>chuẩn xác, những bước đi nhẹ như cánh hoa hé </a:t>
            </a:r>
            <a:r>
              <a:rPr lang="vi-VN" sz="3200" dirty="0" smtClean="0">
                <a:solidFill>
                  <a:srgbClr val="002060"/>
                </a:solidFill>
                <a:latin typeface="Cambria" panose="02040503050406030204" pitchFamily="18" charset="0"/>
              </a:rPr>
              <a:t>mở</a:t>
            </a:r>
            <a:r>
              <a:rPr lang="vi-VN" sz="3200" dirty="0" smtClean="0">
                <a:solidFill>
                  <a:srgbClr val="FF0000"/>
                </a:solidFill>
                <a:latin typeface="Cambria" panose="02040503050406030204" pitchFamily="18" charset="0"/>
              </a:rPr>
              <a:t>/</a:t>
            </a:r>
            <a:r>
              <a:rPr lang="vi-VN" sz="3200" dirty="0" smtClean="0">
                <a:solidFill>
                  <a:srgbClr val="002060"/>
                </a:solidFill>
                <a:latin typeface="Cambria" panose="02040503050406030204" pitchFamily="18" charset="0"/>
              </a:rPr>
              <a:t>khiến </a:t>
            </a:r>
            <a:r>
              <a:rPr lang="vi-VN" sz="3200" dirty="0">
                <a:solidFill>
                  <a:srgbClr val="002060"/>
                </a:solidFill>
                <a:latin typeface="Cambria" panose="02040503050406030204" pitchFamily="18" charset="0"/>
              </a:rPr>
              <a:t>khán giả có cảm </a:t>
            </a:r>
            <a:r>
              <a:rPr lang="vi-VN" sz="3200" dirty="0" smtClean="0">
                <a:solidFill>
                  <a:srgbClr val="002060"/>
                </a:solidFill>
                <a:latin typeface="Cambria" panose="02040503050406030204" pitchFamily="18" charset="0"/>
              </a:rPr>
              <a:t>giác</a:t>
            </a:r>
            <a:r>
              <a:rPr lang="vi-VN" sz="3200" dirty="0" smtClean="0">
                <a:solidFill>
                  <a:srgbClr val="FF0000"/>
                </a:solidFill>
                <a:latin typeface="Cambria" panose="02040503050406030204" pitchFamily="18" charset="0"/>
              </a:rPr>
              <a:t>/</a:t>
            </a:r>
            <a:r>
              <a:rPr lang="vi-VN" sz="3200" dirty="0" smtClean="0">
                <a:solidFill>
                  <a:srgbClr val="002060"/>
                </a:solidFill>
                <a:latin typeface="Cambria" panose="02040503050406030204" pitchFamily="18" charset="0"/>
              </a:rPr>
              <a:t>được </a:t>
            </a:r>
            <a:r>
              <a:rPr lang="vi-VN" sz="3200" dirty="0">
                <a:solidFill>
                  <a:srgbClr val="002060"/>
                </a:solidFill>
                <a:latin typeface="Cambria" panose="02040503050406030204" pitchFamily="18" charset="0"/>
              </a:rPr>
              <a:t>ngắm nhìn một đàn thiên </a:t>
            </a:r>
            <a:r>
              <a:rPr lang="vi-VN" sz="3200" dirty="0" smtClean="0">
                <a:solidFill>
                  <a:srgbClr val="002060"/>
                </a:solidFill>
                <a:latin typeface="Cambria" panose="02040503050406030204" pitchFamily="18" charset="0"/>
              </a:rPr>
              <a:t>nga</a:t>
            </a:r>
            <a:r>
              <a:rPr lang="vi-VN" sz="3200" dirty="0" smtClean="0">
                <a:solidFill>
                  <a:srgbClr val="FF0000"/>
                </a:solidFill>
                <a:latin typeface="Cambria" panose="02040503050406030204" pitchFamily="18" charset="0"/>
              </a:rPr>
              <a:t>/</a:t>
            </a:r>
            <a:r>
              <a:rPr lang="vi-VN" sz="3200" dirty="0" smtClean="0">
                <a:solidFill>
                  <a:srgbClr val="002060"/>
                </a:solidFill>
                <a:latin typeface="Cambria" panose="02040503050406030204" pitchFamily="18" charset="0"/>
              </a:rPr>
              <a:t>đang </a:t>
            </a:r>
            <a:r>
              <a:rPr lang="vi-VN" sz="3200" dirty="0">
                <a:solidFill>
                  <a:srgbClr val="002060"/>
                </a:solidFill>
                <a:latin typeface="Cambria" panose="02040503050406030204" pitchFamily="18" charset="0"/>
              </a:rPr>
              <a:t>lướt trên mặt hồ...</a:t>
            </a:r>
            <a:endParaRPr kumimoji="0" lang="en-GB" sz="3200" b="0" i="0" u="none" strike="noStrike" kern="1200" cap="none" spc="0" normalizeH="0" baseline="0" noProof="0" dirty="0">
              <a:ln>
                <a:noFill/>
              </a:ln>
              <a:solidFill>
                <a:srgbClr val="002060"/>
              </a:solidFill>
              <a:effectLst/>
              <a:uLnTx/>
              <a:uFillTx/>
              <a:latin typeface="Cambria" panose="02040503050406030204" pitchFamily="18" charset="0"/>
            </a:endParaRPr>
          </a:p>
        </p:txBody>
      </p:sp>
      <p:pic>
        <p:nvPicPr>
          <p:cNvPr id="3" name="Picture 2"/>
          <p:cNvPicPr>
            <a:picLocks noChangeAspect="1"/>
          </p:cNvPicPr>
          <p:nvPr/>
        </p:nvPicPr>
        <p:blipFill>
          <a:blip r:embed="rId3"/>
          <a:stretch>
            <a:fillRect/>
          </a:stretch>
        </p:blipFill>
        <p:spPr>
          <a:xfrm>
            <a:off x="3927383" y="398287"/>
            <a:ext cx="7986452" cy="1286367"/>
          </a:xfrm>
          <a:prstGeom prst="rect">
            <a:avLst/>
          </a:prstGeom>
        </p:spPr>
      </p:pic>
    </p:spTree>
    <p:extLst>
      <p:ext uri="{BB962C8B-B14F-4D97-AF65-F5344CB8AC3E}">
        <p14:creationId xmlns:p14="http://schemas.microsoft.com/office/powerpoint/2010/main" val="17969087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Google Shape;275;p7"/>
          <p:cNvSpPr/>
          <p:nvPr/>
        </p:nvSpPr>
        <p:spPr>
          <a:xfrm>
            <a:off x="139700" y="262172"/>
            <a:ext cx="12052300" cy="6494228"/>
          </a:xfrm>
          <a:prstGeom prst="roundRect">
            <a:avLst>
              <a:gd name="adj" fmla="val 6471"/>
            </a:avLst>
          </a:prstGeom>
          <a:solidFill>
            <a:srgbClr val="FFFFFF">
              <a:alpha val="90000"/>
            </a:srgbClr>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TextBox 24"/>
          <p:cNvSpPr txBox="1"/>
          <p:nvPr/>
        </p:nvSpPr>
        <p:spPr>
          <a:xfrm>
            <a:off x="272604" y="703138"/>
            <a:ext cx="11786300" cy="6370975"/>
          </a:xfrm>
          <a:prstGeom prst="rect">
            <a:avLst/>
          </a:prstGeom>
        </p:spPr>
        <p:style>
          <a:lnRef idx="3">
            <a:schemeClr val="accent2"/>
          </a:lnRef>
          <a:fillRef idx="0">
            <a:srgbClr val="FFFFFF"/>
          </a:fillRef>
          <a:effectRef idx="0">
            <a:srgbClr val="FFFFFF"/>
          </a:effectRef>
          <a:fontRef idx="minor">
            <a:schemeClr val="tx1"/>
          </a:fontRef>
        </p:style>
        <p:txBody>
          <a:bodyPr wrap="square" rtlCol="0">
            <a:spAutoFit/>
          </a:bodyPr>
          <a:lstStyle/>
          <a:p>
            <a:pPr algn="just"/>
            <a:r>
              <a:rPr lang="en-US" sz="2400" dirty="0">
                <a:latin typeface="Cambria" panose="02040503050406030204" pitchFamily="18" charset="0"/>
                <a:ea typeface="Cambria" panose="02040503050406030204" pitchFamily="18" charset="0"/>
              </a:rPr>
              <a:t>   	</a:t>
            </a:r>
            <a:r>
              <a:rPr lang="vi-VN" sz="2400" b="1" dirty="0">
                <a:solidFill>
                  <a:srgbClr val="2806BA"/>
                </a:solidFill>
                <a:latin typeface="Cambria" panose="02040503050406030204" pitchFamily="18" charset="0"/>
                <a:ea typeface="Cambria" panose="02040503050406030204" pitchFamily="18" charset="0"/>
              </a:rPr>
              <a:t>Ba lê là môn nghệ thuật múa có nguồn gốc từ châu Âu. Nghệ thuật múa ba lê được biết đến rộng rãi thông qua những vở ba lê – một thể loại vũ kịch có sự kết hợp giữa kịch, âm nhạc và vũ đạo.</a:t>
            </a:r>
          </a:p>
          <a:p>
            <a:pPr algn="just"/>
            <a:r>
              <a:rPr lang="en-US" sz="2400" dirty="0">
                <a:latin typeface="Cambria" panose="02040503050406030204" pitchFamily="18" charset="0"/>
                <a:ea typeface="Cambria" panose="02040503050406030204" pitchFamily="18" charset="0"/>
              </a:rPr>
              <a:t>   	</a:t>
            </a:r>
            <a:r>
              <a:rPr lang="vi-VN" sz="2400" b="1" dirty="0">
                <a:solidFill>
                  <a:srgbClr val="49702E"/>
                </a:solidFill>
                <a:latin typeface="Cambria" panose="02040503050406030204" pitchFamily="18" charset="0"/>
                <a:ea typeface="Cambria" panose="02040503050406030204" pitchFamily="18" charset="0"/>
              </a:rPr>
              <a:t>Những vở ba lê nổi tiếng thế giới có thể kể đến như </a:t>
            </a:r>
            <a:r>
              <a:rPr lang="vi-VN" sz="2400" b="1" i="1" dirty="0">
                <a:solidFill>
                  <a:srgbClr val="49702E"/>
                </a:solidFill>
                <a:latin typeface="Cambria" panose="02040503050406030204" pitchFamily="18" charset="0"/>
                <a:ea typeface="Cambria" panose="02040503050406030204" pitchFamily="18" charset="0"/>
              </a:rPr>
              <a:t>Hồ thiên nga, Người đẹp ngủ trong rừng, Lọ Lem,...</a:t>
            </a:r>
            <a:r>
              <a:rPr lang="vi-VN" sz="2400" b="1" dirty="0">
                <a:solidFill>
                  <a:srgbClr val="49702E"/>
                </a:solidFill>
                <a:latin typeface="Cambria" panose="02040503050406030204" pitchFamily="18" charset="0"/>
                <a:ea typeface="Cambria" panose="02040503050406030204" pitchFamily="18" charset="0"/>
              </a:rPr>
              <a:t> Mỗi vở kịch là một câu chuyện ca ngợi tình yêu, sự thánh thiện và ước mơ vươn tới những điều tốt đẹp của con người trong cuộc sống.</a:t>
            </a:r>
          </a:p>
          <a:p>
            <a:pPr algn="just"/>
            <a:r>
              <a:rPr lang="en-US" sz="2400" dirty="0">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Trong các vở ba lê, người diễn viên dùng động tác múa để thể hiện nội dung thay cho lời nói. Như trong vở </a:t>
            </a:r>
            <a:r>
              <a:rPr lang="vi-VN" sz="2400" b="1" i="1" dirty="0">
                <a:solidFill>
                  <a:srgbClr val="FF0000"/>
                </a:solidFill>
                <a:latin typeface="Cambria" panose="02040503050406030204" pitchFamily="18" charset="0"/>
                <a:ea typeface="Cambria" panose="02040503050406030204" pitchFamily="18" charset="0"/>
              </a:rPr>
              <a:t>Hồ thiên nga</a:t>
            </a:r>
            <a:r>
              <a:rPr lang="vi-VN" sz="2400" b="1" dirty="0">
                <a:solidFill>
                  <a:srgbClr val="FF0000"/>
                </a:solidFill>
                <a:latin typeface="Cambria" panose="02040503050406030204" pitchFamily="18" charset="0"/>
                <a:ea typeface="Cambria" panose="02040503050406030204" pitchFamily="18" charset="0"/>
              </a:rPr>
              <a:t>, các diễn viên thực hiện những cú xoay người đẹp mắt và chuẩn xác, những bước đi nhẹ như cánh hoa hé mở khiến khán giả có cảm giác được ngắm nhìn một đàn thiên nga đang lướt trên mặt hồ. Khi diễn viên chính đứng một chân xoay liên tục tới 32 vòng trên đầu mũi chân, khán giả cũng cảm nhận được nhân vật đang mong muốn thể hiện sức mạnh một cách mãnh liệt. Để thực hiện được những kĩ thuật rất khó này, người diễn viên phải dày công khổ luyện trong một thời gian dài.</a:t>
            </a:r>
          </a:p>
          <a:p>
            <a:pPr algn="just"/>
            <a:r>
              <a:rPr lang="en-US" sz="2400" dirty="0">
                <a:latin typeface="Cambria" panose="02040503050406030204" pitchFamily="18" charset="0"/>
                <a:ea typeface="Cambria" panose="02040503050406030204" pitchFamily="18" charset="0"/>
              </a:rPr>
              <a:t>  	 </a:t>
            </a:r>
            <a:r>
              <a:rPr lang="vi-VN" sz="2400" b="1" dirty="0">
                <a:solidFill>
                  <a:schemeClr val="accent5">
                    <a:lumMod val="75000"/>
                  </a:schemeClr>
                </a:solidFill>
                <a:latin typeface="Cambria" panose="02040503050406030204" pitchFamily="18" charset="0"/>
                <a:ea typeface="Cambria" panose="02040503050406030204" pitchFamily="18" charset="0"/>
              </a:rPr>
              <a:t>Hiện nay, ba lê là môn nghệ thuật được nhiều người yêu thích và được dạy ở các trường múa trên khắp thế giới</a:t>
            </a:r>
            <a:r>
              <a:rPr lang="vi-VN" sz="2400" b="1" dirty="0" smtClean="0">
                <a:solidFill>
                  <a:schemeClr val="accent5">
                    <a:lumMod val="75000"/>
                  </a:schemeClr>
                </a:solidFill>
                <a:latin typeface="Cambria" panose="02040503050406030204" pitchFamily="18" charset="0"/>
                <a:ea typeface="Cambria" panose="02040503050406030204" pitchFamily="18" charset="0"/>
              </a:rPr>
              <a:t>.</a:t>
            </a:r>
            <a:r>
              <a:rPr lang="en-US" sz="2400" b="1" dirty="0" smtClean="0">
                <a:solidFill>
                  <a:schemeClr val="accent5">
                    <a:lumMod val="75000"/>
                  </a:schemeClr>
                </a:solidFill>
                <a:latin typeface="Cambria" panose="02040503050406030204" pitchFamily="18" charset="0"/>
                <a:ea typeface="Cambria" panose="02040503050406030204" pitchFamily="18" charset="0"/>
              </a:rPr>
              <a:t>                                                    </a:t>
            </a:r>
            <a:r>
              <a:rPr lang="vi-VN" sz="2400" b="1" i="1" dirty="0" smtClean="0">
                <a:solidFill>
                  <a:schemeClr val="accent2">
                    <a:lumMod val="75000"/>
                  </a:schemeClr>
                </a:solidFill>
                <a:latin typeface="Cambria" panose="02040503050406030204" pitchFamily="18" charset="0"/>
                <a:ea typeface="Cambria" panose="02040503050406030204" pitchFamily="18" charset="0"/>
              </a:rPr>
              <a:t>(</a:t>
            </a:r>
            <a:r>
              <a:rPr lang="vi-VN" sz="2400" b="1" i="1" dirty="0">
                <a:solidFill>
                  <a:schemeClr val="accent2">
                    <a:lumMod val="75000"/>
                  </a:schemeClr>
                </a:solidFill>
                <a:latin typeface="Cambria" panose="02040503050406030204" pitchFamily="18" charset="0"/>
                <a:ea typeface="Cambria" panose="02040503050406030204" pitchFamily="18" charset="0"/>
              </a:rPr>
              <a:t>Tuệ Nhi tổng hợp)</a:t>
            </a:r>
          </a:p>
          <a:p>
            <a:endParaRPr lang="vi-VN" sz="2400" b="1" dirty="0">
              <a:solidFill>
                <a:schemeClr val="accent5">
                  <a:lumMod val="75000"/>
                </a:schemeClr>
              </a:solidFill>
              <a:latin typeface="Cambria" panose="02040503050406030204" pitchFamily="18" charset="0"/>
              <a:ea typeface="Cambria" panose="02040503050406030204" pitchFamily="18" charset="0"/>
            </a:endParaRPr>
          </a:p>
        </p:txBody>
      </p:sp>
      <p:pic>
        <p:nvPicPr>
          <p:cNvPr id="3" name="Picture 2"/>
          <p:cNvPicPr>
            <a:picLocks noChangeAspect="1"/>
          </p:cNvPicPr>
          <p:nvPr/>
        </p:nvPicPr>
        <p:blipFill>
          <a:blip r:embed="rId2"/>
          <a:stretch>
            <a:fillRect/>
          </a:stretch>
        </p:blipFill>
        <p:spPr>
          <a:xfrm>
            <a:off x="3622168" y="155923"/>
            <a:ext cx="5840474" cy="749873"/>
          </a:xfrm>
          <a:prstGeom prst="rect">
            <a:avLst/>
          </a:prstGeom>
        </p:spPr>
      </p:pic>
      <p:sp>
        <p:nvSpPr>
          <p:cNvPr id="2" name="Heptagon 1"/>
          <p:cNvSpPr/>
          <p:nvPr/>
        </p:nvSpPr>
        <p:spPr>
          <a:xfrm>
            <a:off x="672465" y="755015"/>
            <a:ext cx="493395" cy="325755"/>
          </a:xfrm>
          <a:prstGeom prst="heptagon">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b="1"/>
              <a:t>1</a:t>
            </a:r>
          </a:p>
        </p:txBody>
      </p:sp>
      <p:sp>
        <p:nvSpPr>
          <p:cNvPr id="4" name="Heptagon 3"/>
          <p:cNvSpPr/>
          <p:nvPr/>
        </p:nvSpPr>
        <p:spPr>
          <a:xfrm>
            <a:off x="672465" y="1885315"/>
            <a:ext cx="493395" cy="325755"/>
          </a:xfrm>
          <a:prstGeom prst="heptagon">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b="1"/>
              <a:t>2</a:t>
            </a:r>
          </a:p>
        </p:txBody>
      </p:sp>
      <p:sp>
        <p:nvSpPr>
          <p:cNvPr id="5" name="Heptagon 4"/>
          <p:cNvSpPr/>
          <p:nvPr/>
        </p:nvSpPr>
        <p:spPr>
          <a:xfrm>
            <a:off x="672465" y="2945946"/>
            <a:ext cx="493395" cy="325755"/>
          </a:xfrm>
          <a:prstGeom prst="heptagon">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b="1"/>
              <a:t>3</a:t>
            </a:r>
          </a:p>
        </p:txBody>
      </p:sp>
      <p:sp>
        <p:nvSpPr>
          <p:cNvPr id="6" name="Heptagon 5"/>
          <p:cNvSpPr/>
          <p:nvPr/>
        </p:nvSpPr>
        <p:spPr>
          <a:xfrm>
            <a:off x="672465" y="5886178"/>
            <a:ext cx="493395" cy="325755"/>
          </a:xfrm>
          <a:prstGeom prst="heptagon">
            <a:avLst/>
          </a:prstGeom>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r>
              <a:rPr lang="en-US" sz="2400" b="1" dirty="0"/>
              <a:t>4</a:t>
            </a:r>
          </a:p>
        </p:txBody>
      </p:sp>
    </p:spTree>
    <p:extLst>
      <p:ext uri="{BB962C8B-B14F-4D97-AF65-F5344CB8AC3E}">
        <p14:creationId xmlns:p14="http://schemas.microsoft.com/office/powerpoint/2010/main" val="14819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barn(inVertical)">
                                      <p:cBhvr>
                                        <p:cTn id="17" dur="500"/>
                                        <p:tgtEl>
                                          <p:spTgt spid="2"/>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 grpId="0" animBg="1"/>
      <p:bldP spid="2" grpId="1" animBg="1"/>
      <p:bldP spid="4" grpId="0" bldLvl="0" animBg="1"/>
      <p:bldP spid="4" grpId="1" animBg="1"/>
      <p:bldP spid="5" grpId="0" bldLvl="0" animBg="1"/>
      <p:bldP spid="5" grpId="1" animBg="1"/>
      <p:bldP spid="6" grpId="0" bldLvl="0" animBg="1"/>
      <p:bldP spid="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5;p7"/>
          <p:cNvSpPr/>
          <p:nvPr/>
        </p:nvSpPr>
        <p:spPr>
          <a:xfrm rot="21100835">
            <a:off x="3224530" y="1040131"/>
            <a:ext cx="6449822" cy="325755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srgbClr val="FF7259"/>
              </a:solidFill>
              <a:effectLst/>
              <a:uLnTx/>
              <a:uFillTx/>
              <a:latin typeface="Arial" panose="020B0604020202020204"/>
              <a:ea typeface="+mn-ea"/>
              <a:cs typeface="+mn-cs"/>
            </a:endParaRPr>
          </a:p>
        </p:txBody>
      </p:sp>
      <p:sp>
        <p:nvSpPr>
          <p:cNvPr id="4" name="Speech Bubble: Rectangle with Corners Rounded 5"/>
          <p:cNvSpPr/>
          <p:nvPr/>
        </p:nvSpPr>
        <p:spPr>
          <a:xfrm rot="21086222">
            <a:off x="3692009" y="1244346"/>
            <a:ext cx="5691124" cy="2687574"/>
          </a:xfrm>
          <a:prstGeom prst="wedgeRoundRectCallout">
            <a:avLst>
              <a:gd name="adj1" fmla="val -58945"/>
              <a:gd name="adj2" fmla="val 6459"/>
              <a:gd name="adj3" fmla="val 16667"/>
            </a:avLst>
          </a:prstGeom>
          <a:solidFill>
            <a:schemeClr val="accent2">
              <a:lumMod val="40000"/>
              <a:lumOff val="60000"/>
            </a:schemeClr>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a:defRPr/>
            </a:pPr>
            <a:r>
              <a:rPr lang="en-US" altLang="vi-VN" sz="4000" dirty="0">
                <a:solidFill>
                  <a:srgbClr val="002060"/>
                </a:solidFill>
                <a:latin typeface="Calibri" panose="020F0502020204030204" pitchFamily="34" charset="0"/>
                <a:cs typeface="Calibri" panose="020F0502020204030204" pitchFamily="34" charset="0"/>
              </a:rPr>
              <a:t>Trong bài, con chưa hiểu nghĩa của từ nào?</a:t>
            </a:r>
            <a:endParaRPr kumimoji="0" lang="en-US" altLang="vi-VN" sz="40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84</TotalTime>
  <Words>934</Words>
  <Application>Microsoft Office PowerPoint</Application>
  <PresentationFormat>Widescreen</PresentationFormat>
  <Paragraphs>86</Paragraphs>
  <Slides>27</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Aptos</vt:lpstr>
      <vt:lpstr>Aptos Display</vt:lpstr>
      <vt:lpstr>Arial</vt:lpstr>
      <vt:lpstr>Calibri</vt:lpstr>
      <vt:lpstr>Cambria</vt:lpstr>
      <vt:lpstr>Times New Roman</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MANG NON</dc:creator>
  <cp:keywords>MangnonTeam</cp:keywords>
  <cp:lastModifiedBy>Windows User</cp:lastModifiedBy>
  <cp:revision>59</cp:revision>
  <dcterms:created xsi:type="dcterms:W3CDTF">2023-07-07T08:11:00Z</dcterms:created>
  <dcterms:modified xsi:type="dcterms:W3CDTF">2025-01-09T01:36:58Z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04D12379550445C4859075EF176FCB2B_13</vt:lpwstr>
  </property>
  <property fmtid="{D5CDD505-2E9C-101B-9397-08002B2CF9AE}" pid="3" name="KSOProductBuildVer">
    <vt:lpwstr>1033-12.2.0.18911</vt:lpwstr>
  </property>
</Properties>
</file>