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notesMasterIdLst>
    <p:notesMasterId r:id="rId19"/>
  </p:notesMasterIdLst>
  <p:sldIdLst>
    <p:sldId id="361" r:id="rId4"/>
    <p:sldId id="360" r:id="rId5"/>
    <p:sldId id="364" r:id="rId6"/>
    <p:sldId id="357" r:id="rId7"/>
    <p:sldId id="362" r:id="rId8"/>
    <p:sldId id="363" r:id="rId9"/>
    <p:sldId id="365" r:id="rId10"/>
    <p:sldId id="377" r:id="rId11"/>
    <p:sldId id="378" r:id="rId12"/>
    <p:sldId id="380" r:id="rId13"/>
    <p:sldId id="379" r:id="rId14"/>
    <p:sldId id="372" r:id="rId15"/>
    <p:sldId id="381" r:id="rId16"/>
    <p:sldId id="382" r:id="rId17"/>
    <p:sldId id="383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6B49"/>
    <a:srgbClr val="ADB1F2"/>
    <a:srgbClr val="3E877E"/>
    <a:srgbClr val="B70007"/>
    <a:srgbClr val="8F96EB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84" autoAdjust="0"/>
    <p:restoredTop sz="94660"/>
  </p:normalViewPr>
  <p:slideViewPr>
    <p:cSldViewPr snapToGrid="0">
      <p:cViewPr varScale="1">
        <p:scale>
          <a:sx n="65" d="100"/>
          <a:sy n="65" d="100"/>
        </p:scale>
        <p:origin x="8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A3638-00E7-4C61-96E4-2B56B5BD84EE}" type="datetimeFigureOut">
              <a:rPr lang="zh-CN" altLang="en-US" smtClean="0"/>
              <a:t>2025/1/9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18F76-B426-4704-8DC7-C944A723A2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518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2025/1/9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32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2025/1/9</a:t>
            </a:fld>
            <a:endParaRPr kumimoji="0" lang="zh-CN" alt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AE70B2-8BF9-45C0-BB95-33D1B9D3A854}" type="slidenum">
              <a:rPr kumimoji="0" lang="zh-CN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41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72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57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6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0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62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452120" y="459105"/>
            <a:ext cx="11329035" cy="5959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610235" y="616585"/>
            <a:ext cx="11033760" cy="5654040"/>
          </a:xfrm>
          <a:prstGeom prst="rect">
            <a:avLst/>
          </a:prstGeom>
          <a:noFill/>
          <a:ln w="25400">
            <a:solidFill>
              <a:srgbClr val="F9BA6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61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51F7129-5090-D25B-3436-511FE495CE8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218" y="0"/>
            <a:ext cx="1698465" cy="16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D3B2E81-1606-A33F-BB2F-B89B6773DE7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218" y="0"/>
            <a:ext cx="1698465" cy="1698465"/>
          </a:xfrm>
          <a:prstGeom prst="rect">
            <a:avLst/>
          </a:prstGeom>
        </p:spPr>
      </p:pic>
    </p:spTree>
    <p:custDataLst>
      <p:tags r:id="rId4"/>
    </p:custDataLst>
    <p:extLst>
      <p:ext uri="{BB962C8B-B14F-4D97-AF65-F5344CB8AC3E}">
        <p14:creationId xmlns:p14="http://schemas.microsoft.com/office/powerpoint/2010/main" val="1194855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FDD7C54-E74F-6C1D-A236-5F0AAECDD55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218" y="0"/>
            <a:ext cx="1698465" cy="16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4" r:id="rId2"/>
    <p:sldLayoutId id="2147483673" r:id="rId3"/>
    <p:sldLayoutId id="2147483672" r:id="rId4"/>
    <p:sldLayoutId id="2147483671" r:id="rId5"/>
    <p:sldLayoutId id="2147483664" r:id="rId6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1219200" rtl="0" eaLnBrk="1" latinLnBrk="0" hangingPunct="1">
        <a:lnSpc>
          <a:spcPct val="90000"/>
        </a:lnSpc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9200" rtl="0" eaLnBrk="1" latinLnBrk="0" hangingPunct="1">
        <a:lnSpc>
          <a:spcPct val="90000"/>
        </a:lnSpc>
        <a:spcBef>
          <a:spcPts val="1335"/>
        </a:spcBef>
        <a:buFont typeface="Arial" panose="020B0604020202020204" pitchFamily="34" charset="0"/>
        <a:buChar char="•"/>
        <a:defRPr sz="3735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6.png"/><Relationship Id="rId1" Type="http://schemas.openxmlformats.org/officeDocument/2006/relationships/tags" Target="../tags/tag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sv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稻壳优创意 1"/>
          <p:cNvGrpSpPr/>
          <p:nvPr/>
        </p:nvGrpSpPr>
        <p:grpSpPr bwMode="auto">
          <a:xfrm>
            <a:off x="2121216" y="2177415"/>
            <a:ext cx="7950835" cy="3251200"/>
            <a:chOff x="1050601" y="2863011"/>
            <a:chExt cx="7954347" cy="325086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稻壳优创意 1-1"/>
            <p:cNvSpPr/>
            <p:nvPr/>
          </p:nvSpPr>
          <p:spPr>
            <a:xfrm>
              <a:off x="1050601" y="2863011"/>
              <a:ext cx="7954347" cy="3250867"/>
            </a:xfrm>
            <a:prstGeom prst="roundRect">
              <a:avLst>
                <a:gd name="adj" fmla="val 4342"/>
              </a:avLst>
            </a:prstGeom>
            <a:solidFill>
              <a:srgbClr val="F9BA6A"/>
            </a:solidFill>
            <a:ln>
              <a:solidFill>
                <a:srgbClr val="F9BA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31号-酷乐潮玩体" panose="00000500000000000000" charset="-122"/>
                <a:ea typeface="汉仪正圆-55W" panose="00020600040101010101"/>
                <a:cs typeface="+mn-cs"/>
              </a:endParaRPr>
            </a:p>
          </p:txBody>
        </p:sp>
        <p:sp>
          <p:nvSpPr>
            <p:cNvPr id="7" name="稻壳优创意 1-2"/>
            <p:cNvSpPr>
              <a:spLocks noChangeArrowheads="1"/>
            </p:cNvSpPr>
            <p:nvPr/>
          </p:nvSpPr>
          <p:spPr bwMode="auto">
            <a:xfrm>
              <a:off x="4472064" y="2863011"/>
              <a:ext cx="4088665" cy="3046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1219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汉仪正圆-55W" panose="00020600040101010101"/>
                </a:rPr>
                <a:t>KHỞI</a:t>
              </a:r>
              <a:r>
                <a:rPr kumimoji="0" lang="en-US" altLang="zh-CN" sz="9600" b="0" i="0" u="none" strike="noStrike" kern="1200" cap="none" spc="0" normalizeH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汉仪正圆-55W" panose="00020600040101010101"/>
                </a:rPr>
                <a:t> </a:t>
              </a:r>
            </a:p>
            <a:p>
              <a:pPr marL="0" marR="0" lvl="0" indent="0" algn="ctr" defTabSz="1219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0" i="0" u="none" strike="noStrike" kern="1200" cap="none" spc="0" normalizeH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汉仪正圆-55W" panose="00020600040101010101"/>
                </a:rPr>
                <a:t>ĐỘNG</a:t>
              </a:r>
              <a:endPara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7 Cadena" panose="02000503000000020004" pitchFamily="2" charset="0"/>
                <a:ea typeface="汉仪正圆-55W" panose="00020600040101010101"/>
              </a:endParaRPr>
            </a:p>
          </p:txBody>
        </p:sp>
        <p:sp>
          <p:nvSpPr>
            <p:cNvPr id="8" name="稻壳优创意 1-3"/>
            <p:cNvSpPr/>
            <p:nvPr/>
          </p:nvSpPr>
          <p:spPr>
            <a:xfrm>
              <a:off x="1834753" y="3294564"/>
              <a:ext cx="2031514" cy="580571"/>
            </a:xfrm>
            <a:prstGeom prst="roundRect">
              <a:avLst/>
            </a:prstGeom>
            <a:solidFill>
              <a:srgbClr val="F66B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31号-酷乐潮玩体" panose="00000500000000000000" charset="-122"/>
                <a:ea typeface="汉仪正圆-55W" panose="00020600040101010101"/>
                <a:cs typeface="+mn-cs"/>
              </a:endParaRPr>
            </a:p>
          </p:txBody>
        </p:sp>
        <p:sp>
          <p:nvSpPr>
            <p:cNvPr id="9" name="稻壳优创意 1-4"/>
            <p:cNvSpPr>
              <a:spLocks noChangeArrowheads="1"/>
            </p:cNvSpPr>
            <p:nvPr/>
          </p:nvSpPr>
          <p:spPr bwMode="auto">
            <a:xfrm>
              <a:off x="1751206" y="3148720"/>
              <a:ext cx="2031311" cy="76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7 Cadena" panose="02000503000000020004" pitchFamily="2" charset="0"/>
                  <a:ea typeface="字魂131号-酷乐潮玩体" panose="00000500000000000000" charset="-122"/>
                  <a:sym typeface="Times New Roman" panose="02020603050405020304" pitchFamily="18" charset="0"/>
                </a:rPr>
                <a:t>01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7 Cadena" panose="02000503000000020004" pitchFamily="2" charset="0"/>
                <a:ea typeface="字魂131号-酷乐潮玩体" panose="00000500000000000000" charset="-122"/>
                <a:sym typeface="Times New Roman" panose="02020603050405020304" pitchFamily="18" charset="0"/>
              </a:endParaRPr>
            </a:p>
          </p:txBody>
        </p:sp>
      </p:grpSp>
      <p:pic>
        <p:nvPicPr>
          <p:cNvPr id="2" name="图片 1" descr="C:\Users\Am'be'r\Desktop\千库网_亲子阅读看书_元素编号13328207.png千库网_亲子阅读看书_元素编号1332820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45105" y="3086735"/>
            <a:ext cx="2352040" cy="20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4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25463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5E751915-24EA-4610-8076-50955FF830B1}"/>
              </a:ext>
            </a:extLst>
          </p:cNvPr>
          <p:cNvSpPr/>
          <p:nvPr/>
        </p:nvSpPr>
        <p:spPr>
          <a:xfrm>
            <a:off x="7373233" y="1413136"/>
            <a:ext cx="3846693" cy="5352090"/>
          </a:xfrm>
          <a:custGeom>
            <a:avLst/>
            <a:gdLst/>
            <a:ahLst/>
            <a:cxnLst/>
            <a:rect l="l" t="t" r="r" b="b"/>
            <a:pathLst>
              <a:path w="4591728" h="4591728">
                <a:moveTo>
                  <a:pt x="0" y="0"/>
                </a:moveTo>
                <a:lnTo>
                  <a:pt x="4591728" y="0"/>
                </a:lnTo>
                <a:lnTo>
                  <a:pt x="4591728" y="4591728"/>
                </a:lnTo>
                <a:lnTo>
                  <a:pt x="0" y="45917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l="-32351" t="-16362" r="-41339" b="-850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grpSp>
        <p:nvGrpSpPr>
          <p:cNvPr id="3" name="THANH TÂM">
            <a:extLst>
              <a:ext uri="{FF2B5EF4-FFF2-40B4-BE49-F238E27FC236}">
                <a16:creationId xmlns:a16="http://schemas.microsoft.com/office/drawing/2014/main" id="{9D430BA5-D86B-CAB5-7586-B5F1401A9E3D}"/>
              </a:ext>
            </a:extLst>
          </p:cNvPr>
          <p:cNvGrpSpPr/>
          <p:nvPr/>
        </p:nvGrpSpPr>
        <p:grpSpPr>
          <a:xfrm>
            <a:off x="1266445" y="1530736"/>
            <a:ext cx="6369423" cy="4115533"/>
            <a:chOff x="578486" y="1733938"/>
            <a:chExt cx="6369423" cy="4115533"/>
          </a:xfrm>
        </p:grpSpPr>
        <p:pic>
          <p:nvPicPr>
            <p:cNvPr id="4" name="Picture 3" descr="Logo, company name&#10;&#10;Description automatically generated">
              <a:extLst>
                <a:ext uri="{FF2B5EF4-FFF2-40B4-BE49-F238E27FC236}">
                  <a16:creationId xmlns:a16="http://schemas.microsoft.com/office/drawing/2014/main" id="{5C7B46A0-E026-555D-4B00-83EB2C182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86" y="1733938"/>
              <a:ext cx="6369423" cy="411553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36F6CD-37BD-77D9-E17B-31705196A650}"/>
                </a:ext>
              </a:extLst>
            </p:cNvPr>
            <p:cNvSpPr/>
            <p:nvPr/>
          </p:nvSpPr>
          <p:spPr>
            <a:xfrm>
              <a:off x="1911144" y="2947204"/>
              <a:ext cx="3704105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endParaRPr kumimoji="0" lang="en-US" sz="4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277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3">
            <a:extLst>
              <a:ext uri="{FF2B5EF4-FFF2-40B4-BE49-F238E27FC236}">
                <a16:creationId xmlns:a16="http://schemas.microsoft.com/office/drawing/2014/main" id="{94679431-6B5C-2AD2-B3F0-76B88939D7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206488" y="1016152"/>
            <a:ext cx="3506573" cy="56481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BBF8A3-14EA-279D-8ED6-A90BAB6E8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383" y="0"/>
            <a:ext cx="4261473" cy="1548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215EE6-249F-6F1C-B39A-D2CF8014415E}"/>
              </a:ext>
            </a:extLst>
          </p:cNvPr>
          <p:cNvSpPr txBox="1"/>
          <p:nvPr/>
        </p:nvSpPr>
        <p:spPr>
          <a:xfrm>
            <a:off x="3515360" y="1686560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nhiều cách để thể hiện lòng biết ơn với những người thân trong gia đình:</a:t>
            </a:r>
          </a:p>
          <a:p>
            <a:pPr lvl="0" algn="just"/>
            <a:r>
              <a:rPr lang="vi-VN" sz="32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Quan lời nói: </a:t>
            </a:r>
            <a:r>
              <a:rPr lang="vi-VN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 thương, động viên, an ủi, chúc mừng,…</a:t>
            </a:r>
          </a:p>
          <a:p>
            <a:pPr lvl="0" algn="just"/>
            <a:r>
              <a:rPr lang="vi-VN" sz="32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Qua thái độ: </a:t>
            </a:r>
            <a:r>
              <a:rPr lang="vi-VN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tâm, chia sẻ, gần gũi, vui vẻ,…</a:t>
            </a:r>
          </a:p>
          <a:p>
            <a:pPr lvl="0" algn="just"/>
            <a:r>
              <a:rPr lang="vi-VN" sz="32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 Qua việc làm: </a:t>
            </a:r>
            <a:r>
              <a:rPr lang="vi-VN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chào hỏi, chúc mừng, gửi thiệp mừng, tặng quà nhân dịp sinh nhật, lễ tết,…hoặc những dịp đặc biệt</a:t>
            </a:r>
            <a:r>
              <a:rPr lang="en-US" sz="32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200" i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75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稻壳优创意 1"/>
          <p:cNvGrpSpPr/>
          <p:nvPr/>
        </p:nvGrpSpPr>
        <p:grpSpPr bwMode="auto">
          <a:xfrm>
            <a:off x="2121216" y="2177415"/>
            <a:ext cx="7950835" cy="3251200"/>
            <a:chOff x="1050601" y="2863011"/>
            <a:chExt cx="7954347" cy="325086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稻壳优创意 1-1"/>
            <p:cNvSpPr/>
            <p:nvPr/>
          </p:nvSpPr>
          <p:spPr>
            <a:xfrm>
              <a:off x="1050601" y="2863011"/>
              <a:ext cx="7954347" cy="3250867"/>
            </a:xfrm>
            <a:prstGeom prst="roundRect">
              <a:avLst>
                <a:gd name="adj" fmla="val 4342"/>
              </a:avLst>
            </a:prstGeom>
            <a:solidFill>
              <a:srgbClr val="F9BA6A"/>
            </a:solidFill>
            <a:ln>
              <a:solidFill>
                <a:srgbClr val="F9BA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31号-酷乐潮玩体" panose="00000500000000000000" charset="-122"/>
                <a:ea typeface="汉仪正圆-55W" panose="00020600040101010101"/>
                <a:cs typeface="+mn-cs"/>
              </a:endParaRPr>
            </a:p>
          </p:txBody>
        </p:sp>
        <p:sp>
          <p:nvSpPr>
            <p:cNvPr id="7" name="稻壳优创意 1-2"/>
            <p:cNvSpPr>
              <a:spLocks noChangeArrowheads="1"/>
            </p:cNvSpPr>
            <p:nvPr/>
          </p:nvSpPr>
          <p:spPr bwMode="auto">
            <a:xfrm>
              <a:off x="4472064" y="2863011"/>
              <a:ext cx="4088665" cy="3046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1219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汉仪正圆-55W" panose="00020600040101010101"/>
                </a:rPr>
                <a:t>VẬN</a:t>
              </a:r>
              <a:r>
                <a:rPr kumimoji="0" lang="en-US" altLang="zh-CN" sz="9600" b="0" i="0" u="none" strike="noStrike" kern="1200" cap="none" spc="0" normalizeH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汉仪正圆-55W" panose="00020600040101010101"/>
                </a:rPr>
                <a:t> </a:t>
              </a:r>
            </a:p>
            <a:p>
              <a:pPr marL="0" marR="0" lvl="0" indent="0" algn="ctr" defTabSz="1219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9600" baseline="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#9Slide07 Cadena" panose="02000503000000020004" pitchFamily="2" charset="0"/>
                  <a:ea typeface="汉仪正圆-55W" panose="00020600040101010101"/>
                </a:rPr>
                <a:t>DỤNG</a:t>
              </a:r>
              <a:endPara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7 Cadena" panose="02000503000000020004" pitchFamily="2" charset="0"/>
                <a:ea typeface="汉仪正圆-55W" panose="00020600040101010101"/>
              </a:endParaRPr>
            </a:p>
          </p:txBody>
        </p:sp>
        <p:sp>
          <p:nvSpPr>
            <p:cNvPr id="8" name="稻壳优创意 1-3"/>
            <p:cNvSpPr/>
            <p:nvPr/>
          </p:nvSpPr>
          <p:spPr>
            <a:xfrm>
              <a:off x="1834753" y="3294564"/>
              <a:ext cx="2031514" cy="580571"/>
            </a:xfrm>
            <a:prstGeom prst="roundRect">
              <a:avLst/>
            </a:prstGeom>
            <a:solidFill>
              <a:srgbClr val="F66B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31号-酷乐潮玩体" panose="00000500000000000000" charset="-122"/>
                <a:ea typeface="汉仪正圆-55W" panose="00020600040101010101"/>
                <a:cs typeface="+mn-cs"/>
              </a:endParaRPr>
            </a:p>
          </p:txBody>
        </p:sp>
        <p:sp>
          <p:nvSpPr>
            <p:cNvPr id="9" name="稻壳优创意 1-4"/>
            <p:cNvSpPr>
              <a:spLocks noChangeArrowheads="1"/>
            </p:cNvSpPr>
            <p:nvPr/>
          </p:nvSpPr>
          <p:spPr bwMode="auto">
            <a:xfrm>
              <a:off x="1751206" y="3148720"/>
              <a:ext cx="2031311" cy="76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7 Cadena" panose="02000503000000020004" pitchFamily="2" charset="0"/>
                  <a:ea typeface="字魂131号-酷乐潮玩体" panose="00000500000000000000" charset="-122"/>
                  <a:sym typeface="Times New Roman" panose="02020603050405020304" pitchFamily="18" charset="0"/>
                </a:rPr>
                <a:t>03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7 Cadena" panose="02000503000000020004" pitchFamily="2" charset="0"/>
                <a:ea typeface="字魂131号-酷乐潮玩体" panose="00000500000000000000" charset="-122"/>
                <a:sym typeface="Times New Roman" panose="02020603050405020304" pitchFamily="18" charset="0"/>
              </a:endParaRPr>
            </a:p>
          </p:txBody>
        </p:sp>
      </p:grpSp>
      <p:pic>
        <p:nvPicPr>
          <p:cNvPr id="2" name="图片 1" descr="C:\Users\Am'be'r\Desktop\千库网_亲子阅读看书_元素编号13328207.png千库网_亲子阅读看书_元素编号1332820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45105" y="3086735"/>
            <a:ext cx="2352040" cy="20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1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C4F8DDF-A278-4C01-9353-2A25F48C3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585354" y="536863"/>
            <a:ext cx="11021292" cy="5784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9EC993A-D7A9-4A46-AAC9-AD1B5E9B3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1" y="2805442"/>
            <a:ext cx="4410214" cy="44102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C074CBE-A3EF-E047-A5B4-9CD931585498}"/>
              </a:ext>
            </a:extLst>
          </p:cNvPr>
          <p:cNvSpPr/>
          <p:nvPr/>
        </p:nvSpPr>
        <p:spPr>
          <a:xfrm>
            <a:off x="4241318" y="1600905"/>
            <a:ext cx="7341082" cy="214813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HĐ3: </a:t>
            </a:r>
            <a:r>
              <a:rPr lang="vi-VN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những việc em dự định làm để thể hiện lòng biết ơn người thân trong gia đình.</a:t>
            </a:r>
            <a:endParaRPr kumimoji="0" lang="en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8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25463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4AF53A6-DA71-54B9-75FD-8E12AEFA3F07}"/>
              </a:ext>
            </a:extLst>
          </p:cNvPr>
          <p:cNvGrpSpPr/>
          <p:nvPr/>
        </p:nvGrpSpPr>
        <p:grpSpPr>
          <a:xfrm>
            <a:off x="426720" y="0"/>
            <a:ext cx="11094720" cy="1902991"/>
            <a:chOff x="566208" y="1111225"/>
            <a:chExt cx="5275792" cy="4705375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FE819EB0-8610-0A29-9CE8-9788AA6BD432}"/>
                </a:ext>
              </a:extLst>
            </p:cNvPr>
            <p:cNvSpPr/>
            <p:nvPr/>
          </p:nvSpPr>
          <p:spPr>
            <a:xfrm>
              <a:off x="566208" y="1111225"/>
              <a:ext cx="5275792" cy="4705375"/>
            </a:xfrm>
            <a:custGeom>
              <a:avLst/>
              <a:gdLst/>
              <a:ahLst/>
              <a:cxnLst/>
              <a:rect l="l" t="t" r="r" b="b"/>
              <a:pathLst>
                <a:path w="8918053" h="4314108">
                  <a:moveTo>
                    <a:pt x="0" y="0"/>
                  </a:moveTo>
                  <a:lnTo>
                    <a:pt x="8918053" y="0"/>
                  </a:lnTo>
                  <a:lnTo>
                    <a:pt x="8918053" y="4314108"/>
                  </a:lnTo>
                  <a:lnTo>
                    <a:pt x="0" y="43141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753700-FA90-8FB7-3CE5-043A1E0C4921}"/>
                </a:ext>
              </a:extLst>
            </p:cNvPr>
            <p:cNvSpPr/>
            <p:nvPr/>
          </p:nvSpPr>
          <p:spPr>
            <a:xfrm>
              <a:off x="806660" y="1430495"/>
              <a:ext cx="4819439" cy="39460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Suy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nghĩ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ra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tấm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bìa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cụ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sẽ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thời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gian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tới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bày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tỏ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lòng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ơn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viên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đình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3CDA25D-D891-5513-EB21-A170D08C77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597" y="2248217"/>
            <a:ext cx="9484043" cy="401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7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25463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5E751915-24EA-4610-8076-50955FF830B1}"/>
              </a:ext>
            </a:extLst>
          </p:cNvPr>
          <p:cNvSpPr/>
          <p:nvPr/>
        </p:nvSpPr>
        <p:spPr>
          <a:xfrm>
            <a:off x="7373233" y="1413136"/>
            <a:ext cx="3846693" cy="5352090"/>
          </a:xfrm>
          <a:custGeom>
            <a:avLst/>
            <a:gdLst/>
            <a:ahLst/>
            <a:cxnLst/>
            <a:rect l="l" t="t" r="r" b="b"/>
            <a:pathLst>
              <a:path w="4591728" h="4591728">
                <a:moveTo>
                  <a:pt x="0" y="0"/>
                </a:moveTo>
                <a:lnTo>
                  <a:pt x="4591728" y="0"/>
                </a:lnTo>
                <a:lnTo>
                  <a:pt x="4591728" y="4591728"/>
                </a:lnTo>
                <a:lnTo>
                  <a:pt x="0" y="45917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l="-32351" t="-16362" r="-41339" b="-8500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31号-酷乐潮玩体"/>
              <a:cs typeface="+mn-cs"/>
            </a:endParaRPr>
          </a:p>
        </p:txBody>
      </p:sp>
      <p:grpSp>
        <p:nvGrpSpPr>
          <p:cNvPr id="3" name="THANH TÂM">
            <a:extLst>
              <a:ext uri="{FF2B5EF4-FFF2-40B4-BE49-F238E27FC236}">
                <a16:creationId xmlns:a16="http://schemas.microsoft.com/office/drawing/2014/main" id="{9D430BA5-D86B-CAB5-7586-B5F1401A9E3D}"/>
              </a:ext>
            </a:extLst>
          </p:cNvPr>
          <p:cNvGrpSpPr/>
          <p:nvPr/>
        </p:nvGrpSpPr>
        <p:grpSpPr>
          <a:xfrm>
            <a:off x="1266445" y="1530736"/>
            <a:ext cx="6369423" cy="4115533"/>
            <a:chOff x="578486" y="1733938"/>
            <a:chExt cx="6369423" cy="4115533"/>
          </a:xfrm>
        </p:grpSpPr>
        <p:pic>
          <p:nvPicPr>
            <p:cNvPr id="4" name="Picture 3" descr="Logo, company name&#10;&#10;Description automatically generated">
              <a:extLst>
                <a:ext uri="{FF2B5EF4-FFF2-40B4-BE49-F238E27FC236}">
                  <a16:creationId xmlns:a16="http://schemas.microsoft.com/office/drawing/2014/main" id="{5C7B46A0-E026-555D-4B00-83EB2C182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86" y="1733938"/>
              <a:ext cx="6369423" cy="411553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36F6CD-37BD-77D9-E17B-31705196A650}"/>
                </a:ext>
              </a:extLst>
            </p:cNvPr>
            <p:cNvSpPr/>
            <p:nvPr/>
          </p:nvSpPr>
          <p:spPr>
            <a:xfrm>
              <a:off x="1911144" y="2947204"/>
              <a:ext cx="3704105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kumimoji="0" lang="en-US" sz="48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rgbClr val="000000">
                        <a:alpha val="40000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endParaRPr kumimoji="0" lang="en-US" sz="48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803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450" y="391160"/>
            <a:ext cx="6043295" cy="6047740"/>
          </a:xfrm>
          <a:prstGeom prst="rect">
            <a:avLst/>
          </a:prstGeom>
        </p:spPr>
      </p:pic>
      <p:pic>
        <p:nvPicPr>
          <p:cNvPr id="7" name="图片 6" descr="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779" y="1507644"/>
            <a:ext cx="9236681" cy="4931255"/>
          </a:xfrm>
          <a:prstGeom prst="rect">
            <a:avLst/>
          </a:prstGeom>
        </p:spPr>
      </p:pic>
      <p:pic>
        <p:nvPicPr>
          <p:cNvPr id="8" name="图片 7" descr="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9165" y="3497934"/>
            <a:ext cx="2362835" cy="3253740"/>
          </a:xfrm>
          <a:prstGeom prst="rect">
            <a:avLst/>
          </a:prstGeom>
        </p:spPr>
      </p:pic>
      <p:pic>
        <p:nvPicPr>
          <p:cNvPr id="10" name="图片 9" descr="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94615"/>
            <a:ext cx="2000250" cy="4429125"/>
          </a:xfrm>
          <a:prstGeom prst="rect">
            <a:avLst/>
          </a:prstGeom>
        </p:spPr>
      </p:pic>
      <p:pic>
        <p:nvPicPr>
          <p:cNvPr id="11" name="图片 10" descr="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92510" y="2895600"/>
            <a:ext cx="999490" cy="979170"/>
          </a:xfrm>
          <a:prstGeom prst="rect">
            <a:avLst/>
          </a:prstGeom>
        </p:spPr>
      </p:pic>
      <p:pic>
        <p:nvPicPr>
          <p:cNvPr id="12" name="图片 11" descr="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23825" y="5287645"/>
            <a:ext cx="1545590" cy="1218565"/>
          </a:xfrm>
          <a:prstGeom prst="rect">
            <a:avLst/>
          </a:prstGeom>
        </p:spPr>
      </p:pic>
      <p:pic>
        <p:nvPicPr>
          <p:cNvPr id="14" name="图片 13" descr="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41995" y="544830"/>
            <a:ext cx="1214120" cy="1214120"/>
          </a:xfrm>
          <a:prstGeom prst="rect">
            <a:avLst/>
          </a:prstGeom>
        </p:spPr>
      </p:pic>
      <p:pic>
        <p:nvPicPr>
          <p:cNvPr id="15" name="图片 14" descr="20"/>
          <p:cNvPicPr>
            <a:picLocks noChangeAspect="1"/>
          </p:cNvPicPr>
          <p:nvPr/>
        </p:nvPicPr>
        <p:blipFill>
          <a:blip r:embed="rId11"/>
          <a:srcRect l="69989" t="-208" b="84615"/>
          <a:stretch>
            <a:fillRect/>
          </a:stretch>
        </p:blipFill>
        <p:spPr>
          <a:xfrm>
            <a:off x="10494010" y="0"/>
            <a:ext cx="1697990" cy="1568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68" y="219504"/>
            <a:ext cx="1506306" cy="15063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3F37A1-186B-47EC-E51B-33209C9708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14448" y="320777"/>
            <a:ext cx="5279594" cy="993734"/>
          </a:xfrm>
          <a:prstGeom prst="rect">
            <a:avLst/>
          </a:prstGeom>
        </p:spPr>
      </p:pic>
      <p:pic>
        <p:nvPicPr>
          <p:cNvPr id="13" name="图片 8" descr="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4530129"/>
            <a:ext cx="2450272" cy="21725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977B2E-2DE8-A986-268F-DD999A61E5C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24309" y="2660038"/>
            <a:ext cx="7986452" cy="2005758"/>
          </a:xfrm>
          <a:prstGeom prst="rect">
            <a:avLst/>
          </a:prstGeom>
        </p:spPr>
      </p:pic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E1CAE5A-DD3D-C1E4-3DDE-BC75C0CF7A9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542" y="5049520"/>
            <a:ext cx="1474945" cy="14749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27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稻壳优创意 1"/>
          <p:cNvGrpSpPr/>
          <p:nvPr/>
        </p:nvGrpSpPr>
        <p:grpSpPr bwMode="auto">
          <a:xfrm>
            <a:off x="2121216" y="2177415"/>
            <a:ext cx="7950835" cy="3251200"/>
            <a:chOff x="1050601" y="2863011"/>
            <a:chExt cx="7954347" cy="325086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" name="稻壳优创意 1-1"/>
            <p:cNvSpPr/>
            <p:nvPr/>
          </p:nvSpPr>
          <p:spPr>
            <a:xfrm>
              <a:off x="1050601" y="2863011"/>
              <a:ext cx="7954347" cy="3250867"/>
            </a:xfrm>
            <a:prstGeom prst="roundRect">
              <a:avLst>
                <a:gd name="adj" fmla="val 4342"/>
              </a:avLst>
            </a:prstGeom>
            <a:solidFill>
              <a:srgbClr val="F9BA6A"/>
            </a:solidFill>
            <a:ln>
              <a:solidFill>
                <a:srgbClr val="F9BA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31号-酷乐潮玩体" panose="00000500000000000000" charset="-122"/>
                <a:ea typeface="汉仪正圆-55W" panose="00020600040101010101"/>
                <a:cs typeface="+mn-cs"/>
              </a:endParaRPr>
            </a:p>
          </p:txBody>
        </p:sp>
        <p:sp>
          <p:nvSpPr>
            <p:cNvPr id="7" name="稻壳优创意 1-2"/>
            <p:cNvSpPr>
              <a:spLocks noChangeArrowheads="1"/>
            </p:cNvSpPr>
            <p:nvPr/>
          </p:nvSpPr>
          <p:spPr bwMode="auto">
            <a:xfrm>
              <a:off x="4472064" y="2863011"/>
              <a:ext cx="4088665" cy="3046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1219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#9Slide07 Cadena" panose="02000503000000020004" pitchFamily="2" charset="0"/>
                  <a:ea typeface="汉仪正圆-55W" panose="00020600040101010101"/>
                </a:rPr>
                <a:t>KHÁM</a:t>
              </a:r>
            </a:p>
            <a:p>
              <a:pPr marL="0" marR="0" lvl="0" indent="0" algn="ctr" defTabSz="1219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9600" dirty="0">
                  <a:solidFill>
                    <a:srgbClr val="000000">
                      <a:lumMod val="85000"/>
                      <a:lumOff val="15000"/>
                    </a:srgbClr>
                  </a:solidFill>
                  <a:latin typeface="#9Slide07 Cadena" panose="02000503000000020004" pitchFamily="2" charset="0"/>
                  <a:ea typeface="汉仪正圆-55W" panose="00020600040101010101"/>
                </a:rPr>
                <a:t>PHÁ</a:t>
              </a:r>
              <a:endPara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#9Slide07 Cadena" panose="02000503000000020004" pitchFamily="2" charset="0"/>
                <a:ea typeface="汉仪正圆-55W" panose="00020600040101010101"/>
              </a:endParaRPr>
            </a:p>
          </p:txBody>
        </p:sp>
        <p:sp>
          <p:nvSpPr>
            <p:cNvPr id="8" name="稻壳优创意 1-3"/>
            <p:cNvSpPr/>
            <p:nvPr/>
          </p:nvSpPr>
          <p:spPr>
            <a:xfrm>
              <a:off x="1834753" y="3294564"/>
              <a:ext cx="2031514" cy="580571"/>
            </a:xfrm>
            <a:prstGeom prst="roundRect">
              <a:avLst/>
            </a:prstGeom>
            <a:solidFill>
              <a:srgbClr val="F66B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131号-酷乐潮玩体" panose="00000500000000000000" charset="-122"/>
                <a:ea typeface="汉仪正圆-55W" panose="00020600040101010101"/>
                <a:cs typeface="+mn-cs"/>
              </a:endParaRPr>
            </a:p>
          </p:txBody>
        </p:sp>
        <p:sp>
          <p:nvSpPr>
            <p:cNvPr id="9" name="稻壳优创意 1-4"/>
            <p:cNvSpPr>
              <a:spLocks noChangeArrowheads="1"/>
            </p:cNvSpPr>
            <p:nvPr/>
          </p:nvSpPr>
          <p:spPr bwMode="auto">
            <a:xfrm>
              <a:off x="1751206" y="3148720"/>
              <a:ext cx="2031311" cy="76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#9Slide07 Cadena" panose="02000503000000020004" pitchFamily="2" charset="0"/>
                  <a:ea typeface="字魂131号-酷乐潮玩体" panose="00000500000000000000" charset="-122"/>
                  <a:sym typeface="Times New Roman" panose="02020603050405020304" pitchFamily="18" charset="0"/>
                </a:rPr>
                <a:t>02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7 Cadena" panose="02000503000000020004" pitchFamily="2" charset="0"/>
                <a:ea typeface="字魂131号-酷乐潮玩体" panose="00000500000000000000" charset="-122"/>
                <a:sym typeface="Times New Roman" panose="02020603050405020304" pitchFamily="18" charset="0"/>
              </a:endParaRPr>
            </a:p>
          </p:txBody>
        </p:sp>
      </p:grpSp>
      <p:pic>
        <p:nvPicPr>
          <p:cNvPr id="2" name="图片 1" descr="C:\Users\Am'be'r\Desktop\千库网_亲子阅读看书_元素编号13328207.png千库网_亲子阅读看书_元素编号1332820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745105" y="3086735"/>
            <a:ext cx="2352040" cy="205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4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C4F8DDF-A278-4C01-9353-2A25F48C3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585354" y="536863"/>
            <a:ext cx="11021292" cy="5784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9EC993A-D7A9-4A46-AAC9-AD1B5E9B3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1" y="2805442"/>
            <a:ext cx="4410214" cy="44102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C074CBE-A3EF-E047-A5B4-9CD931585498}"/>
              </a:ext>
            </a:extLst>
          </p:cNvPr>
          <p:cNvSpPr/>
          <p:nvPr/>
        </p:nvSpPr>
        <p:spPr>
          <a:xfrm>
            <a:off x="4241318" y="1600905"/>
            <a:ext cx="7026122" cy="214813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Hoạt động 1: Chia sẻ về lòng biết ơn của em với người thân.</a:t>
            </a:r>
            <a:endParaRPr lang="en-VN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95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33591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460676E-9C64-3210-B814-990553FE9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850" y="1087120"/>
            <a:ext cx="4666576" cy="5323840"/>
          </a:xfrm>
          <a:prstGeom prst="rect">
            <a:avLst/>
          </a:prstGeom>
        </p:spPr>
      </p:pic>
      <p:grpSp>
        <p:nvGrpSpPr>
          <p:cNvPr id="17" name="กลุ่ม 47">
            <a:extLst>
              <a:ext uri="{FF2B5EF4-FFF2-40B4-BE49-F238E27FC236}">
                <a16:creationId xmlns:a16="http://schemas.microsoft.com/office/drawing/2014/main" id="{E33E6F1B-2743-D701-0590-0CBD8BC642E9}"/>
              </a:ext>
            </a:extLst>
          </p:cNvPr>
          <p:cNvGrpSpPr/>
          <p:nvPr/>
        </p:nvGrpSpPr>
        <p:grpSpPr>
          <a:xfrm>
            <a:off x="632030" y="451826"/>
            <a:ext cx="7343569" cy="1335788"/>
            <a:chOff x="2884840" y="2413561"/>
            <a:chExt cx="4304831" cy="705004"/>
          </a:xfrm>
        </p:grpSpPr>
        <p:sp>
          <p:nvSpPr>
            <p:cNvPr id="18" name="สี่เหลี่ยมผืนผ้า 79">
              <a:extLst>
                <a:ext uri="{FF2B5EF4-FFF2-40B4-BE49-F238E27FC236}">
                  <a16:creationId xmlns:a16="http://schemas.microsoft.com/office/drawing/2014/main" id="{EEAF5B68-9746-05FE-AA7F-4B91AFAABE51}"/>
                </a:ext>
              </a:extLst>
            </p:cNvPr>
            <p:cNvSpPr/>
            <p:nvPr/>
          </p:nvSpPr>
          <p:spPr>
            <a:xfrm>
              <a:off x="2952059" y="2472535"/>
              <a:ext cx="4237612" cy="646030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chemeClr val="bg1"/>
              </a:bgClr>
            </a:pattFill>
            <a:ln w="190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th-TH" sz="2400" b="1">
                <a:solidFill>
                  <a:srgbClr val="7030A0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21" name="สี่เหลี่ยมผืนผ้า 76">
              <a:extLst>
                <a:ext uri="{FF2B5EF4-FFF2-40B4-BE49-F238E27FC236}">
                  <a16:creationId xmlns:a16="http://schemas.microsoft.com/office/drawing/2014/main" id="{5C38BE8A-2D91-793A-7795-184E56919143}"/>
                </a:ext>
              </a:extLst>
            </p:cNvPr>
            <p:cNvSpPr/>
            <p:nvPr/>
          </p:nvSpPr>
          <p:spPr>
            <a:xfrm>
              <a:off x="2884840" y="2413561"/>
              <a:ext cx="4237612" cy="646030"/>
            </a:xfrm>
            <a:prstGeom prst="rect">
              <a:avLst/>
            </a:prstGeom>
            <a:solidFill>
              <a:srgbClr val="EFD9E1"/>
            </a:solidFill>
            <a:ln w="19050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Kể về những điều tốt đẹp mà người thân trong gia đình mang lại cho em.</a:t>
              </a:r>
              <a:endPara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FC Onigiri Outline"/>
              </a:endParaRPr>
            </a:p>
          </p:txBody>
        </p:sp>
      </p:grpSp>
      <p:grpSp>
        <p:nvGrpSpPr>
          <p:cNvPr id="22" name="กลุ่ม 47">
            <a:extLst>
              <a:ext uri="{FF2B5EF4-FFF2-40B4-BE49-F238E27FC236}">
                <a16:creationId xmlns:a16="http://schemas.microsoft.com/office/drawing/2014/main" id="{DF1A5350-E1C8-B0DF-AD6F-2BE0AC23AE34}"/>
              </a:ext>
            </a:extLst>
          </p:cNvPr>
          <p:cNvGrpSpPr/>
          <p:nvPr/>
        </p:nvGrpSpPr>
        <p:grpSpPr>
          <a:xfrm>
            <a:off x="499951" y="2941026"/>
            <a:ext cx="6571410" cy="1956094"/>
            <a:chOff x="2884840" y="2413561"/>
            <a:chExt cx="4304831" cy="705004"/>
          </a:xfrm>
        </p:grpSpPr>
        <p:sp>
          <p:nvSpPr>
            <p:cNvPr id="23" name="สี่เหลี่ยมผืนผ้า 79">
              <a:extLst>
                <a:ext uri="{FF2B5EF4-FFF2-40B4-BE49-F238E27FC236}">
                  <a16:creationId xmlns:a16="http://schemas.microsoft.com/office/drawing/2014/main" id="{5F9C5DCE-DADE-8F48-0957-39E355ED12BA}"/>
                </a:ext>
              </a:extLst>
            </p:cNvPr>
            <p:cNvSpPr/>
            <p:nvPr/>
          </p:nvSpPr>
          <p:spPr>
            <a:xfrm>
              <a:off x="2952059" y="2472535"/>
              <a:ext cx="4237612" cy="646030"/>
            </a:xfrm>
            <a:prstGeom prst="rect">
              <a:avLst/>
            </a:prstGeom>
            <a:pattFill prst="wdDnDiag">
              <a:fgClr>
                <a:srgbClr val="FFD85B"/>
              </a:fgClr>
              <a:bgClr>
                <a:schemeClr val="bg1"/>
              </a:bgClr>
            </a:pattFill>
            <a:ln w="19050">
              <a:solidFill>
                <a:schemeClr val="accent4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th-TH" sz="2400" b="1">
                <a:solidFill>
                  <a:srgbClr val="7030A0"/>
                </a:solidFill>
                <a:latin typeface="FC Onigiri Outline"/>
                <a:cs typeface="FC Onigiri Outline"/>
              </a:endParaRPr>
            </a:p>
          </p:txBody>
        </p:sp>
        <p:sp>
          <p:nvSpPr>
            <p:cNvPr id="24" name="สี่เหลี่ยมผืนผ้า 76">
              <a:extLst>
                <a:ext uri="{FF2B5EF4-FFF2-40B4-BE49-F238E27FC236}">
                  <a16:creationId xmlns:a16="http://schemas.microsoft.com/office/drawing/2014/main" id="{17674812-8B21-D2C2-9E0B-615D7083794C}"/>
                </a:ext>
              </a:extLst>
            </p:cNvPr>
            <p:cNvSpPr/>
            <p:nvPr/>
          </p:nvSpPr>
          <p:spPr>
            <a:xfrm>
              <a:off x="2884840" y="2413561"/>
              <a:ext cx="4237612" cy="646030"/>
            </a:xfrm>
            <a:prstGeom prst="rect">
              <a:avLst/>
            </a:prstGeom>
            <a:solidFill>
              <a:srgbClr val="EFD9E1"/>
            </a:solidFill>
            <a:ln w="19050">
              <a:solidFill>
                <a:schemeClr val="accent4">
                  <a:lumMod val="75000"/>
                </a:schemeClr>
              </a:solidFill>
              <a:prstDash val="solid"/>
            </a:ln>
            <a:effectLst>
              <a:innerShdw blurRad="63500" dist="50800" dir="2700000">
                <a:srgbClr val="D597AD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Nêu nh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ữ</a:t>
              </a: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FC Onigiri Outline"/>
                </a:rPr>
                <a:t>ng thái độ, lời nói, việc làm của em để thể hiện lòng biết ơn với người thân</a:t>
              </a:r>
              <a:endPara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FC Onigiri Outlin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17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25463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mbria" panose="02040503050406030204" pitchFamily="18" charset="0"/>
            </a:endParaRP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5E751915-24EA-4610-8076-50955FF830B1}"/>
              </a:ext>
            </a:extLst>
          </p:cNvPr>
          <p:cNvSpPr/>
          <p:nvPr/>
        </p:nvSpPr>
        <p:spPr>
          <a:xfrm>
            <a:off x="7373233" y="1413136"/>
            <a:ext cx="3846693" cy="5352090"/>
          </a:xfrm>
          <a:custGeom>
            <a:avLst/>
            <a:gdLst/>
            <a:ahLst/>
            <a:cxnLst/>
            <a:rect l="l" t="t" r="r" b="b"/>
            <a:pathLst>
              <a:path w="4591728" h="4591728">
                <a:moveTo>
                  <a:pt x="0" y="0"/>
                </a:moveTo>
                <a:lnTo>
                  <a:pt x="4591728" y="0"/>
                </a:lnTo>
                <a:lnTo>
                  <a:pt x="4591728" y="4591728"/>
                </a:lnTo>
                <a:lnTo>
                  <a:pt x="0" y="45917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l="-32351" t="-16362" r="-41339" b="-8500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THANH TÂM">
            <a:extLst>
              <a:ext uri="{FF2B5EF4-FFF2-40B4-BE49-F238E27FC236}">
                <a16:creationId xmlns:a16="http://schemas.microsoft.com/office/drawing/2014/main" id="{9D430BA5-D86B-CAB5-7586-B5F1401A9E3D}"/>
              </a:ext>
            </a:extLst>
          </p:cNvPr>
          <p:cNvGrpSpPr/>
          <p:nvPr/>
        </p:nvGrpSpPr>
        <p:grpSpPr>
          <a:xfrm>
            <a:off x="1266445" y="1530736"/>
            <a:ext cx="6369423" cy="4115533"/>
            <a:chOff x="578486" y="1733938"/>
            <a:chExt cx="6369423" cy="4115533"/>
          </a:xfrm>
        </p:grpSpPr>
        <p:pic>
          <p:nvPicPr>
            <p:cNvPr id="4" name="Picture 3" descr="Logo, company name&#10;&#10;Description automatically generated">
              <a:extLst>
                <a:ext uri="{FF2B5EF4-FFF2-40B4-BE49-F238E27FC236}">
                  <a16:creationId xmlns:a16="http://schemas.microsoft.com/office/drawing/2014/main" id="{5C7B46A0-E026-555D-4B00-83EB2C182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486" y="1733938"/>
              <a:ext cx="6369423" cy="411553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36F6CD-37BD-77D9-E17B-31705196A650}"/>
                </a:ext>
              </a:extLst>
            </p:cNvPr>
            <p:cNvSpPr/>
            <p:nvPr/>
          </p:nvSpPr>
          <p:spPr>
            <a:xfrm>
              <a:off x="1911144" y="2947204"/>
              <a:ext cx="3704105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48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Chia </a:t>
              </a:r>
              <a:r>
                <a:rPr lang="en-US" sz="4800" b="1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r>
                <a:rPr lang="en-US" sz="48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en-US" sz="4800" b="1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b="1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lớp</a:t>
              </a:r>
              <a:endParaRPr lang="en-US" sz="4800" b="1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43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3">
            <a:extLst>
              <a:ext uri="{FF2B5EF4-FFF2-40B4-BE49-F238E27FC236}">
                <a16:creationId xmlns:a16="http://schemas.microsoft.com/office/drawing/2014/main" id="{94679431-6B5C-2AD2-B3F0-76B88939D7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flipH="1">
            <a:off x="206488" y="1016152"/>
            <a:ext cx="3506573" cy="56481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BBF8A3-14EA-279D-8ED6-A90BAB6E8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383" y="0"/>
            <a:ext cx="4261473" cy="1548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215EE6-249F-6F1C-B39A-D2CF8014415E}"/>
              </a:ext>
            </a:extLst>
          </p:cNvPr>
          <p:cNvSpPr txBox="1"/>
          <p:nvPr/>
        </p:nvSpPr>
        <p:spPr>
          <a:xfrm>
            <a:off x="3525520" y="1991360"/>
            <a:ext cx="76606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dirty="0" err="1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hững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luôn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dành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hằng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2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72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C4F8DDF-A278-4C01-9353-2A25F48C3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585354" y="536863"/>
            <a:ext cx="11021292" cy="57842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9EC993A-D7A9-4A46-AAC9-AD1B5E9B38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1" y="2805442"/>
            <a:ext cx="4410214" cy="44102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C074CBE-A3EF-E047-A5B4-9CD931585498}"/>
              </a:ext>
            </a:extLst>
          </p:cNvPr>
          <p:cNvSpPr/>
          <p:nvPr/>
        </p:nvSpPr>
        <p:spPr>
          <a:xfrm>
            <a:off x="4241318" y="1600905"/>
            <a:ext cx="7026122" cy="214813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 động 2: Xác định cách thể hiện lòng biết ơn người thân trong gia đình.</a:t>
            </a:r>
            <a:endParaRPr kumimoji="0" lang="en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64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>
            <a:extLst>
              <a:ext uri="{FF2B5EF4-FFF2-40B4-BE49-F238E27FC236}">
                <a16:creationId xmlns:a16="http://schemas.microsoft.com/office/drawing/2014/main" id="{F1EFB486-808A-4B9A-BCE0-48113DA05147}"/>
              </a:ext>
            </a:extLst>
          </p:cNvPr>
          <p:cNvSpPr/>
          <p:nvPr/>
        </p:nvSpPr>
        <p:spPr>
          <a:xfrm>
            <a:off x="254635" y="259332"/>
            <a:ext cx="11601450" cy="6319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4AF53A6-DA71-54B9-75FD-8E12AEFA3F07}"/>
              </a:ext>
            </a:extLst>
          </p:cNvPr>
          <p:cNvGrpSpPr/>
          <p:nvPr/>
        </p:nvGrpSpPr>
        <p:grpSpPr>
          <a:xfrm>
            <a:off x="878608" y="0"/>
            <a:ext cx="10490432" cy="1902991"/>
            <a:chOff x="566208" y="1111225"/>
            <a:chExt cx="5275792" cy="4705375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FE819EB0-8610-0A29-9CE8-9788AA6BD432}"/>
                </a:ext>
              </a:extLst>
            </p:cNvPr>
            <p:cNvSpPr/>
            <p:nvPr/>
          </p:nvSpPr>
          <p:spPr>
            <a:xfrm>
              <a:off x="566208" y="1111225"/>
              <a:ext cx="5275792" cy="4705375"/>
            </a:xfrm>
            <a:custGeom>
              <a:avLst/>
              <a:gdLst/>
              <a:ahLst/>
              <a:cxnLst/>
              <a:rect l="l" t="t" r="r" b="b"/>
              <a:pathLst>
                <a:path w="8918053" h="4314108">
                  <a:moveTo>
                    <a:pt x="0" y="0"/>
                  </a:moveTo>
                  <a:lnTo>
                    <a:pt x="8918053" y="0"/>
                  </a:lnTo>
                  <a:lnTo>
                    <a:pt x="8918053" y="4314108"/>
                  </a:lnTo>
                  <a:lnTo>
                    <a:pt x="0" y="43141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algn="just">
                <a:lnSpc>
                  <a:spcPct val="150000"/>
                </a:lnSpc>
              </a:pP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753700-FA90-8FB7-3CE5-043A1E0C4921}"/>
                </a:ext>
              </a:extLst>
            </p:cNvPr>
            <p:cNvSpPr/>
            <p:nvPr/>
          </p:nvSpPr>
          <p:spPr>
            <a:xfrm>
              <a:off x="806660" y="1430495"/>
              <a:ext cx="4819439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hảo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ghi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ra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tờ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giấy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khổ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lớn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thái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nói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lòng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biết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ơn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đình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9C3D7E-AD1F-0713-1205-098559AB8511}"/>
              </a:ext>
            </a:extLst>
          </p:cNvPr>
          <p:cNvGrpSpPr/>
          <p:nvPr/>
        </p:nvGrpSpPr>
        <p:grpSpPr>
          <a:xfrm>
            <a:off x="191024" y="2493809"/>
            <a:ext cx="3883136" cy="3185632"/>
            <a:chOff x="621490" y="1736799"/>
            <a:chExt cx="5169710" cy="3773887"/>
          </a:xfrm>
        </p:grpSpPr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417764F7-0C90-D2FD-13E9-F55C1C8A5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1490" y="1736799"/>
              <a:ext cx="5169710" cy="3773887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892850-86EB-5D9E-CF11-9E94B093D25E}"/>
                </a:ext>
              </a:extLst>
            </p:cNvPr>
            <p:cNvSpPr/>
            <p:nvPr/>
          </p:nvSpPr>
          <p:spPr>
            <a:xfrm>
              <a:off x="1012536" y="2858460"/>
              <a:ext cx="4209603" cy="1203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Thái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độ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tâm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lễ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endParaRPr lang="vi-VN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2B35DC-D409-7394-3FB9-32B4B39E69AF}"/>
              </a:ext>
            </a:extLst>
          </p:cNvPr>
          <p:cNvGrpSpPr/>
          <p:nvPr/>
        </p:nvGrpSpPr>
        <p:grpSpPr>
          <a:xfrm>
            <a:off x="4092464" y="2321089"/>
            <a:ext cx="4157456" cy="3185632"/>
            <a:chOff x="621490" y="1736799"/>
            <a:chExt cx="5169710" cy="3773887"/>
          </a:xfrm>
        </p:grpSpPr>
        <p:pic>
          <p:nvPicPr>
            <p:cNvPr id="14" name="Picture 7">
              <a:extLst>
                <a:ext uri="{FF2B5EF4-FFF2-40B4-BE49-F238E27FC236}">
                  <a16:creationId xmlns:a16="http://schemas.microsoft.com/office/drawing/2014/main" id="{21E782BD-733F-050B-FABF-D1B49E504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1490" y="1736799"/>
              <a:ext cx="5169710" cy="3773887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14A0FFD-1F6A-DBCA-C606-07A84628643A}"/>
                </a:ext>
              </a:extLst>
            </p:cNvPr>
            <p:cNvSpPr/>
            <p:nvPr/>
          </p:nvSpPr>
          <p:spPr>
            <a:xfrm>
              <a:off x="1012536" y="2581629"/>
              <a:ext cx="4209604" cy="1750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thương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viên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an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ủi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,…</a:t>
              </a:r>
              <a:endParaRPr lang="vi-VN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095E1E-C7A9-62A8-A8A0-E431982C9D35}"/>
              </a:ext>
            </a:extLst>
          </p:cNvPr>
          <p:cNvGrpSpPr/>
          <p:nvPr/>
        </p:nvGrpSpPr>
        <p:grpSpPr>
          <a:xfrm>
            <a:off x="8432800" y="2189009"/>
            <a:ext cx="3616960" cy="3185632"/>
            <a:chOff x="621490" y="1736799"/>
            <a:chExt cx="5169710" cy="3773887"/>
          </a:xfrm>
        </p:grpSpPr>
        <p:pic>
          <p:nvPicPr>
            <p:cNvPr id="17" name="Picture 7">
              <a:extLst>
                <a:ext uri="{FF2B5EF4-FFF2-40B4-BE49-F238E27FC236}">
                  <a16:creationId xmlns:a16="http://schemas.microsoft.com/office/drawing/2014/main" id="{0CE4A019-2008-0A8F-D484-8DC83ECA1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1490" y="1736799"/>
              <a:ext cx="5169710" cy="3773887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63E0E00-E70C-1FA8-76AA-8E16F960BEF7}"/>
                </a:ext>
              </a:extLst>
            </p:cNvPr>
            <p:cNvSpPr/>
            <p:nvPr/>
          </p:nvSpPr>
          <p:spPr>
            <a:xfrm>
              <a:off x="1012536" y="2581629"/>
              <a:ext cx="4209604" cy="1203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chăm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sóc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giúp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đỡ</a:t>
              </a:r>
              <a:endParaRPr lang="vi-VN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092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4285438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未定义">
  <a:themeElements>
    <a:clrScheme name="自定义 77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27AAE"/>
      </a:accent1>
      <a:accent2>
        <a:srgbClr val="F66589"/>
      </a:accent2>
      <a:accent3>
        <a:srgbClr val="627AAE"/>
      </a:accent3>
      <a:accent4>
        <a:srgbClr val="F66589"/>
      </a:accent4>
      <a:accent5>
        <a:srgbClr val="627AAE"/>
      </a:accent5>
      <a:accent6>
        <a:srgbClr val="F66589"/>
      </a:accent6>
      <a:hlink>
        <a:srgbClr val="627AAE"/>
      </a:hlink>
      <a:folHlink>
        <a:srgbClr val="F66589"/>
      </a:folHlink>
    </a:clrScheme>
    <a:fontScheme name="1212121">
      <a:majorFont>
        <a:latin typeface="字魂131号-酷乐潮玩体"/>
        <a:ea typeface="字魂131号-酷乐潮玩体"/>
        <a:cs typeface=""/>
      </a:majorFont>
      <a:minorFont>
        <a:latin typeface="字魂131号-酷乐潮玩体"/>
        <a:ea typeface="汉仪正圆-55W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</TotalTime>
  <Words>353</Words>
  <Application>Microsoft Office PowerPoint</Application>
  <PresentationFormat>Widescreen</PresentationFormat>
  <Paragraphs>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微软雅黑</vt:lpstr>
      <vt:lpstr>#9Slide07 Cadena</vt:lpstr>
      <vt:lpstr>Arial</vt:lpstr>
      <vt:lpstr>Calibri</vt:lpstr>
      <vt:lpstr>Cambria</vt:lpstr>
      <vt:lpstr>等线</vt:lpstr>
      <vt:lpstr>FC Onigiri Outline</vt:lpstr>
      <vt:lpstr>Times New Roman</vt:lpstr>
      <vt:lpstr>Wingdings</vt:lpstr>
      <vt:lpstr>字魂131号-酷乐潮玩体</vt:lpstr>
      <vt:lpstr>汉仪正圆-55W</vt:lpstr>
      <vt:lpstr>Office 主题</vt:lpstr>
      <vt:lpstr>Office 主题​​</vt:lpstr>
      <vt:lpstr>未定义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Huong Thao - 0972115126</dc:creator>
  <cp:lastModifiedBy>Windows User</cp:lastModifiedBy>
  <cp:revision>149</cp:revision>
  <dcterms:created xsi:type="dcterms:W3CDTF">2020-12-18T11:03:25Z</dcterms:created>
  <dcterms:modified xsi:type="dcterms:W3CDTF">2025-01-09T02:12:41Z</dcterms:modified>
</cp:coreProperties>
</file>