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35" r:id="rId2"/>
    <p:sldId id="706" r:id="rId3"/>
    <p:sldId id="708" r:id="rId4"/>
    <p:sldId id="709" r:id="rId5"/>
    <p:sldId id="711" r:id="rId6"/>
    <p:sldId id="712" r:id="rId7"/>
    <p:sldId id="713" r:id="rId8"/>
    <p:sldId id="714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251B-FFA6-4BB0-9CF8-1371D54EEF6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C4D9-1E71-4B98-994C-81095F5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6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9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3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2EC1EEA-7BAC-4464-B7D0-E854097EE79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715" y="493450"/>
            <a:ext cx="1179805" cy="1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2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F4FB38A-2B6A-46EE-9460-3C4EF160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531" y="2040859"/>
            <a:ext cx="779746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E32E4-053E-4D4B-ACAD-530DDE7C7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887" y="1752345"/>
            <a:ext cx="7797460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4CA895-5971-475D-B747-D902649A7382}"/>
              </a:ext>
            </a:extLst>
          </p:cNvPr>
          <p:cNvGrpSpPr/>
          <p:nvPr/>
        </p:nvGrpSpPr>
        <p:grpSpPr>
          <a:xfrm>
            <a:off x="314945" y="2021677"/>
            <a:ext cx="11457607" cy="1438135"/>
            <a:chOff x="365125" y="1724997"/>
            <a:chExt cx="11461751" cy="14386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1D9594-16FE-4621-87AC-87BBAB0D9FE0}"/>
                </a:ext>
              </a:extLst>
            </p:cNvPr>
            <p:cNvGrpSpPr/>
            <p:nvPr/>
          </p:nvGrpSpPr>
          <p:grpSpPr>
            <a:xfrm>
              <a:off x="1824320" y="1918675"/>
              <a:ext cx="10002556" cy="1167207"/>
              <a:chOff x="2525360" y="1918675"/>
              <a:chExt cx="10002556" cy="1167207"/>
            </a:xfrm>
          </p:grpSpPr>
          <p:sp>
            <p:nvSpPr>
              <p:cNvPr id="37" name="Rounded Rectangle 29">
                <a:extLst>
                  <a:ext uri="{FF2B5EF4-FFF2-40B4-BE49-F238E27FC236}">
                    <a16:creationId xmlns:a16="http://schemas.microsoft.com/office/drawing/2014/main" id="{F7BBA75B-DA2B-40DE-B669-9F9EFF7F67D4}"/>
                  </a:ext>
                </a:extLst>
              </p:cNvPr>
              <p:cNvSpPr/>
              <p:nvPr/>
            </p:nvSpPr>
            <p:spPr>
              <a:xfrm>
                <a:off x="2557575" y="1918675"/>
                <a:ext cx="9970341" cy="1167207"/>
              </a:xfrm>
              <a:prstGeom prst="roundRect">
                <a:avLst/>
              </a:prstGeom>
              <a:solidFill>
                <a:schemeClr val="accent6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>
                  <a:solidFill>
                    <a:srgbClr val="FFFFFF"/>
                  </a:solidFill>
                  <a:latin typeface="SVN-Amperzand" panose="02040603050506020204" pitchFamily="18" charset="0"/>
                  <a:ea typeface="字魂105号-简雅黑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8A0359-6BC0-4A8D-ABD8-7B7C6B7683FC}"/>
                  </a:ext>
                </a:extLst>
              </p:cNvPr>
              <p:cNvSpPr txBox="1"/>
              <p:nvPr/>
            </p:nvSpPr>
            <p:spPr>
              <a:xfrm>
                <a:off x="2525360" y="2053477"/>
                <a:ext cx="9736488" cy="9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hia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sẻ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người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thân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đảm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bảo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vệ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sinh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an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toàn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phẩm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6" name="Picture 3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8800C7B-4B98-4A24-82BF-904A89C5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365125" y="1724997"/>
              <a:ext cx="1504800" cy="1438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86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A0BD60-483A-4988-AA86-1AE17219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319" y="603179"/>
            <a:ext cx="5996815" cy="13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99183" y="2445025"/>
            <a:ext cx="691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Giúp ông Táo đưa ra các tiêu chí đánh giá việc đảm bảo vệ sinh an toàn thực phẩm 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1023730" y="2215284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ưa ra 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5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22A65-ABBA-48B3-BC66-A0D59BB1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84" t="29529" r="17505" b="14305"/>
          <a:stretch>
            <a:fillRect/>
          </a:stretch>
        </p:blipFill>
        <p:spPr>
          <a:xfrm>
            <a:off x="1850057" y="647699"/>
            <a:ext cx="8168718" cy="554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73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864704" y="664780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44BD0C-FBEA-464B-8408-541347C1DE45}"/>
              </a:ext>
            </a:extLst>
          </p:cNvPr>
          <p:cNvSpPr txBox="1"/>
          <p:nvPr/>
        </p:nvSpPr>
        <p:spPr>
          <a:xfrm>
            <a:off x="1260146" y="2012529"/>
            <a:ext cx="9978984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đồ dùng nhà bếp được sắp xếp gọn gàng, hợp lí.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 bếp, bàn ăn, sàn nhà và các thiết bị khác sạch sẽ, không bị bám dầu mỡ hay bụi bẩn.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 lạnh được sắp xếp khoa học, không để quá nhiều thực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mùi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chai,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nhãn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34F76CE3-E866-15A1-07D4-3E9DBCCDFBCF}"/>
              </a:ext>
            </a:extLst>
          </p:cNvPr>
          <p:cNvSpPr/>
          <p:nvPr/>
        </p:nvSpPr>
        <p:spPr>
          <a:xfrm>
            <a:off x="619181" y="1098571"/>
            <a:ext cx="10351856" cy="473988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/>
            <a:endParaRPr>
              <a:solidFill>
                <a:srgbClr val="6A3F35"/>
              </a:solidFill>
              <a:latin typeface="Arial"/>
            </a:endParaRPr>
          </a:p>
        </p:txBody>
      </p:sp>
      <p:grpSp>
        <p:nvGrpSpPr>
          <p:cNvPr id="9" name="Google Shape;39;p2">
            <a:extLst>
              <a:ext uri="{FF2B5EF4-FFF2-40B4-BE49-F238E27FC236}">
                <a16:creationId xmlns:a16="http://schemas.microsoft.com/office/drawing/2014/main" id="{14F6D971-51A7-5753-37E6-C7307D3ABF0F}"/>
              </a:ext>
            </a:extLst>
          </p:cNvPr>
          <p:cNvGrpSpPr/>
          <p:nvPr/>
        </p:nvGrpSpPr>
        <p:grpSpPr>
          <a:xfrm>
            <a:off x="8065689" y="1134419"/>
            <a:ext cx="1642629" cy="1411639"/>
            <a:chOff x="4243450" y="1793000"/>
            <a:chExt cx="438175" cy="470825"/>
          </a:xfrm>
        </p:grpSpPr>
        <p:sp>
          <p:nvSpPr>
            <p:cNvPr id="10" name="Google Shape;40;p2">
              <a:extLst>
                <a:ext uri="{FF2B5EF4-FFF2-40B4-BE49-F238E27FC236}">
                  <a16:creationId xmlns:a16="http://schemas.microsoft.com/office/drawing/2014/main" id="{3368770A-05B5-5C23-8D68-C63FD7E807C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1" name="Google Shape;41;p2">
              <a:extLst>
                <a:ext uri="{FF2B5EF4-FFF2-40B4-BE49-F238E27FC236}">
                  <a16:creationId xmlns:a16="http://schemas.microsoft.com/office/drawing/2014/main" id="{C6A4595E-95F7-6248-D872-A17AAF6EF6FF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2" name="Google Shape;42;p2">
              <a:extLst>
                <a:ext uri="{FF2B5EF4-FFF2-40B4-BE49-F238E27FC236}">
                  <a16:creationId xmlns:a16="http://schemas.microsoft.com/office/drawing/2014/main" id="{3C541AAA-C13A-0C0C-CABB-C4B778756ED5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3" name="Google Shape;43;p2">
              <a:extLst>
                <a:ext uri="{FF2B5EF4-FFF2-40B4-BE49-F238E27FC236}">
                  <a16:creationId xmlns:a16="http://schemas.microsoft.com/office/drawing/2014/main" id="{8DBB337F-D6E6-FE33-832D-351B3A864232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4" name="Google Shape;44;p2">
              <a:extLst>
                <a:ext uri="{FF2B5EF4-FFF2-40B4-BE49-F238E27FC236}">
                  <a16:creationId xmlns:a16="http://schemas.microsoft.com/office/drawing/2014/main" id="{B5967B97-C29E-C567-497F-4EB78BD1D2B0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C95266-B378-48CD-AB78-B91A1FCC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443" y="1523647"/>
            <a:ext cx="6066701" cy="3409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ri">
            <a:solidFill>
              <a:srgbClr val="2603B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872F0-3450-42D7-8766-79BED1A8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5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</Words>
  <Application>Microsoft Office PowerPoint</Application>
  <PresentationFormat>Widescreen</PresentationFormat>
  <Paragraphs>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SimSun</vt:lpstr>
      <vt:lpstr>Arial</vt:lpstr>
      <vt:lpstr>Calibri</vt:lpstr>
      <vt:lpstr>Roboto</vt:lpstr>
      <vt:lpstr>SVN-Amperzand</vt:lpstr>
      <vt:lpstr>Times New Roman</vt:lpstr>
      <vt:lpstr>Wingdings</vt:lpstr>
      <vt:lpstr>字魂105号-简雅黑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10</cp:revision>
  <dcterms:created xsi:type="dcterms:W3CDTF">2022-11-27T00:16:20Z</dcterms:created>
  <dcterms:modified xsi:type="dcterms:W3CDTF">2025-02-05T08:39:00Z</dcterms:modified>
</cp:coreProperties>
</file>