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5"/>
  </p:notesMasterIdLst>
  <p:sldIdLst>
    <p:sldId id="389" r:id="rId4"/>
    <p:sldId id="257" r:id="rId5"/>
    <p:sldId id="287" r:id="rId6"/>
    <p:sldId id="312" r:id="rId7"/>
    <p:sldId id="294" r:id="rId8"/>
    <p:sldId id="272" r:id="rId9"/>
    <p:sldId id="315" r:id="rId10"/>
    <p:sldId id="317" r:id="rId11"/>
    <p:sldId id="318" r:id="rId12"/>
    <p:sldId id="273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C68FE-AE4D-4DDC-920D-8AAFFA81B687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1A91B-932D-481D-B504-6FF8431A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8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3360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2436407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8280347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987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617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938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846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590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606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45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75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40812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994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248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735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679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6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9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3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4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68715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6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6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7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8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8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940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0969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7667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604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45704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3460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0201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3299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0944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490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7252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3664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554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74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44119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84686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47267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2025/2/5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4511311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1079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67182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884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5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447428" y="4516878"/>
            <a:ext cx="6851086" cy="1323209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</a:p>
          <a:p>
            <a:pPr algn="ctr">
              <a:defRPr/>
            </a:pPr>
            <a:r>
              <a:rPr lang="en-US" sz="4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TRẢI NGHIỆM</a:t>
            </a:r>
            <a:endParaRPr lang="vi-VN" sz="40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857250" y="2216934"/>
            <a:ext cx="8368305" cy="2926565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909452" y="4939483"/>
              <a:ext cx="5039462" cy="1073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Cùng với người thân:</a:t>
              </a:r>
              <a:endParaRPr lang="en-US" sz="3200" b="1" dirty="0">
                <a:effectLst/>
                <a:latin typeface="+mj-lt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+ Kiểm tra nhãn chai, lọ</a:t>
              </a:r>
              <a:endParaRPr lang="en-US" sz="3200" b="1" dirty="0">
                <a:effectLst/>
                <a:latin typeface="+mj-lt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+ Kiểm tra thực phẩm trong tủ lạnh.</a:t>
              </a:r>
              <a:endParaRPr lang="en-US" sz="3200" b="1" dirty="0">
                <a:effectLst/>
                <a:latin typeface="+mj-lt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+ Bảo quản thực phẩm sống và chín trong bếp đúng cách.</a:t>
              </a:r>
              <a:endParaRPr lang="en-US" sz="3200" b="1" dirty="0"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DA4224F-D498-4913-AC6A-4EA8D5526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952" y="590497"/>
            <a:ext cx="5188146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685" y="1357508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A93F097-FF6C-4C9F-87B9-0C6684F4B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653" y="1182968"/>
            <a:ext cx="4578493" cy="853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FD927B-5D10-49CB-A06B-D26178B1F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401" y="1797130"/>
            <a:ext cx="3164098" cy="1072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71F730-FA0D-4269-AE9E-C911B4A7B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491" y="2292384"/>
            <a:ext cx="7870618" cy="21398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C1A41DD-8F0F-4A9A-9775-860C5AEFF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223" y="2185695"/>
            <a:ext cx="7193903" cy="23532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F8601-DFA1-4407-AAB7-5E7518043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027" y="2214270"/>
            <a:ext cx="694394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676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7410" y="1929256"/>
            <a:ext cx="6191963" cy="83353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M</a:t>
            </a:r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ột số việc cần làm để đảm bảo vệ sinh an toàn trong ăn uống tại bếp nhà em: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Bảo quản thực phẩm sống và chín đúng cách.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1092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Thường xuyên kiểm tra chất lượng và hạn sử dụng của các loại thực phẩm trong tủ lạnh, tủ bếp, kệ,...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085850" y="3788563"/>
            <a:ext cx="9982200" cy="1545437"/>
            <a:chOff x="674228" y="4862098"/>
            <a:chExt cx="5343799" cy="217133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2093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Thường xuyên vệ sinh các dụng cụ nhà bếp và làm sạch dụng cụ vệ sinh sau khi dùng.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047750" y="48744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Dán nhãn cho các loại hộp, lọ và đậy nắp kín để bảo quản tốt hơn.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5794F8B3-D7C6-427C-A94C-4E29DD344086}"/>
              </a:ext>
            </a:extLst>
          </p:cNvPr>
          <p:cNvGrpSpPr/>
          <p:nvPr/>
        </p:nvGrpSpPr>
        <p:grpSpPr>
          <a:xfrm>
            <a:off x="1038225" y="5636412"/>
            <a:ext cx="9982200" cy="861708"/>
            <a:chOff x="674228" y="4862095"/>
            <a:chExt cx="5343799" cy="2171336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598D8E67-525D-4598-989A-51311C59EE0E}"/>
                </a:ext>
              </a:extLst>
            </p:cNvPr>
            <p:cNvSpPr/>
            <p:nvPr/>
          </p:nvSpPr>
          <p:spPr>
            <a:xfrm>
              <a:off x="674228" y="4862095"/>
              <a:ext cx="5343799" cy="209411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74CF4BA7-7041-498D-8BF3-8B0B016A3A45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2093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 để thực phẩm chín trên bàn, mâm mà không có lồng bàn hay nắp đậy che chắn.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FF2C10-9CCE-4F84-ABEC-D4343A9CF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139" y="2214270"/>
            <a:ext cx="8303472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2442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99E6F0-EA3A-401E-839F-FC74E5071741}"/>
              </a:ext>
            </a:extLst>
          </p:cNvPr>
          <p:cNvSpPr txBox="1"/>
          <p:nvPr/>
        </p:nvSpPr>
        <p:spPr>
          <a:xfrm>
            <a:off x="1819275" y="1362075"/>
            <a:ext cx="8972550" cy="4524315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</a:pPr>
            <a:r>
              <a:rPr lang="nl-NL" sz="4000" b="1" dirty="0">
                <a:effectLst/>
                <a:latin typeface="+mj-lt"/>
                <a:ea typeface="SimSun" panose="02010600030101010101" pitchFamily="2" charset="-122"/>
              </a:rPr>
              <a:t>KẾ HOẠCH HÀNH ĐỘNG</a:t>
            </a:r>
            <a:endParaRPr lang="en-US" sz="4000" b="1" dirty="0">
              <a:effectLst/>
              <a:latin typeface="+mj-lt"/>
              <a:ea typeface="SimSun" panose="02010600030101010101" pitchFamily="2" charset="-122"/>
            </a:endParaRPr>
          </a:p>
          <a:p>
            <a:pPr marL="0" marR="0">
              <a:lnSpc>
                <a:spcPct val="120000"/>
              </a:lnSpc>
            </a:pPr>
            <a:r>
              <a:rPr lang="nl-NL" sz="4000" dirty="0">
                <a:effectLst/>
                <a:latin typeface="+mj-lt"/>
                <a:ea typeface="SimSun" panose="02010600030101010101" pitchFamily="2" charset="-122"/>
              </a:rPr>
              <a:t> Mình sẽ thực hiện những việc sau vào buổi </a:t>
            </a:r>
            <a:r>
              <a:rPr lang="nl-NL" sz="4000">
                <a:effectLst/>
                <a:latin typeface="+mj-lt"/>
                <a:ea typeface="SimSun" panose="02010600030101010101" pitchFamily="2" charset="-122"/>
              </a:rPr>
              <a:t>tối </a:t>
            </a:r>
            <a:r>
              <a:rPr lang="nl-NL" sz="4000" smtClean="0">
                <a:effectLst/>
                <a:latin typeface="+mj-lt"/>
                <a:ea typeface="SimSun" panose="02010600030101010101" pitchFamily="2" charset="-122"/>
              </a:rPr>
              <a:t>ngày</a:t>
            </a:r>
            <a:r>
              <a:rPr lang="en-US" sz="4000" smtClean="0">
                <a:effectLst/>
                <a:latin typeface="+mj-lt"/>
                <a:ea typeface="SimSun" panose="02010600030101010101" pitchFamily="2" charset="-122"/>
              </a:rPr>
              <a:t>…….</a:t>
            </a:r>
            <a:endParaRPr lang="en-US" sz="4000" dirty="0">
              <a:effectLst/>
              <a:latin typeface="+mj-lt"/>
              <a:ea typeface="SimSun" panose="02010600030101010101" pitchFamily="2" charset="-122"/>
            </a:endParaRPr>
          </a:p>
          <a:p>
            <a:pPr marL="342900" marR="0" lvl="0" indent="-342900">
              <a:lnSpc>
                <a:spcPct val="120000"/>
              </a:lnSpc>
              <a:buFont typeface="+mj-lt"/>
              <a:buAutoNum type="arabicPeriod"/>
              <a:tabLst>
                <a:tab pos="198120" algn="l"/>
              </a:tabLst>
            </a:pPr>
            <a:r>
              <a:rPr lang="nl-NL" sz="4000" dirty="0">
                <a:effectLst/>
                <a:latin typeface="+mj-lt"/>
                <a:ea typeface="SimSun" panose="02010600030101010101" pitchFamily="2" charset="-122"/>
              </a:rPr>
              <a:t> Cùng mẹ kiểm tra tủ lạnh. </a:t>
            </a:r>
            <a:endParaRPr lang="en-US" sz="4000" dirty="0">
              <a:latin typeface="+mj-lt"/>
              <a:ea typeface="SimSun" panose="02010600030101010101" pitchFamily="2" charset="-122"/>
            </a:endParaRPr>
          </a:p>
          <a:p>
            <a:pPr marL="342900" marR="0" lvl="0" indent="-342900">
              <a:lnSpc>
                <a:spcPct val="120000"/>
              </a:lnSpc>
              <a:buFont typeface="+mj-lt"/>
              <a:buAutoNum type="arabicPeriod"/>
              <a:tabLst>
                <a:tab pos="198120" algn="l"/>
              </a:tabLst>
            </a:pPr>
            <a:r>
              <a:rPr lang="nl-NL" sz="4000" dirty="0">
                <a:effectLst/>
                <a:latin typeface="+mj-lt"/>
                <a:ea typeface="SimSun" panose="02010600030101010101" pitchFamily="2" charset="-122"/>
              </a:rPr>
              <a:t> Sắp xếp lại thức ăn trong tủ lạnh. </a:t>
            </a:r>
            <a:endParaRPr lang="en-US" sz="4000" dirty="0">
              <a:latin typeface="+mj-lt"/>
              <a:ea typeface="SimSun" panose="02010600030101010101" pitchFamily="2" charset="-122"/>
            </a:endParaRPr>
          </a:p>
          <a:p>
            <a:pPr marL="342900" marR="0" lvl="0" indent="-342900">
              <a:lnSpc>
                <a:spcPct val="120000"/>
              </a:lnSpc>
              <a:buFont typeface="+mj-lt"/>
              <a:buAutoNum type="arabicPeriod"/>
              <a:tabLst>
                <a:tab pos="198120" algn="l"/>
              </a:tabLst>
            </a:pPr>
            <a:r>
              <a:rPr lang="en-US" sz="4000" dirty="0">
                <a:effectLst/>
                <a:latin typeface="+mj-lt"/>
                <a:ea typeface="SimSun" panose="02010600030101010101" pitchFamily="2" charset="-122"/>
              </a:rPr>
              <a:t> Lau </a:t>
            </a:r>
            <a:r>
              <a:rPr lang="en-US" sz="4000" dirty="0" err="1">
                <a:effectLst/>
                <a:latin typeface="+mj-lt"/>
                <a:ea typeface="SimSun" panose="02010600030101010101" pitchFamily="2" charset="-122"/>
              </a:rPr>
              <a:t>dọn</a:t>
            </a:r>
            <a:r>
              <a:rPr lang="en-US" sz="40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4000" dirty="0" err="1">
                <a:effectLst/>
                <a:latin typeface="+mj-lt"/>
                <a:ea typeface="SimSun" panose="02010600030101010101" pitchFamily="2" charset="-122"/>
              </a:rPr>
              <a:t>tủ</a:t>
            </a:r>
            <a:r>
              <a:rPr lang="en-US" sz="40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4000" dirty="0" err="1">
                <a:effectLst/>
                <a:latin typeface="+mj-lt"/>
                <a:ea typeface="SimSun" panose="02010600030101010101" pitchFamily="2" charset="-122"/>
              </a:rPr>
              <a:t>lạnh</a:t>
            </a:r>
            <a:r>
              <a:rPr lang="en-US" sz="4000" dirty="0">
                <a:effectLst/>
                <a:latin typeface="+mj-lt"/>
                <a:ea typeface="SimSun" panose="02010600030101010101" pitchFamily="2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2309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F1861B-5177-42E0-8F71-96992D65D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587" y="2280945"/>
            <a:ext cx="750482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15954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213</Words>
  <Application>Microsoft Office PowerPoint</Application>
  <PresentationFormat>Widescreen</PresentationFormat>
  <Paragraphs>21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微软雅黑</vt:lpstr>
      <vt:lpstr>黑体</vt:lpstr>
      <vt:lpstr>宋体</vt:lpstr>
      <vt:lpstr>宋体</vt:lpstr>
      <vt:lpstr>#9Slide03 IcielSamsung Sharp Bo</vt:lpstr>
      <vt:lpstr>Arial</vt:lpstr>
      <vt:lpstr>Calibri</vt:lpstr>
      <vt:lpstr>Cambria</vt:lpstr>
      <vt:lpstr>Cambria (Đầu đề)</vt:lpstr>
      <vt:lpstr>Georgia</vt:lpstr>
      <vt:lpstr>Tahoma</vt:lpstr>
      <vt:lpstr>Times New Roman</vt:lpstr>
      <vt:lpstr>Wingdings</vt:lpstr>
      <vt:lpstr>Office 主题​​</vt:lpstr>
      <vt:lpstr>1_Simple Light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Kim Anh</cp:lastModifiedBy>
  <cp:revision>26</cp:revision>
  <dcterms:created xsi:type="dcterms:W3CDTF">2022-10-11T12:03:25Z</dcterms:created>
  <dcterms:modified xsi:type="dcterms:W3CDTF">2025-02-05T08:36:22Z</dcterms:modified>
</cp:coreProperties>
</file>