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14" r:id="rId2"/>
    <p:sldId id="275" r:id="rId3"/>
    <p:sldId id="289" r:id="rId4"/>
    <p:sldId id="279" r:id="rId5"/>
    <p:sldId id="257" r:id="rId6"/>
    <p:sldId id="261" r:id="rId7"/>
    <p:sldId id="293" r:id="rId8"/>
    <p:sldId id="294" r:id="rId9"/>
    <p:sldId id="296"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2"/>
          <a:stretch>
            <a:fillRect/>
          </a:stretch>
        </p:blipFill>
        <p:spPr>
          <a:xfrm rot="10800000">
            <a:off x="4315303" y="0"/>
            <a:ext cx="5170488" cy="3731031"/>
          </a:xfrm>
          <a:prstGeom prst="rect">
            <a:avLst/>
          </a:prstGeom>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3"/>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3"/>
          <a:stretch>
            <a:fillRect/>
          </a:stretch>
        </p:blipFill>
        <p:spPr>
          <a:xfrm>
            <a:off x="1219200" y="531079"/>
            <a:ext cx="9220200" cy="5537152"/>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4"/>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5"/>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3000">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14:bounceEnd="63000">
                                          <p:cBhvr additive="base">
                                            <p:cTn id="7"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8"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ppt_x"/>
                                              </p:val>
                                            </p:tav>
                                            <p:tav tm="100000">
                                              <p:val>
                                                <p:strVal val="#ppt_x"/>
                                              </p:val>
                                            </p:tav>
                                          </p:tavLst>
                                        </p:anim>
                                        <p:anim calcmode="lin" valueType="num">
                                          <p:cBhvr additive="base">
                                            <p:cTn id="8"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2"/>
          <a:stretch>
            <a:fillRect/>
          </a:stretch>
        </p:blipFill>
        <p:spPr>
          <a:xfrm>
            <a:off x="533400" y="457200"/>
            <a:ext cx="10896600" cy="5791200"/>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3"/>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2"/>
          <a:stretch>
            <a:fillRect/>
          </a:stretch>
        </p:blipFill>
        <p:spPr>
          <a:xfrm>
            <a:off x="533400" y="457200"/>
            <a:ext cx="10896600" cy="5791200"/>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6"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6"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45"/>
                                        </p:tgtEl>
                                        <p:attrNameLst>
                                          <p:attrName>r</p:attrName>
                                        </p:attrNameLst>
                                      </p:cBhvr>
                                    </p:animRot>
                                    <p:animRot by="-240000">
                                      <p:cBhvr>
                                        <p:cTn id="13" dur="200" fill="hold">
                                          <p:stCondLst>
                                            <p:cond delay="200"/>
                                          </p:stCondLst>
                                        </p:cTn>
                                        <p:tgtEl>
                                          <p:spTgt spid="45"/>
                                        </p:tgtEl>
                                        <p:attrNameLst>
                                          <p:attrName>r</p:attrName>
                                        </p:attrNameLst>
                                      </p:cBhvr>
                                    </p:animRot>
                                    <p:animRot by="240000">
                                      <p:cBhvr>
                                        <p:cTn id="14" dur="200" fill="hold">
                                          <p:stCondLst>
                                            <p:cond delay="400"/>
                                          </p:stCondLst>
                                        </p:cTn>
                                        <p:tgtEl>
                                          <p:spTgt spid="45"/>
                                        </p:tgtEl>
                                        <p:attrNameLst>
                                          <p:attrName>r</p:attrName>
                                        </p:attrNameLst>
                                      </p:cBhvr>
                                    </p:animRot>
                                    <p:animRot by="-240000">
                                      <p:cBhvr>
                                        <p:cTn id="15" dur="200" fill="hold">
                                          <p:stCondLst>
                                            <p:cond delay="600"/>
                                          </p:stCondLst>
                                        </p:cTn>
                                        <p:tgtEl>
                                          <p:spTgt spid="45"/>
                                        </p:tgtEl>
                                        <p:attrNameLst>
                                          <p:attrName>r</p:attrName>
                                        </p:attrNameLst>
                                      </p:cBhvr>
                                    </p:animRot>
                                    <p:animRot by="120000">
                                      <p:cBhvr>
                                        <p:cTn id="16" dur="200" fill="hold">
                                          <p:stCondLst>
                                            <p:cond delay="800"/>
                                          </p:stCondLst>
                                        </p:cTn>
                                        <p:tgtEl>
                                          <p:spTgt spid="4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7"/>
                                        </p:tgtEl>
                                        <p:attrNameLst>
                                          <p:attrName>r</p:attrName>
                                        </p:attrNameLst>
                                      </p:cBhvr>
                                    </p:animRot>
                                    <p:animRot by="-240000">
                                      <p:cBhvr>
                                        <p:cTn id="19" dur="200" fill="hold">
                                          <p:stCondLst>
                                            <p:cond delay="200"/>
                                          </p:stCondLst>
                                        </p:cTn>
                                        <p:tgtEl>
                                          <p:spTgt spid="47"/>
                                        </p:tgtEl>
                                        <p:attrNameLst>
                                          <p:attrName>r</p:attrName>
                                        </p:attrNameLst>
                                      </p:cBhvr>
                                    </p:animRot>
                                    <p:animRot by="240000">
                                      <p:cBhvr>
                                        <p:cTn id="20" dur="200" fill="hold">
                                          <p:stCondLst>
                                            <p:cond delay="400"/>
                                          </p:stCondLst>
                                        </p:cTn>
                                        <p:tgtEl>
                                          <p:spTgt spid="47"/>
                                        </p:tgtEl>
                                        <p:attrNameLst>
                                          <p:attrName>r</p:attrName>
                                        </p:attrNameLst>
                                      </p:cBhvr>
                                    </p:animRot>
                                    <p:animRot by="-240000">
                                      <p:cBhvr>
                                        <p:cTn id="21" dur="200" fill="hold">
                                          <p:stCondLst>
                                            <p:cond delay="600"/>
                                          </p:stCondLst>
                                        </p:cTn>
                                        <p:tgtEl>
                                          <p:spTgt spid="47"/>
                                        </p:tgtEl>
                                        <p:attrNameLst>
                                          <p:attrName>r</p:attrName>
                                        </p:attrNameLst>
                                      </p:cBhvr>
                                    </p:animRot>
                                    <p:animRot by="120000">
                                      <p:cBhvr>
                                        <p:cTn id="22" dur="200" fill="hold">
                                          <p:stCondLst>
                                            <p:cond delay="800"/>
                                          </p:stCondLst>
                                        </p:cTn>
                                        <p:tgtEl>
                                          <p:spTgt spid="4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randombar(horizontal)">
                                      <p:cBhvr>
                                        <p:cTn id="30" dur="500"/>
                                        <p:tgtEl>
                                          <p:spTgt spid="3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randombar(horizont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2"/>
          <a:stretch>
            <a:fillRect/>
          </a:stretch>
        </p:blipFill>
        <p:spPr>
          <a:xfrm>
            <a:off x="2207356" y="396500"/>
            <a:ext cx="7010400" cy="943704"/>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2"/>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2"/>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2"/>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26759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Cóc kiện Trời</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Đến cửa nhà Trời, chỉ thấy một cái trống to, cóc bảo:</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Trời túng thế, đành mời cóc vào. Cóc tâu:</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Trời sợ trần gian nổi loạn, dịu giọng nói:</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Thôi, cậu hãy về đi. Ta sẽ cho mưa xuống!</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Lại còn dặn thêm:</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Lần sau, hễ muốn mưa, cậu chỉ cần nghiến răng báo hiệu cho ta, khỏi phải lên đây!</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Cóc về đến trần gian thì nước đã ngập cả ruộng đồng.</a:t>
            </a:r>
          </a:p>
          <a:p>
            <a:pPr algn="just"/>
            <a:r>
              <a:rPr lang="en-US"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Từ đó, hễ cóc nghiến răng là trời đổ mưa.</a:t>
            </a:r>
          </a:p>
          <a:p>
            <a:pPr algn="r"/>
            <a:r>
              <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(Truyện cổ Việt </a:t>
            </a:r>
            <a:r>
              <a:rPr lang="vi-VN" b="1" i="0">
                <a:solidFill>
                  <a:srgbClr val="002060"/>
                </a:solidFill>
                <a:effectLst/>
                <a:latin typeface="Arial" panose="020B0604020202020204" pitchFamily="34" charset="0"/>
                <a:ea typeface="Arial-Rounded" panose="020B0500000000000000" pitchFamily="34" charset="0"/>
                <a:cs typeface="Arial" panose="020B0604020202020204" pitchFamily="34" charset="0"/>
              </a:rPr>
              <a:t>Nam</a:t>
            </a:r>
            <a:r>
              <a:rPr lang="vi-VN" b="1" i="0" smtClean="0">
                <a:solidFill>
                  <a:srgbClr val="002060"/>
                </a:solidFill>
                <a:effectLst/>
                <a:latin typeface="Arial" panose="020B0604020202020204" pitchFamily="34" charset="0"/>
                <a:ea typeface="Arial-Rounded" panose="020B0500000000000000" pitchFamily="34" charset="0"/>
                <a:cs typeface="Arial" panose="020B0604020202020204" pitchFamily="34" charset="0"/>
              </a:rPr>
              <a:t>)</a:t>
            </a:r>
            <a:endParaRPr lang="vi-VN"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488</Words>
  <Application>Microsoft Office PowerPoint</Application>
  <PresentationFormat>Widescreen</PresentationFormat>
  <Paragraphs>34</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#9Slide02 Noi dung dai</vt:lpstr>
      <vt:lpstr>#9Slide02 Tieu de dai</vt:lpstr>
      <vt:lpstr>Arial</vt:lpstr>
      <vt:lpstr>Arial-Rounded</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23</cp:revision>
  <dcterms:created xsi:type="dcterms:W3CDTF">2022-10-15T05:32:30Z</dcterms:created>
  <dcterms:modified xsi:type="dcterms:W3CDTF">2025-02-17T05:08:25Z</dcterms:modified>
</cp:coreProperties>
</file>