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8"/>
  </p:notesMasterIdLst>
  <p:sldIdLst>
    <p:sldId id="407" r:id="rId8"/>
    <p:sldId id="257" r:id="rId9"/>
    <p:sldId id="286" r:id="rId10"/>
    <p:sldId id="287" r:id="rId11"/>
    <p:sldId id="330" r:id="rId12"/>
    <p:sldId id="259" r:id="rId13"/>
    <p:sldId id="313" r:id="rId14"/>
    <p:sldId id="312" r:id="rId15"/>
    <p:sldId id="314" r:id="rId16"/>
    <p:sldId id="333" r:id="rId17"/>
    <p:sldId id="331" r:id="rId18"/>
    <p:sldId id="332" r:id="rId19"/>
    <p:sldId id="329" r:id="rId20"/>
    <p:sldId id="408" r:id="rId21"/>
    <p:sldId id="327" r:id="rId22"/>
    <p:sldId id="321" r:id="rId23"/>
    <p:sldId id="405" r:id="rId24"/>
    <p:sldId id="406" r:id="rId25"/>
    <p:sldId id="30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590D96E0-FE36-2122-308E-6163A98C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5" y="985983"/>
            <a:ext cx="100584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Trong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tranh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hai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bạn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nhỏ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đang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……………........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Bước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đầu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tiên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……………………………….. Sau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…………....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Tiếp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,……………………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Bước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cuối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cùng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,………….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để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…… Hai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bạn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làm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việc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rất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…………….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khiến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cây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……………………</a:t>
            </a:r>
            <a:r>
              <a:rPr lang="en-US" altLang="en-US" b="1" dirty="0" err="1">
                <a:solidFill>
                  <a:srgbClr val="C00000"/>
                </a:solidFill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làm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của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hai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bạn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thật</a:t>
            </a:r>
            <a:r>
              <a:rPr lang="en-US" altLang="en-US" b="1" dirty="0">
                <a:solidFill>
                  <a:srgbClr val="C00000"/>
                </a:solidFill>
              </a:rPr>
              <a:t>……………………………!</a:t>
            </a:r>
            <a:endParaRPr kumimoji="0" lang="vi-VN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361480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412</Words>
  <Application>Microsoft Office PowerPoint</Application>
  <PresentationFormat>Widescreen</PresentationFormat>
  <Paragraphs>56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arial</vt:lpstr>
      <vt:lpstr>arial</vt:lpstr>
      <vt:lpstr>Calibri</vt:lpstr>
      <vt:lpstr>Times New Roman</vt:lpstr>
      <vt:lpstr>字魂35号-经典雅黑</vt:lpstr>
      <vt:lpstr>字魂80号-萌趣小鱼体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25</cp:revision>
  <dcterms:created xsi:type="dcterms:W3CDTF">2022-10-20T10:02:20Z</dcterms:created>
  <dcterms:modified xsi:type="dcterms:W3CDTF">2024-01-26T08:36:19Z</dcterms:modified>
</cp:coreProperties>
</file>