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2" r:id="rId2"/>
  </p:sldMasterIdLst>
  <p:notesMasterIdLst>
    <p:notesMasterId r:id="rId15"/>
  </p:notesMasterIdLst>
  <p:sldIdLst>
    <p:sldId id="314" r:id="rId3"/>
    <p:sldId id="2007577247" r:id="rId4"/>
    <p:sldId id="271" r:id="rId5"/>
    <p:sldId id="2007577249" r:id="rId6"/>
    <p:sldId id="2007577254" r:id="rId7"/>
    <p:sldId id="2007577266" r:id="rId8"/>
    <p:sldId id="2007577255" r:id="rId9"/>
    <p:sldId id="2007577262" r:id="rId10"/>
    <p:sldId id="2007577260" r:id="rId11"/>
    <p:sldId id="2007577265" r:id="rId12"/>
    <p:sldId id="2007577267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D3425-6573-43C2-BBBC-DDCED944DE7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4032-2C25-49C8-845F-63CB11BD0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6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91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788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464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55332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3810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5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:p14="http://schemas.microsoft.com/office/powerpoint/2010/main" val="929666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0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9" y="207643"/>
            <a:ext cx="736768" cy="8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47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4"/>
            <a:ext cx="609600" cy="9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6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0433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2"/>
            <a:ext cx="642256" cy="9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5064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E0E771-2C53-45EF-A9BD-1991CAD46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53153" y="-1515305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CC9B8B-75B4-45C5-A027-61CE70239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86" y="-31313196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5B20C0-683A-4019-9C91-EB4DFA5F2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681" y="3429001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26A910-4A8C-4006-9D1B-CFFB2AEDE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20" y="34987458"/>
            <a:ext cx="1515305" cy="151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42220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894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2540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740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3516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7918DD-F32C-40AE-BFB5-741B5886C7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349654-8A83-41C1-B6F2-193D712776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555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5"/>
          <a:srcRect r="14980"/>
          <a:stretch/>
        </p:blipFill>
        <p:spPr>
          <a:xfrm>
            <a:off x="0" y="-298"/>
            <a:ext cx="12192000" cy="68585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606EB1-E9BC-4B53-AB87-CFB7FCB3F90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29" y="280333"/>
            <a:ext cx="11938632" cy="65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7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26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>
            <a:extLst>
              <a:ext uri="{FF2B5EF4-FFF2-40B4-BE49-F238E27FC236}">
                <a16:creationId xmlns:a16="http://schemas.microsoft.com/office/drawing/2014/main" id="{A047CE53-1C6A-4877-BE55-5B43DDE7397D}"/>
              </a:ext>
            </a:extLst>
          </p:cNvPr>
          <p:cNvSpPr>
            <a:spLocks noChangeAspect="1"/>
          </p:cNvSpPr>
          <p:nvPr/>
        </p:nvSpPr>
        <p:spPr bwMode="auto">
          <a:xfrm rot="7890862">
            <a:off x="6532945" y="2046307"/>
            <a:ext cx="2008684" cy="23250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5ECCF3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defTabSz="457189">
              <a:defRPr/>
            </a:pPr>
            <a:endParaRPr lang="zh-CN" altLang="en-US" sz="1865" kern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" name="等腰三角形 2">
            <a:extLst>
              <a:ext uri="{FF2B5EF4-FFF2-40B4-BE49-F238E27FC236}">
                <a16:creationId xmlns:a16="http://schemas.microsoft.com/office/drawing/2014/main" id="{C50B21D8-61CA-4651-BA28-067FCDE30AFB}"/>
              </a:ext>
            </a:extLst>
          </p:cNvPr>
          <p:cNvSpPr>
            <a:spLocks noChangeAspect="1"/>
          </p:cNvSpPr>
          <p:nvPr/>
        </p:nvSpPr>
        <p:spPr bwMode="auto">
          <a:xfrm rot="15627953">
            <a:off x="4633825" y="2060007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defTabSz="457189">
              <a:defRPr/>
            </a:pPr>
            <a:endParaRPr lang="zh-CN" altLang="en-US" sz="1865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FA7BEDE4-82CA-4026-9490-80AAC4C7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310" y="2783197"/>
            <a:ext cx="705735" cy="68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57189" eaLnBrk="1" hangingPunct="1">
              <a:defRPr/>
            </a:pPr>
            <a:r>
              <a:rPr lang="en-US" altLang="zh-CN" sz="4000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4000" dirty="0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457189" eaLnBrk="1" hangingPunct="1">
              <a:defRPr/>
            </a:pPr>
            <a:r>
              <a:rPr lang="en-US" altLang="zh-CN" sz="4000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bày</a:t>
            </a:r>
            <a:endParaRPr lang="zh-CN" altLang="en-US" sz="4000" dirty="0">
              <a:solidFill>
                <a:srgbClr val="F2FBFF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A52DA137-E371-41AA-88DF-3FE73336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505" y="2842346"/>
            <a:ext cx="204842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57189" eaLnBrk="1" hangingPunct="1">
              <a:defRPr/>
            </a:pPr>
            <a:r>
              <a:rPr lang="en-US" altLang="zh-CN" sz="4000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4000" dirty="0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457189" eaLnBrk="1" hangingPunct="1">
              <a:defRPr/>
            </a:pPr>
            <a:r>
              <a:rPr lang="en-US" altLang="zh-CN" sz="4000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xét</a:t>
            </a:r>
            <a:endParaRPr lang="zh-CN" altLang="en-US" sz="4000" dirty="0">
              <a:solidFill>
                <a:srgbClr val="F2FBFF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7567705-221D-4121-A50A-A44E4C1A764D}"/>
              </a:ext>
            </a:extLst>
          </p:cNvPr>
          <p:cNvSpPr/>
          <p:nvPr/>
        </p:nvSpPr>
        <p:spPr>
          <a:xfrm>
            <a:off x="321546" y="2783196"/>
            <a:ext cx="4123661" cy="1464231"/>
          </a:xfrm>
          <a:prstGeom prst="roundRect">
            <a:avLst/>
          </a:prstGeom>
          <a:solidFill>
            <a:srgbClr val="F1412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bày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FBD2E6-6253-4306-B3D0-2316D8C14460}"/>
              </a:ext>
            </a:extLst>
          </p:cNvPr>
          <p:cNvSpPr/>
          <p:nvPr/>
        </p:nvSpPr>
        <p:spPr>
          <a:xfrm>
            <a:off x="7183817" y="4190520"/>
            <a:ext cx="4638675" cy="1464231"/>
          </a:xfrm>
          <a:prstGeom prst="roundRect">
            <a:avLst/>
          </a:prstGeom>
          <a:solidFill>
            <a:srgbClr val="5ECCF3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40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nhận xét chéo nhau.</a:t>
            </a:r>
            <a:endParaRPr lang="en-US" sz="4000" kern="0" dirty="0">
              <a:solidFill>
                <a:prstClr val="black"/>
              </a:solidFill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DDE00B-81AC-431B-A39A-6FC2C4EC4799}"/>
              </a:ext>
            </a:extLst>
          </p:cNvPr>
          <p:cNvSpPr/>
          <p:nvPr/>
        </p:nvSpPr>
        <p:spPr>
          <a:xfrm>
            <a:off x="2221390" y="1050985"/>
            <a:ext cx="7559437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altLang="zh-CN" sz="5333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5333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đáp</a:t>
            </a:r>
            <a:r>
              <a:rPr lang="en-US" altLang="zh-CN" sz="5333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5333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nhóm</a:t>
            </a:r>
            <a:endParaRPr lang="zh-CN" altLang="en-US" sz="5333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1F2C3948-B75F-4C08-9AC8-E5D45C86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57" y="2806895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836F09-1F1C-4D85-ABCF-CC845B4E2D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15034" r="6622" b="37267"/>
          <a:stretch/>
        </p:blipFill>
        <p:spPr>
          <a:xfrm>
            <a:off x="904182" y="5007618"/>
            <a:ext cx="2374847" cy="13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71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utoUpdateAnimBg="0"/>
      <p:bldP spid="6" grpId="0" autoUpdateAnimBg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1299948">
            <a:off x="2109931" y="1661693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31079" y="1821563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51F78-BF08-4F13-85B7-8548772A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58" y="2102956"/>
            <a:ext cx="7200609" cy="20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45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76" y="504475"/>
            <a:ext cx="7207800" cy="27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0" y="582671"/>
            <a:ext cx="8583185" cy="4683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76B4F3-75DA-4361-BA3C-E65668A43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478" y="1746340"/>
            <a:ext cx="3432345" cy="2773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1A131DA-2394-4C75-8120-9497D01D7484}"/>
              </a:ext>
            </a:extLst>
          </p:cNvPr>
          <p:cNvGrpSpPr/>
          <p:nvPr/>
        </p:nvGrpSpPr>
        <p:grpSpPr>
          <a:xfrm>
            <a:off x="4913501" y="1599563"/>
            <a:ext cx="3544699" cy="1264535"/>
            <a:chOff x="4913501" y="1599563"/>
            <a:chExt cx="3544699" cy="12645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4A6544-412C-4E2A-8E7E-6130E5D6E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501" y="1599563"/>
              <a:ext cx="3544699" cy="12595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7663B3-1457-4D85-9519-D4118470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6342" y="1986198"/>
              <a:ext cx="3231160" cy="8779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73C65E5-6D59-4AC3-BF8C-14B65E190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111" y="3063555"/>
            <a:ext cx="802912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1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1299948">
            <a:off x="2109931" y="1661693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31079" y="1821563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87B66-B3ED-4C2F-B253-959BB0809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12" y="2169199"/>
            <a:ext cx="8429467" cy="22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5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78B53D7D-4755-49B3-9DA0-DABCDBE8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194398"/>
            <a:ext cx="109833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defTabSz="1299601"/>
            <a:r>
              <a:rPr lang="en-US" sz="3600" b="1" dirty="0">
                <a:solidFill>
                  <a:srgbClr val="ED0281"/>
                </a:solidFill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ED0281"/>
                </a:solidFill>
                <a:cs typeface="Calibri" panose="020F0502020204030204" pitchFamily="34" charset="0"/>
              </a:rPr>
              <a:t>Tìm trong những từ dưới đây các cặp từ có nghĩa giống nhau.</a:t>
            </a:r>
            <a:endParaRPr lang="zh-CN" altLang="en-US" sz="3600" b="1" kern="2000" dirty="0">
              <a:solidFill>
                <a:srgbClr val="ED0281"/>
              </a:solidFill>
              <a:ea typeface="方正稚艺简体" panose="03000509000000000000" pitchFamily="65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07E73-A5C4-41ED-8F47-BBF649BDB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2176462"/>
            <a:ext cx="5807115" cy="38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5801B9-2149-47B4-ADAC-56628F1F8ADA}"/>
              </a:ext>
            </a:extLst>
          </p:cNvPr>
          <p:cNvGrpSpPr/>
          <p:nvPr/>
        </p:nvGrpSpPr>
        <p:grpSpPr>
          <a:xfrm>
            <a:off x="678011" y="0"/>
            <a:ext cx="10904389" cy="1299197"/>
            <a:chOff x="144256" y="311019"/>
            <a:chExt cx="10324699" cy="1299197"/>
          </a:xfrm>
        </p:grpSpPr>
        <p:grpSp>
          <p:nvGrpSpPr>
            <p:cNvPr id="9" name="组合 5">
              <a:extLst>
                <a:ext uri="{FF2B5EF4-FFF2-40B4-BE49-F238E27FC236}">
                  <a16:creationId xmlns:a16="http://schemas.microsoft.com/office/drawing/2014/main" id="{04CFCD17-1D67-4E28-9069-229B90E22D0C}"/>
                </a:ext>
              </a:extLst>
            </p:cNvPr>
            <p:cNvGrpSpPr/>
            <p:nvPr/>
          </p:nvGrpSpPr>
          <p:grpSpPr>
            <a:xfrm>
              <a:off x="144256" y="311019"/>
              <a:ext cx="10324699" cy="1299197"/>
              <a:chOff x="1457541" y="1771650"/>
              <a:chExt cx="3783061" cy="2563700"/>
            </a:xfrm>
          </p:grpSpPr>
          <p:sp>
            <p:nvSpPr>
              <p:cNvPr id="11" name="矩形: 圆角 6">
                <a:extLst>
                  <a:ext uri="{FF2B5EF4-FFF2-40B4-BE49-F238E27FC236}">
                    <a16:creationId xmlns:a16="http://schemas.microsoft.com/office/drawing/2014/main" id="{0593C733-9EC2-45E8-99A6-78724A474705}"/>
                  </a:ext>
                </a:extLst>
              </p:cNvPr>
              <p:cNvSpPr/>
              <p:nvPr/>
            </p:nvSpPr>
            <p:spPr>
              <a:xfrm>
                <a:off x="1513948" y="1862926"/>
                <a:ext cx="3658518" cy="2381148"/>
              </a:xfrm>
              <a:prstGeom prst="roundRect">
                <a:avLst>
                  <a:gd name="adj" fmla="val 37500"/>
                </a:avLst>
              </a:prstGeom>
              <a:solidFill>
                <a:srgbClr val="80AD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2" name="矩形: 圆角 7">
                <a:extLst>
                  <a:ext uri="{FF2B5EF4-FFF2-40B4-BE49-F238E27FC236}">
                    <a16:creationId xmlns:a16="http://schemas.microsoft.com/office/drawing/2014/main" id="{15F298D8-C71D-450F-968E-1D37C83962C4}"/>
                  </a:ext>
                </a:extLst>
              </p:cNvPr>
              <p:cNvSpPr/>
              <p:nvPr/>
            </p:nvSpPr>
            <p:spPr>
              <a:xfrm>
                <a:off x="1592135" y="1991408"/>
                <a:ext cx="3523487" cy="2124185"/>
              </a:xfrm>
              <a:prstGeom prst="roundRect">
                <a:avLst>
                  <a:gd name="adj" fmla="val 3750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3" name="矩形: 圆角 8">
                <a:extLst>
                  <a:ext uri="{FF2B5EF4-FFF2-40B4-BE49-F238E27FC236}">
                    <a16:creationId xmlns:a16="http://schemas.microsoft.com/office/drawing/2014/main" id="{17C9EDD2-B2CB-4D41-BBD4-51E22F1CE191}"/>
                  </a:ext>
                </a:extLst>
              </p:cNvPr>
              <p:cNvSpPr/>
              <p:nvPr/>
            </p:nvSpPr>
            <p:spPr>
              <a:xfrm>
                <a:off x="1457541" y="1771650"/>
                <a:ext cx="3783061" cy="2563700"/>
              </a:xfrm>
              <a:prstGeom prst="roundRect">
                <a:avLst>
                  <a:gd name="adj" fmla="val 37500"/>
                </a:avLst>
              </a:prstGeom>
              <a:noFill/>
              <a:ln>
                <a:solidFill>
                  <a:srgbClr val="4386B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7">
              <a:extLst>
                <a:ext uri="{FF2B5EF4-FFF2-40B4-BE49-F238E27FC236}">
                  <a16:creationId xmlns:a16="http://schemas.microsoft.com/office/drawing/2014/main" id="{F9C70785-6CA2-4E00-94A4-207E57CAD313}"/>
                </a:ext>
              </a:extLst>
            </p:cNvPr>
            <p:cNvSpPr txBox="1"/>
            <p:nvPr/>
          </p:nvSpPr>
          <p:spPr>
            <a:xfrm>
              <a:off x="498632" y="616106"/>
              <a:ext cx="9813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2. 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Tìm từ ngữ có nghĩa giống với mỗi từ in đậm dưới đây: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9AD709-213E-4F79-8748-9FDDEDFED2D8}"/>
              </a:ext>
            </a:extLst>
          </p:cNvPr>
          <p:cNvSpPr txBox="1"/>
          <p:nvPr/>
        </p:nvSpPr>
        <p:spPr>
          <a:xfrm>
            <a:off x="1356852" y="1966452"/>
            <a:ext cx="10205883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a. Trên bãi cỏ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xanh mướt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mọc lên một cây nấm mập mạp.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b. Chiếc bàn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xinh xắn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ơi, thức uống ở đây thật ngon!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c. Hai chú bướm gọi nấm là chiếc mũ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kì lạ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59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2">
            <a:extLst>
              <a:ext uri="{FF2B5EF4-FFF2-40B4-BE49-F238E27FC236}">
                <a16:creationId xmlns:a16="http://schemas.microsoft.com/office/drawing/2014/main" id="{A5B76BA8-B733-455C-AB5D-483C1FF4F4E1}"/>
              </a:ext>
            </a:extLst>
          </p:cNvPr>
          <p:cNvSpPr>
            <a:spLocks noChangeAspect="1"/>
          </p:cNvSpPr>
          <p:nvPr/>
        </p:nvSpPr>
        <p:spPr bwMode="auto">
          <a:xfrm rot="7890862">
            <a:off x="6532945" y="2046307"/>
            <a:ext cx="2008684" cy="23250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5ECCF3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defTabSz="457189">
              <a:defRPr/>
            </a:pPr>
            <a:endParaRPr lang="zh-CN" altLang="en-US" sz="1865" kern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D74BCBFC-59CE-4B97-9FD1-D7D07483BB8B}"/>
              </a:ext>
            </a:extLst>
          </p:cNvPr>
          <p:cNvSpPr>
            <a:spLocks noChangeAspect="1"/>
          </p:cNvSpPr>
          <p:nvPr/>
        </p:nvSpPr>
        <p:spPr bwMode="auto">
          <a:xfrm rot="15627953">
            <a:off x="4633825" y="2060007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defTabSz="457189">
              <a:defRPr/>
            </a:pPr>
            <a:endParaRPr lang="zh-CN" altLang="en-US" sz="1865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7F954316-35A2-4EF3-9679-92C50CCB7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310" y="2783197"/>
            <a:ext cx="705735" cy="68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57189" eaLnBrk="1" hangingPunct="1">
              <a:defRPr/>
            </a:pPr>
            <a:r>
              <a:rPr lang="en-US" altLang="zh-CN" sz="4000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4000" dirty="0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457189" eaLnBrk="1" hangingPunct="1">
              <a:defRPr/>
            </a:pPr>
            <a:r>
              <a:rPr lang="en-US" altLang="zh-CN" sz="4000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bày</a:t>
            </a:r>
            <a:endParaRPr lang="zh-CN" altLang="en-US" sz="4000" dirty="0">
              <a:solidFill>
                <a:srgbClr val="F2FBFF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D919718-E981-41E4-938E-1C4D4577A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505" y="2842346"/>
            <a:ext cx="204842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457189" eaLnBrk="1" hangingPunct="1">
              <a:defRPr/>
            </a:pPr>
            <a:r>
              <a:rPr lang="en-US" altLang="zh-CN" sz="4000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4000" dirty="0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457189" eaLnBrk="1" hangingPunct="1">
              <a:defRPr/>
            </a:pPr>
            <a:r>
              <a:rPr lang="en-US" altLang="zh-CN" sz="4000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xét</a:t>
            </a:r>
            <a:endParaRPr lang="zh-CN" altLang="en-US" sz="4000" dirty="0">
              <a:solidFill>
                <a:srgbClr val="F2FBFF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E6537460-1177-4E8B-803B-EEAA2AC45717}"/>
              </a:ext>
            </a:extLst>
          </p:cNvPr>
          <p:cNvSpPr/>
          <p:nvPr/>
        </p:nvSpPr>
        <p:spPr>
          <a:xfrm>
            <a:off x="276930" y="3000367"/>
            <a:ext cx="4333170" cy="1464231"/>
          </a:xfrm>
          <a:prstGeom prst="roundRect">
            <a:avLst/>
          </a:prstGeom>
          <a:solidFill>
            <a:srgbClr val="F1412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Đại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diện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  <a:sym typeface="Arial"/>
              </a:rPr>
              <a:t>lớp</a:t>
            </a:r>
            <a:endParaRPr lang="en-US" sz="4000" kern="0" dirty="0">
              <a:solidFill>
                <a:prstClr val="black"/>
              </a:solidFill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158D72AD-5DDE-48A7-B7D7-C6E08F5C1837}"/>
              </a:ext>
            </a:extLst>
          </p:cNvPr>
          <p:cNvSpPr/>
          <p:nvPr/>
        </p:nvSpPr>
        <p:spPr>
          <a:xfrm>
            <a:off x="7183817" y="4190521"/>
            <a:ext cx="4638675" cy="1464231"/>
          </a:xfrm>
          <a:prstGeom prst="roundRect">
            <a:avLst/>
          </a:prstGeom>
          <a:solidFill>
            <a:srgbClr val="5ECCF3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ác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bạn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lắng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nghe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nhận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xét</a:t>
            </a:r>
            <a:endParaRPr lang="en-US" sz="4000" kern="0" dirty="0">
              <a:solidFill>
                <a:prstClr val="black"/>
              </a:solidFill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447783-109D-4F89-A866-00D589314FB7}"/>
              </a:ext>
            </a:extLst>
          </p:cNvPr>
          <p:cNvSpPr/>
          <p:nvPr/>
        </p:nvSpPr>
        <p:spPr>
          <a:xfrm>
            <a:off x="2221390" y="1025369"/>
            <a:ext cx="7559437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defRPr/>
            </a:pPr>
            <a:r>
              <a:rPr lang="en-US" altLang="zh-CN" sz="5333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Chia</a:t>
            </a:r>
            <a:r>
              <a:rPr lang="en-US" altLang="zh-CN" sz="5333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5333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trước</a:t>
            </a:r>
            <a:r>
              <a:rPr lang="en-US" altLang="zh-CN" sz="5333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333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lớp</a:t>
            </a:r>
            <a:endParaRPr lang="zh-CN" altLang="en-US" sz="5333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14B25D72-91EE-453E-A1B9-7A24EE47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57" y="2806895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EFB7CE-E0D9-4F8F-9F42-37817E5836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15034" r="6622" b="37267"/>
          <a:stretch/>
        </p:blipFill>
        <p:spPr>
          <a:xfrm>
            <a:off x="1128858" y="5195426"/>
            <a:ext cx="2374847" cy="13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19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autoUpdateAnimBg="0"/>
      <p:bldP spid="5" grpId="0" autoUpdateAnimBg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3D00BB3-B49C-444A-8AB8-0DDED707C2DD}"/>
              </a:ext>
            </a:extLst>
          </p:cNvPr>
          <p:cNvGrpSpPr/>
          <p:nvPr/>
        </p:nvGrpSpPr>
        <p:grpSpPr>
          <a:xfrm>
            <a:off x="619124" y="2733675"/>
            <a:ext cx="1600201" cy="2047875"/>
            <a:chOff x="619124" y="2733675"/>
            <a:chExt cx="1600201" cy="204787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56B566-C828-4872-83F0-4927FF65ABE0}"/>
                </a:ext>
              </a:extLst>
            </p:cNvPr>
            <p:cNvCxnSpPr/>
            <p:nvPr/>
          </p:nvCxnSpPr>
          <p:spPr>
            <a:xfrm flipH="1">
              <a:off x="1171575" y="2733675"/>
              <a:ext cx="1047750" cy="5905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4C9F53-E738-42DE-8473-61797DBA0A9A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biếc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69F2CE-24A3-47B3-A7E5-216316B20C3B}"/>
              </a:ext>
            </a:extLst>
          </p:cNvPr>
          <p:cNvGrpSpPr/>
          <p:nvPr/>
        </p:nvGrpSpPr>
        <p:grpSpPr>
          <a:xfrm>
            <a:off x="2105024" y="2714625"/>
            <a:ext cx="1066801" cy="2085975"/>
            <a:chOff x="619124" y="2695575"/>
            <a:chExt cx="1066801" cy="208597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4E65B0-EF9C-4CFE-B301-D7A5C87A8B0B}"/>
                </a:ext>
              </a:extLst>
            </p:cNvPr>
            <p:cNvCxnSpPr>
              <a:cxnSpLocks/>
            </p:cNvCxnSpPr>
            <p:nvPr/>
          </p:nvCxnSpPr>
          <p:spPr>
            <a:xfrm>
              <a:off x="781050" y="2695575"/>
              <a:ext cx="390525" cy="6286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F371A1-022D-4BEB-A101-00B837BF9526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tươi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157599-0186-4F76-A9EA-49AF8338061E}"/>
              </a:ext>
            </a:extLst>
          </p:cNvPr>
          <p:cNvGrpSpPr/>
          <p:nvPr/>
        </p:nvGrpSpPr>
        <p:grpSpPr>
          <a:xfrm>
            <a:off x="2343150" y="2724150"/>
            <a:ext cx="2162175" cy="2124075"/>
            <a:chOff x="-476250" y="2657475"/>
            <a:chExt cx="2162175" cy="212407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AD39AAE-74C4-4A3B-8C51-CAA1922AF85E}"/>
                </a:ext>
              </a:extLst>
            </p:cNvPr>
            <p:cNvCxnSpPr>
              <a:cxnSpLocks/>
            </p:cNvCxnSpPr>
            <p:nvPr/>
          </p:nvCxnSpPr>
          <p:spPr>
            <a:xfrm>
              <a:off x="-476250" y="2657475"/>
              <a:ext cx="1647825" cy="6667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81E196-C6A6-49D4-8946-59736FBC81DE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um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82EA2AD-B725-4A3E-A357-713C8AA62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72" y="1614241"/>
            <a:ext cx="2536156" cy="128636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CD17FBE-A55D-4C77-9829-7247245E6676}"/>
              </a:ext>
            </a:extLst>
          </p:cNvPr>
          <p:cNvGrpSpPr/>
          <p:nvPr/>
        </p:nvGrpSpPr>
        <p:grpSpPr>
          <a:xfrm>
            <a:off x="4676774" y="2752725"/>
            <a:ext cx="1600201" cy="2047875"/>
            <a:chOff x="619124" y="2733675"/>
            <a:chExt cx="1600201" cy="204787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8B18175-E5CC-4DCF-86E9-C1C6E7C7253B}"/>
                </a:ext>
              </a:extLst>
            </p:cNvPr>
            <p:cNvCxnSpPr/>
            <p:nvPr/>
          </p:nvCxnSpPr>
          <p:spPr>
            <a:xfrm flipH="1">
              <a:off x="1171575" y="2733675"/>
              <a:ext cx="1047750" cy="5905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A20F56-0E49-4721-9866-AD6A4A36A34B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tươi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7B7F5C-0A77-4D3D-A779-5A20D8E76854}"/>
              </a:ext>
            </a:extLst>
          </p:cNvPr>
          <p:cNvGrpSpPr/>
          <p:nvPr/>
        </p:nvGrpSpPr>
        <p:grpSpPr>
          <a:xfrm>
            <a:off x="5848349" y="2771775"/>
            <a:ext cx="1066801" cy="2019300"/>
            <a:chOff x="619124" y="2762250"/>
            <a:chExt cx="1066801" cy="20193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EE7A65-B20B-4988-8750-8B73FC0BEE3C}"/>
                </a:ext>
              </a:extLst>
            </p:cNvPr>
            <p:cNvCxnSpPr>
              <a:cxnSpLocks/>
            </p:cNvCxnSpPr>
            <p:nvPr/>
          </p:nvCxnSpPr>
          <p:spPr>
            <a:xfrm>
              <a:off x="1047750" y="2762250"/>
              <a:ext cx="123825" cy="5619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95AA90-D49A-4261-AFDD-28CECD5809EB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EB7A04-FB3F-47EA-A44A-166A934FED77}"/>
              </a:ext>
            </a:extLst>
          </p:cNvPr>
          <p:cNvGrpSpPr/>
          <p:nvPr/>
        </p:nvGrpSpPr>
        <p:grpSpPr>
          <a:xfrm>
            <a:off x="6210300" y="2743200"/>
            <a:ext cx="1876425" cy="2038350"/>
            <a:chOff x="-190500" y="2743200"/>
            <a:chExt cx="1876425" cy="203835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0EB09D-5FE5-452F-8810-BCEA9C6EEC35}"/>
                </a:ext>
              </a:extLst>
            </p:cNvPr>
            <p:cNvCxnSpPr>
              <a:cxnSpLocks/>
            </p:cNvCxnSpPr>
            <p:nvPr/>
          </p:nvCxnSpPr>
          <p:spPr>
            <a:xfrm>
              <a:off x="-190500" y="2743200"/>
              <a:ext cx="1362075" cy="5810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9A1A300-C1D1-4394-9899-659037EB6F77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3716201-6AF6-4D25-BF7F-5ED66E50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345" y="1496132"/>
            <a:ext cx="2530059" cy="125588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D143A42-0B44-4C83-9B07-4F1CD342E7D6}"/>
              </a:ext>
            </a:extLst>
          </p:cNvPr>
          <p:cNvGrpSpPr/>
          <p:nvPr/>
        </p:nvGrpSpPr>
        <p:grpSpPr>
          <a:xfrm>
            <a:off x="8353424" y="2686050"/>
            <a:ext cx="1600201" cy="2047875"/>
            <a:chOff x="619124" y="2733675"/>
            <a:chExt cx="1600201" cy="204787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C0AE3F0-A63D-4030-9B20-6E8F85B44957}"/>
                </a:ext>
              </a:extLst>
            </p:cNvPr>
            <p:cNvCxnSpPr/>
            <p:nvPr/>
          </p:nvCxnSpPr>
          <p:spPr>
            <a:xfrm flipH="1">
              <a:off x="1171575" y="2733675"/>
              <a:ext cx="1047750" cy="5905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45AF10-A22B-4AA6-838E-DE2F3EBFA078}"/>
                </a:ext>
              </a:extLst>
            </p:cNvPr>
            <p:cNvSpPr/>
            <p:nvPr/>
          </p:nvSpPr>
          <p:spPr>
            <a:xfrm>
              <a:off x="619124" y="3314700"/>
              <a:ext cx="1066801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lạ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lùng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8DBB0D-DC8B-448E-A319-D321F9135E34}"/>
              </a:ext>
            </a:extLst>
          </p:cNvPr>
          <p:cNvGrpSpPr/>
          <p:nvPr/>
        </p:nvGrpSpPr>
        <p:grpSpPr>
          <a:xfrm>
            <a:off x="9620250" y="2752017"/>
            <a:ext cx="866776" cy="1991433"/>
            <a:chOff x="133350" y="2771067"/>
            <a:chExt cx="866776" cy="1991433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35B7346-154F-4293-BAD6-C5963E634AB9}"/>
                </a:ext>
              </a:extLst>
            </p:cNvPr>
            <p:cNvCxnSpPr>
              <a:cxnSpLocks/>
              <a:stCxn id="38" idx="2"/>
              <a:endCxn id="44" idx="0"/>
            </p:cNvCxnSpPr>
            <p:nvPr/>
          </p:nvCxnSpPr>
          <p:spPr>
            <a:xfrm flipH="1">
              <a:off x="566738" y="2771067"/>
              <a:ext cx="185737" cy="5245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6EEE33-5A92-4704-A047-6ADC476CC67A}"/>
                </a:ext>
              </a:extLst>
            </p:cNvPr>
            <p:cNvSpPr/>
            <p:nvPr/>
          </p:nvSpPr>
          <p:spPr>
            <a:xfrm>
              <a:off x="133350" y="3295650"/>
              <a:ext cx="866776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lạ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lẫm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8403EEE-4A05-4177-88E3-66E681B34757}"/>
              </a:ext>
            </a:extLst>
          </p:cNvPr>
          <p:cNvGrpSpPr/>
          <p:nvPr/>
        </p:nvGrpSpPr>
        <p:grpSpPr>
          <a:xfrm>
            <a:off x="10420350" y="2600325"/>
            <a:ext cx="1685926" cy="2105025"/>
            <a:chOff x="-171450" y="2657475"/>
            <a:chExt cx="1450259" cy="210502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AE34095-C3C0-4892-8DD8-20635738C7D3}"/>
                </a:ext>
              </a:extLst>
            </p:cNvPr>
            <p:cNvCxnSpPr>
              <a:cxnSpLocks/>
              <a:endCxn id="50" idx="0"/>
            </p:cNvCxnSpPr>
            <p:nvPr/>
          </p:nvCxnSpPr>
          <p:spPr>
            <a:xfrm>
              <a:off x="-171450" y="2657475"/>
              <a:ext cx="877530" cy="6381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845883B-4873-4131-BA76-BFA5E9FAD2CC}"/>
                </a:ext>
              </a:extLst>
            </p:cNvPr>
            <p:cNvSpPr/>
            <p:nvPr/>
          </p:nvSpPr>
          <p:spPr>
            <a:xfrm>
              <a:off x="133350" y="3295650"/>
              <a:ext cx="1145459" cy="1466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Khác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thường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AD7C305-D2F3-57A6-369D-DFB516954AAC}"/>
              </a:ext>
            </a:extLst>
          </p:cNvPr>
          <p:cNvGrpSpPr/>
          <p:nvPr/>
        </p:nvGrpSpPr>
        <p:grpSpPr>
          <a:xfrm>
            <a:off x="667004" y="1834083"/>
            <a:ext cx="2914141" cy="1170533"/>
            <a:chOff x="667004" y="1834083"/>
            <a:chExt cx="2914141" cy="11705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CC725-B27E-4E16-BFF3-6EAB03407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004" y="1834083"/>
              <a:ext cx="2914141" cy="117053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BDDB57-CC2F-67DC-D03E-CACA6D505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2050" y="2009775"/>
              <a:ext cx="1962150" cy="749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DCE903-E262-3D52-759E-6446689A468F}"/>
              </a:ext>
            </a:extLst>
          </p:cNvPr>
          <p:cNvSpPr txBox="1"/>
          <p:nvPr/>
        </p:nvSpPr>
        <p:spPr>
          <a:xfrm>
            <a:off x="1085850" y="2143125"/>
            <a:ext cx="193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mướt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28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14980"/>
          <a:stretch/>
        </p:blipFill>
        <p:spPr>
          <a:xfrm>
            <a:off x="0" y="-298"/>
            <a:ext cx="12192000" cy="685859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 rot="21299948">
            <a:off x="2109931" y="1661693"/>
            <a:ext cx="6473864" cy="301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sp>
        <p:nvSpPr>
          <p:cNvPr id="25" name="圆角矩形 24"/>
          <p:cNvSpPr/>
          <p:nvPr/>
        </p:nvSpPr>
        <p:spPr>
          <a:xfrm rot="21299948">
            <a:off x="2231079" y="1821563"/>
            <a:ext cx="6231568" cy="2662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AD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ea typeface="思源黑体 CN Normal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69" y="3164115"/>
            <a:ext cx="3314405" cy="37071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130" y="-27998"/>
            <a:ext cx="4791871" cy="22618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25" y="1432291"/>
            <a:ext cx="3775111" cy="4959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1030DB-5805-4B17-B737-5E10252B1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27242">
            <a:off x="1797253" y="2145634"/>
            <a:ext cx="7185855" cy="20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15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78B53D7D-4755-49B3-9DA0-DABCDBE8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6" y="1242948"/>
            <a:ext cx="10877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defTabSz="1299601">
              <a:defRPr/>
            </a:pP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r>
              <a:rPr lang="en-US" sz="2800" b="1" dirty="0">
                <a:solidFill>
                  <a:srgbClr val="ED0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 b="1" kern="2000" dirty="0">
              <a:solidFill>
                <a:srgbClr val="ED0281"/>
              </a:solidFill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238A752F-13A1-4563-8226-8D7E52F77929}"/>
              </a:ext>
            </a:extLst>
          </p:cNvPr>
          <p:cNvSpPr/>
          <p:nvPr/>
        </p:nvSpPr>
        <p:spPr>
          <a:xfrm>
            <a:off x="2514600" y="2482392"/>
            <a:ext cx="7534275" cy="173664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Khi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giun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bò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giun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bò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032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3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D2D"/>
      </a:accent1>
      <a:accent2>
        <a:srgbClr val="FFAD2D"/>
      </a:accent2>
      <a:accent3>
        <a:srgbClr val="FFAD2D"/>
      </a:accent3>
      <a:accent4>
        <a:srgbClr val="FFAD2D"/>
      </a:accent4>
      <a:accent5>
        <a:srgbClr val="FFAD2D"/>
      </a:accent5>
      <a:accent6>
        <a:srgbClr val="FFAD2D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215</Words>
  <Application>Microsoft Office PowerPoint</Application>
  <PresentationFormat>Widescreen</PresentationFormat>
  <Paragraphs>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等线</vt:lpstr>
      <vt:lpstr>Times New Roman</vt:lpstr>
      <vt:lpstr>字魂27号-布丁体</vt:lpstr>
      <vt:lpstr>思源黑体 CN Bold</vt:lpstr>
      <vt:lpstr>思源黑体 CN Normal</vt:lpstr>
      <vt:lpstr>方正清刻本悦宋简体</vt:lpstr>
      <vt:lpstr>方正稚艺简体</vt:lpstr>
      <vt:lpstr>汉仪小麦体简</vt:lpstr>
      <vt:lpstr>1_Office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39</cp:revision>
  <dcterms:created xsi:type="dcterms:W3CDTF">2022-10-20T07:42:43Z</dcterms:created>
  <dcterms:modified xsi:type="dcterms:W3CDTF">2025-02-05T08:03:30Z</dcterms:modified>
</cp:coreProperties>
</file>