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15"/>
  </p:notesMasterIdLst>
  <p:sldIdLst>
    <p:sldId id="314" r:id="rId4"/>
    <p:sldId id="418" r:id="rId5"/>
    <p:sldId id="285" r:id="rId6"/>
    <p:sldId id="286" r:id="rId7"/>
    <p:sldId id="297" r:id="rId8"/>
    <p:sldId id="422" r:id="rId9"/>
    <p:sldId id="423" r:id="rId10"/>
    <p:sldId id="293" r:id="rId11"/>
    <p:sldId id="434" r:id="rId12"/>
    <p:sldId id="431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2" d="100"/>
          <a:sy n="62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16" y="502779"/>
            <a:ext cx="715732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17" y="838735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3"/>
          <p:cNvSpPr/>
          <p:nvPr/>
        </p:nvSpPr>
        <p:spPr>
          <a:xfrm flipH="1">
            <a:off x="2726556" y="982789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12" y="1353155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6" y="0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07" y="262505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112</Words>
  <Application>Microsoft Office PowerPoint</Application>
  <PresentationFormat>Widescreen</PresentationFormat>
  <Paragraphs>19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等线</vt:lpstr>
      <vt:lpstr>Times New Roman</vt:lpstr>
      <vt:lpstr>思源黑体 CN Bold</vt:lpstr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Anh</cp:lastModifiedBy>
  <cp:revision>49</cp:revision>
  <dcterms:created xsi:type="dcterms:W3CDTF">2022-10-18T09:58:06Z</dcterms:created>
  <dcterms:modified xsi:type="dcterms:W3CDTF">2025-02-05T07:58:40Z</dcterms:modified>
</cp:coreProperties>
</file>