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14"/>
  </p:notesMasterIdLst>
  <p:sldIdLst>
    <p:sldId id="314" r:id="rId3"/>
    <p:sldId id="257" r:id="rId4"/>
    <p:sldId id="262" r:id="rId5"/>
    <p:sldId id="268" r:id="rId6"/>
    <p:sldId id="286" r:id="rId7"/>
    <p:sldId id="288" r:id="rId8"/>
    <p:sldId id="292" r:id="rId9"/>
    <p:sldId id="299" r:id="rId10"/>
    <p:sldId id="277" r:id="rId11"/>
    <p:sldId id="298"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66" d="100"/>
          <a:sy n="66" d="100"/>
        </p:scale>
        <p:origin x="7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2356339" y="11846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1510562" y="1088988"/>
            <a:ext cx="8805411" cy="1102636"/>
          </a:xfrm>
          <a:prstGeom prst="rect">
            <a:avLst/>
          </a:prstGeom>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7"/>
          <a:stretch>
            <a:fillRect/>
          </a:stretch>
        </p:blipFill>
        <p:spPr>
          <a:xfrm>
            <a:off x="3403528" y="2042346"/>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246</Words>
  <Application>Microsoft Office PowerPoint</Application>
  <PresentationFormat>Widescreen</PresentationFormat>
  <Paragraphs>28</Paragraphs>
  <Slides>11</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Arial-Rounded</vt:lpstr>
      <vt:lpstr>Calibri</vt:lpstr>
      <vt:lpstr>等线</vt:lpstr>
      <vt:lpstr>SVN-Cookies</vt:lpstr>
      <vt:lpstr>Times New Roman</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Anh</cp:lastModifiedBy>
  <cp:revision>57</cp:revision>
  <dcterms:created xsi:type="dcterms:W3CDTF">2022-10-15T03:58:51Z</dcterms:created>
  <dcterms:modified xsi:type="dcterms:W3CDTF">2025-02-05T08:15:42Z</dcterms:modified>
</cp:coreProperties>
</file>